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10" userDrawn="1">
          <p15:clr>
            <a:srgbClr val="A4A3A4"/>
          </p15:clr>
        </p15:guide>
        <p15:guide id="2" pos="2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31" y="86"/>
      </p:cViewPr>
      <p:guideLst>
        <p:guide orient="horz" pos="3410"/>
        <p:guide pos="25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7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9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4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1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8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8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2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D3AA-A003-4EB1-99EE-288D160819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A86E-3C72-4CDC-B629-63B67C6A3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 rot="21446789">
            <a:off x="2250604" y="1233088"/>
            <a:ext cx="3966734" cy="486730"/>
          </a:xfrm>
          <a:prstGeom prst="rect">
            <a:avLst/>
          </a:prstGeom>
          <a:solidFill>
            <a:schemeClr val="bg2">
              <a:lumMod val="9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 rot="21261456">
            <a:off x="6524446" y="8028662"/>
            <a:ext cx="1449295" cy="344278"/>
          </a:xfrm>
          <a:prstGeom prst="rect">
            <a:avLst/>
          </a:prstGeom>
          <a:solidFill>
            <a:schemeClr val="bg2">
              <a:lumMod val="9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 rot="21261456">
            <a:off x="6524446" y="5185745"/>
            <a:ext cx="1449295" cy="344278"/>
          </a:xfrm>
          <a:prstGeom prst="rect">
            <a:avLst/>
          </a:prstGeom>
          <a:solidFill>
            <a:schemeClr val="bg2">
              <a:lumMod val="9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8" y="200270"/>
            <a:ext cx="831391" cy="846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4364" y="574743"/>
            <a:ext cx="3025938" cy="428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93" dirty="0"/>
              <a:t>컴퓨터학과 </a:t>
            </a:r>
            <a:r>
              <a:rPr lang="en-US" altLang="ko-KR" sz="1093" dirty="0"/>
              <a:t>2013111539 </a:t>
            </a:r>
            <a:r>
              <a:rPr lang="ko-KR" altLang="en-US" sz="1093" dirty="0"/>
              <a:t>신나라</a:t>
            </a:r>
            <a:endParaRPr lang="en-US" altLang="ko-KR" sz="1093" dirty="0"/>
          </a:p>
          <a:p>
            <a:pPr algn="r"/>
            <a:r>
              <a:rPr lang="ko-KR" altLang="en-US" sz="1093" dirty="0"/>
              <a:t>컴퓨터학과 </a:t>
            </a:r>
            <a:r>
              <a:rPr lang="en-US" altLang="ko-KR" sz="1093" dirty="0"/>
              <a:t>2013111544 </a:t>
            </a:r>
            <a:r>
              <a:rPr lang="ko-KR" altLang="en-US" sz="1093" dirty="0" err="1"/>
              <a:t>유소현</a:t>
            </a:r>
            <a:endParaRPr lang="ko-KR" altLang="en-US" sz="1093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55"/>
          <a:stretch/>
        </p:blipFill>
        <p:spPr>
          <a:xfrm>
            <a:off x="911773" y="1272312"/>
            <a:ext cx="6493400" cy="48690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492880" y="240904"/>
            <a:ext cx="294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A0B0D6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MEDIPAS</a:t>
            </a:r>
            <a:r>
              <a:rPr lang="en-US" altLang="ko-KR" sz="440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S</a:t>
            </a:r>
            <a:endParaRPr lang="ko-KR" altLang="en-US" sz="440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1348" y="1095111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6192456" y="1495719"/>
            <a:ext cx="6192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여러분이 기획 및 구현하고 있는 프로젝트 내용에 대한 간략한 개념을 설명하고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기능에 대한 그림 혹은 </a:t>
            </a:r>
            <a:r>
              <a:rPr lang="ko-KR" altLang="en-US" dirty="0" err="1"/>
              <a:t>스크린샷을</a:t>
            </a:r>
            <a:r>
              <a:rPr lang="ko-KR" altLang="en-US" dirty="0"/>
              <a:t> 추가하며 기능</a:t>
            </a:r>
            <a:r>
              <a:rPr lang="en-US" altLang="ko-KR" dirty="0"/>
              <a:t>/</a:t>
            </a:r>
            <a:r>
              <a:rPr lang="ko-KR" altLang="en-US" dirty="0"/>
              <a:t>서비스</a:t>
            </a:r>
            <a:r>
              <a:rPr lang="en-US" altLang="ko-KR" dirty="0"/>
              <a:t>/</a:t>
            </a:r>
            <a:r>
              <a:rPr lang="ko-KR" altLang="en-US" dirty="0" err="1"/>
              <a:t>사회적기여</a:t>
            </a:r>
            <a:r>
              <a:rPr lang="ko-KR" altLang="en-US" dirty="0"/>
              <a:t> 효과</a:t>
            </a:r>
          </a:p>
        </p:txBody>
      </p:sp>
      <p:grpSp>
        <p:nvGrpSpPr>
          <p:cNvPr id="135" name="그룹 134"/>
          <p:cNvGrpSpPr/>
          <p:nvPr/>
        </p:nvGrpSpPr>
        <p:grpSpPr>
          <a:xfrm>
            <a:off x="499698" y="2551463"/>
            <a:ext cx="7616033" cy="6187928"/>
            <a:chOff x="499698" y="2535382"/>
            <a:chExt cx="7616033" cy="6187928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5" y="2535382"/>
              <a:ext cx="6934200" cy="4501026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167" r="75764" b="24812"/>
            <a:stretch/>
          </p:blipFill>
          <p:spPr>
            <a:xfrm>
              <a:off x="2575167" y="4003362"/>
              <a:ext cx="1573737" cy="1413165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72" t="36321" r="1410" b="43088"/>
            <a:stretch/>
          </p:blipFill>
          <p:spPr>
            <a:xfrm>
              <a:off x="6564021" y="3989507"/>
              <a:ext cx="1551710" cy="748145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63" t="38028" r="51014" b="44814"/>
            <a:stretch/>
          </p:blipFill>
          <p:spPr>
            <a:xfrm>
              <a:off x="3955558" y="4074718"/>
              <a:ext cx="1371600" cy="621371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2" t="53092" r="52455" b="328"/>
            <a:stretch/>
          </p:blipFill>
          <p:spPr>
            <a:xfrm>
              <a:off x="499698" y="7036408"/>
              <a:ext cx="1330038" cy="1686902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99" t="39708" r="27757" b="22692"/>
            <a:stretch/>
          </p:blipFill>
          <p:spPr>
            <a:xfrm>
              <a:off x="5145027" y="4118909"/>
              <a:ext cx="1496292" cy="1361681"/>
            </a:xfrm>
            <a:prstGeom prst="rect">
              <a:avLst/>
            </a:prstGeom>
          </p:spPr>
        </p:pic>
      </p:grp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7" b="62085"/>
          <a:stretch/>
        </p:blipFill>
        <p:spPr>
          <a:xfrm>
            <a:off x="911773" y="1763931"/>
            <a:ext cx="6493400" cy="709026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0" t="1746" r="42767" b="89028"/>
          <a:stretch/>
        </p:blipFill>
        <p:spPr>
          <a:xfrm>
            <a:off x="6802430" y="8063027"/>
            <a:ext cx="937009" cy="276901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6"/>
          <a:stretch/>
        </p:blipFill>
        <p:spPr>
          <a:xfrm>
            <a:off x="4894046" y="5487626"/>
            <a:ext cx="2554049" cy="2381948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202" r="37517" b="90746"/>
          <a:stretch/>
        </p:blipFill>
        <p:spPr>
          <a:xfrm>
            <a:off x="6587681" y="5225659"/>
            <a:ext cx="1151758" cy="319341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5"/>
          <a:stretch/>
        </p:blipFill>
        <p:spPr>
          <a:xfrm>
            <a:off x="2763362" y="8270091"/>
            <a:ext cx="5127592" cy="23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7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9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19</Words>
  <Application>Microsoft Office PowerPoint</Application>
  <PresentationFormat>B4(ISO) 용지(250x353mm)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a아메리카노L</vt:lpstr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13</cp:revision>
  <dcterms:created xsi:type="dcterms:W3CDTF">2016-05-03T11:41:24Z</dcterms:created>
  <dcterms:modified xsi:type="dcterms:W3CDTF">2016-05-24T11:18:15Z</dcterms:modified>
</cp:coreProperties>
</file>