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2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840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630F4-C739-4FA8-83E6-A3807778B6C3}" type="datetimeFigureOut">
              <a:rPr lang="ko-KR" altLang="en-US" smtClean="0"/>
              <a:t>2016-06-04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BF61-0578-4C12-B780-9F8346583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901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630F4-C739-4FA8-83E6-A3807778B6C3}" type="datetimeFigureOut">
              <a:rPr lang="ko-KR" altLang="en-US" smtClean="0"/>
              <a:t>2016-06-04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BF61-0578-4C12-B780-9F8346583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631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630F4-C739-4FA8-83E6-A3807778B6C3}" type="datetimeFigureOut">
              <a:rPr lang="ko-KR" altLang="en-US" smtClean="0"/>
              <a:t>2016-06-04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BF61-0578-4C12-B780-9F8346583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14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630F4-C739-4FA8-83E6-A3807778B6C3}" type="datetimeFigureOut">
              <a:rPr lang="ko-KR" altLang="en-US" smtClean="0"/>
              <a:t>2016-06-04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BF61-0578-4C12-B780-9F8346583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88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630F4-C739-4FA8-83E6-A3807778B6C3}" type="datetimeFigureOut">
              <a:rPr lang="ko-KR" altLang="en-US" smtClean="0"/>
              <a:t>2016-06-04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BF61-0578-4C12-B780-9F8346583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726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630F4-C739-4FA8-83E6-A3807778B6C3}" type="datetimeFigureOut">
              <a:rPr lang="ko-KR" altLang="en-US" smtClean="0"/>
              <a:t>2016-06-04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BF61-0578-4C12-B780-9F8346583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845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630F4-C739-4FA8-83E6-A3807778B6C3}" type="datetimeFigureOut">
              <a:rPr lang="ko-KR" altLang="en-US" smtClean="0"/>
              <a:t>2016-06-04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BF61-0578-4C12-B780-9F8346583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146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630F4-C739-4FA8-83E6-A3807778B6C3}" type="datetimeFigureOut">
              <a:rPr lang="ko-KR" altLang="en-US" smtClean="0"/>
              <a:t>2016-06-04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BF61-0578-4C12-B780-9F8346583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119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630F4-C739-4FA8-83E6-A3807778B6C3}" type="datetimeFigureOut">
              <a:rPr lang="ko-KR" altLang="en-US" smtClean="0"/>
              <a:t>2016-06-04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BF61-0578-4C12-B780-9F8346583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920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630F4-C739-4FA8-83E6-A3807778B6C3}" type="datetimeFigureOut">
              <a:rPr lang="ko-KR" altLang="en-US" smtClean="0"/>
              <a:t>2016-06-04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BF61-0578-4C12-B780-9F8346583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047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630F4-C739-4FA8-83E6-A3807778B6C3}" type="datetimeFigureOut">
              <a:rPr lang="ko-KR" altLang="en-US" smtClean="0"/>
              <a:t>2016-06-04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BF61-0578-4C12-B780-9F8346583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29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630F4-C739-4FA8-83E6-A3807778B6C3}" type="datetimeFigureOut">
              <a:rPr lang="ko-KR" altLang="en-US" smtClean="0"/>
              <a:t>2016-06-04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3BF61-0578-4C12-B780-9F8346583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7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그림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891" y="1132036"/>
            <a:ext cx="8495983" cy="537344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19700" y="256196"/>
            <a:ext cx="1742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00206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최종 </a:t>
            </a:r>
            <a:r>
              <a:rPr lang="en-US" altLang="ko-KR" sz="2400" b="1" dirty="0">
                <a:solidFill>
                  <a:srgbClr val="00206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Layout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61788" y="980442"/>
            <a:ext cx="11292408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2"/>
          <p:cNvSpPr txBox="1">
            <a:spLocks/>
          </p:cNvSpPr>
          <p:nvPr/>
        </p:nvSpPr>
        <p:spPr>
          <a:xfrm>
            <a:off x="8920691" y="2083146"/>
            <a:ext cx="4091924" cy="42385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1. </a:t>
            </a:r>
            <a:r>
              <a:rPr lang="ko-KR" altLang="en-US" sz="14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로그인페이지</a:t>
            </a:r>
            <a:endParaRPr lang="en-US" altLang="ko-KR" sz="1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2. </a:t>
            </a:r>
            <a:r>
              <a:rPr lang="ko-KR" altLang="en-US" sz="1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회원가입페이지</a:t>
            </a:r>
            <a:endParaRPr lang="en-US" altLang="ko-KR" sz="1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3. </a:t>
            </a:r>
            <a:r>
              <a:rPr lang="ko-KR" altLang="en-US" sz="1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홈 화면</a:t>
            </a:r>
            <a:endParaRPr lang="en-US" altLang="ko-KR" sz="1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sz="1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4. </a:t>
            </a:r>
            <a:r>
              <a:rPr lang="ko-KR" altLang="en-US" sz="1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진료 접수 시 다이얼로그 띄우기</a:t>
            </a:r>
            <a:r>
              <a:rPr lang="en-US" altLang="ko-KR" sz="1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(NFC</a:t>
            </a:r>
            <a:r>
              <a:rPr lang="ko-KR" altLang="en-US" sz="1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인식 가능화면</a:t>
            </a:r>
            <a:r>
              <a:rPr lang="en-US" altLang="ko-KR" sz="1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5. </a:t>
            </a:r>
            <a:r>
              <a:rPr lang="ko-KR" altLang="en-US" sz="1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진료 접수 후</a:t>
            </a:r>
            <a:r>
              <a:rPr lang="en-US" altLang="ko-KR" sz="1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대기인원 보여주기</a:t>
            </a:r>
            <a:endParaRPr lang="en-US" altLang="ko-KR" sz="1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6. </a:t>
            </a:r>
            <a:r>
              <a:rPr lang="ko-KR" altLang="en-US" sz="1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진료 접수 후</a:t>
            </a:r>
            <a:r>
              <a:rPr lang="en-US" altLang="ko-KR" sz="1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처방전 발급받은 페이지</a:t>
            </a:r>
            <a:endParaRPr lang="en-US" altLang="ko-KR" sz="1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7. </a:t>
            </a:r>
            <a:r>
              <a:rPr lang="ko-KR" altLang="en-US" sz="1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처방전 리스트</a:t>
            </a:r>
            <a:endParaRPr lang="en-US" altLang="ko-KR" sz="1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8. </a:t>
            </a:r>
            <a:r>
              <a:rPr lang="ko-KR" altLang="en-US" sz="1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처방전 제출시 다이얼로그</a:t>
            </a:r>
            <a:r>
              <a:rPr lang="en-US" altLang="ko-KR" sz="1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(NFC</a:t>
            </a:r>
            <a:r>
              <a:rPr lang="ko-KR" altLang="en-US" sz="1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인식 가능화면</a:t>
            </a:r>
            <a:r>
              <a:rPr lang="en-US" altLang="ko-KR" sz="1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9. </a:t>
            </a:r>
            <a:r>
              <a:rPr lang="ko-KR" altLang="en-US" sz="1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진료 목록 확인 리스트</a:t>
            </a:r>
            <a:endParaRPr lang="en-US" altLang="ko-KR" sz="1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10. </a:t>
            </a:r>
            <a:r>
              <a:rPr lang="ko-KR" altLang="en-US" sz="1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캘린더로 진료 목록 확인</a:t>
            </a:r>
            <a:endParaRPr lang="en-US" altLang="ko-KR" sz="1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11. </a:t>
            </a:r>
            <a:r>
              <a:rPr lang="ko-KR" altLang="en-US" sz="1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진료 기록에 대한 처방목록 확인</a:t>
            </a:r>
            <a:endParaRPr lang="en-US" altLang="ko-KR" sz="1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12. </a:t>
            </a:r>
            <a:r>
              <a:rPr lang="ko-KR" altLang="en-US" sz="1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등록된 모든 병원의 대기인원 확인페이지</a:t>
            </a:r>
            <a:endParaRPr lang="en-US" altLang="ko-KR" sz="1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13. </a:t>
            </a:r>
            <a:r>
              <a:rPr lang="ko-KR" altLang="en-US" sz="1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마이페이지</a:t>
            </a:r>
            <a:endParaRPr lang="en-US" altLang="ko-KR" sz="1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14. </a:t>
            </a:r>
            <a:r>
              <a:rPr lang="ko-KR" altLang="en-US" sz="1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로그인 정보 확인 페이지</a:t>
            </a:r>
            <a:endParaRPr lang="en-US" altLang="ko-KR" sz="1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20692" y="1466933"/>
            <a:ext cx="2268815" cy="40011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-윤고딕330" panose="02030504000101010101" pitchFamily="18" charset="-127"/>
              </a:rPr>
              <a:t>총 </a:t>
            </a:r>
            <a:r>
              <a:rPr lang="en-US" altLang="ko-K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-윤고딕330" panose="02030504000101010101" pitchFamily="18" charset="-127"/>
              </a:rPr>
              <a:t>14</a:t>
            </a:r>
            <a:r>
              <a:rPr lang="ko-KR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-윤고딕330" panose="02030504000101010101" pitchFamily="18" charset="-127"/>
              </a:rPr>
              <a:t>페이지</a:t>
            </a:r>
          </a:p>
        </p:txBody>
      </p:sp>
      <p:sp>
        <p:nvSpPr>
          <p:cNvPr id="9" name="타원 8"/>
          <p:cNvSpPr/>
          <p:nvPr/>
        </p:nvSpPr>
        <p:spPr>
          <a:xfrm>
            <a:off x="2474761" y="1994856"/>
            <a:ext cx="310920" cy="31092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ea typeface="-윤고딕330" panose="02030504000101010101" pitchFamily="18" charset="-127"/>
              </a:rPr>
              <a:t>1</a:t>
            </a:r>
            <a:endParaRPr lang="ko-KR" altLang="en-US" sz="1800" b="1" dirty="0">
              <a:ea typeface="-윤고딕330" panose="0203050400010101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396105" y="2014493"/>
            <a:ext cx="310920" cy="31092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ea typeface="-윤고딕330" panose="02030504000101010101" pitchFamily="18" charset="-127"/>
              </a:rPr>
              <a:t>2</a:t>
            </a:r>
            <a:endParaRPr lang="ko-KR" altLang="en-US" sz="1800" b="1" dirty="0">
              <a:ea typeface="-윤고딕330" panose="02030504000101010101" pitchFamily="18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474761" y="3495536"/>
            <a:ext cx="310920" cy="31092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ea typeface="-윤고딕330" panose="02030504000101010101" pitchFamily="18" charset="-127"/>
              </a:rPr>
              <a:t>3</a:t>
            </a:r>
            <a:endParaRPr lang="ko-KR" altLang="en-US" sz="1800" b="1" dirty="0">
              <a:ea typeface="-윤고딕330" panose="02030504000101010101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396105" y="3507841"/>
            <a:ext cx="310920" cy="31092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ea typeface="-윤고딕330" panose="02030504000101010101" pitchFamily="18" charset="-127"/>
              </a:rPr>
              <a:t>4</a:t>
            </a:r>
            <a:endParaRPr lang="ko-KR" altLang="en-US" sz="1800" b="1" dirty="0">
              <a:ea typeface="-윤고딕330" panose="02030504000101010101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323021" y="3484057"/>
            <a:ext cx="310920" cy="31092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ea typeface="-윤고딕330" panose="02030504000101010101" pitchFamily="18" charset="-127"/>
              </a:rPr>
              <a:t>5</a:t>
            </a:r>
            <a:endParaRPr lang="ko-KR" altLang="en-US" sz="1800" b="1" dirty="0">
              <a:ea typeface="-윤고딕330" panose="0203050400010101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388148" y="3507841"/>
            <a:ext cx="310920" cy="31092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ea typeface="-윤고딕330" panose="02030504000101010101" pitchFamily="18" charset="-127"/>
              </a:rPr>
              <a:t>6</a:t>
            </a:r>
            <a:endParaRPr lang="ko-KR" altLang="en-US" sz="1800" b="1" dirty="0">
              <a:ea typeface="-윤고딕330" panose="0203050400010101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6401756" y="3507841"/>
            <a:ext cx="310920" cy="31092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ea typeface="-윤고딕330" panose="02030504000101010101" pitchFamily="18" charset="-127"/>
              </a:rPr>
              <a:t>7</a:t>
            </a:r>
            <a:endParaRPr lang="ko-KR" altLang="en-US" sz="1800" b="1" dirty="0">
              <a:ea typeface="-윤고딕330" panose="0203050400010101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7415364" y="3454797"/>
            <a:ext cx="310920" cy="31092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ea typeface="-윤고딕330" panose="02030504000101010101" pitchFamily="18" charset="-127"/>
              </a:rPr>
              <a:t>8</a:t>
            </a:r>
            <a:endParaRPr lang="ko-KR" altLang="en-US" sz="1800" b="1" dirty="0">
              <a:ea typeface="-윤고딕330" panose="02030504000101010101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460452" y="3495536"/>
            <a:ext cx="310920" cy="31092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ea typeface="-윤고딕330" panose="02030504000101010101" pitchFamily="18" charset="-127"/>
              </a:rPr>
              <a:t>9</a:t>
            </a:r>
            <a:endParaRPr lang="ko-KR" altLang="en-US" sz="1800" b="1" dirty="0">
              <a:ea typeface="-윤고딕330" panose="02030504000101010101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449430" y="2014493"/>
            <a:ext cx="400068" cy="310920"/>
            <a:chOff x="4453836" y="4922870"/>
            <a:chExt cx="400068" cy="310920"/>
          </a:xfrm>
        </p:grpSpPr>
        <p:sp>
          <p:nvSpPr>
            <p:cNvPr id="18" name="타원 17"/>
            <p:cNvSpPr/>
            <p:nvPr/>
          </p:nvSpPr>
          <p:spPr>
            <a:xfrm>
              <a:off x="4501092" y="4922870"/>
              <a:ext cx="310920" cy="31092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 dirty="0">
                <a:ea typeface="-윤고딕330" panose="02030504000101010101" pitchFamily="18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453836" y="4940503"/>
              <a:ext cx="4000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1200" b="1" dirty="0">
                  <a:solidFill>
                    <a:prstClr val="white"/>
                  </a:solidFill>
                  <a:ea typeface="-윤고딕330" panose="02030504000101010101" pitchFamily="18" charset="-127"/>
                </a:rPr>
                <a:t>10</a:t>
              </a:r>
              <a:endParaRPr lang="ko-KR" altLang="en-US" sz="1200" b="1" dirty="0">
                <a:solidFill>
                  <a:prstClr val="white"/>
                </a:solidFill>
                <a:ea typeface="-윤고딕330" panose="02030504000101010101" pitchFamily="18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356995" y="3504169"/>
            <a:ext cx="400068" cy="310920"/>
            <a:chOff x="4453836" y="4922870"/>
            <a:chExt cx="400068" cy="310920"/>
          </a:xfrm>
        </p:grpSpPr>
        <p:sp>
          <p:nvSpPr>
            <p:cNvPr id="25" name="타원 24"/>
            <p:cNvSpPr/>
            <p:nvPr/>
          </p:nvSpPr>
          <p:spPr>
            <a:xfrm>
              <a:off x="4501092" y="4922870"/>
              <a:ext cx="310920" cy="31092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 dirty="0">
                <a:ea typeface="-윤고딕330" panose="02030504000101010101" pitchFamily="18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453836" y="4940503"/>
              <a:ext cx="4000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1200" b="1" dirty="0">
                  <a:solidFill>
                    <a:prstClr val="white"/>
                  </a:solidFill>
                  <a:ea typeface="-윤고딕330" panose="02030504000101010101" pitchFamily="18" charset="-127"/>
                </a:rPr>
                <a:t>11</a:t>
              </a:r>
              <a:endParaRPr lang="ko-KR" altLang="en-US" sz="1200" b="1" dirty="0">
                <a:solidFill>
                  <a:prstClr val="white"/>
                </a:solidFill>
                <a:ea typeface="-윤고딕330" panose="02030504000101010101" pitchFamily="18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2430187" y="5083045"/>
            <a:ext cx="400068" cy="310920"/>
            <a:chOff x="4453836" y="4922870"/>
            <a:chExt cx="400068" cy="310920"/>
          </a:xfrm>
        </p:grpSpPr>
        <p:sp>
          <p:nvSpPr>
            <p:cNvPr id="28" name="타원 27"/>
            <p:cNvSpPr/>
            <p:nvPr/>
          </p:nvSpPr>
          <p:spPr>
            <a:xfrm>
              <a:off x="4501092" y="4922870"/>
              <a:ext cx="310920" cy="31092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 dirty="0">
                <a:ea typeface="-윤고딕330" panose="02030504000101010101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453836" y="4940503"/>
              <a:ext cx="4000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1200" b="1" dirty="0">
                  <a:solidFill>
                    <a:prstClr val="white"/>
                  </a:solidFill>
                  <a:ea typeface="-윤고딕330" panose="02030504000101010101" pitchFamily="18" charset="-127"/>
                </a:rPr>
                <a:t>12</a:t>
              </a:r>
              <a:endParaRPr lang="ko-KR" altLang="en-US" sz="1200" b="1" dirty="0">
                <a:solidFill>
                  <a:prstClr val="white"/>
                </a:solidFill>
                <a:ea typeface="-윤고딕330" panose="02030504000101010101" pitchFamily="18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3379841" y="5083045"/>
            <a:ext cx="400068" cy="310920"/>
            <a:chOff x="4453836" y="4922870"/>
            <a:chExt cx="400068" cy="310920"/>
          </a:xfrm>
        </p:grpSpPr>
        <p:sp>
          <p:nvSpPr>
            <p:cNvPr id="31" name="타원 30"/>
            <p:cNvSpPr/>
            <p:nvPr/>
          </p:nvSpPr>
          <p:spPr>
            <a:xfrm>
              <a:off x="4501092" y="4922870"/>
              <a:ext cx="310920" cy="31092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 dirty="0">
                <a:ea typeface="-윤고딕330" panose="02030504000101010101" pitchFamily="18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453836" y="4940503"/>
              <a:ext cx="4000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1200" b="1" dirty="0">
                  <a:solidFill>
                    <a:prstClr val="white"/>
                  </a:solidFill>
                  <a:ea typeface="-윤고딕330" panose="02030504000101010101" pitchFamily="18" charset="-127"/>
                </a:rPr>
                <a:t>13</a:t>
              </a:r>
              <a:endParaRPr lang="ko-KR" altLang="en-US" sz="1200" b="1" dirty="0">
                <a:solidFill>
                  <a:prstClr val="white"/>
                </a:solidFill>
                <a:ea typeface="-윤고딕330" panose="02030504000101010101" pitchFamily="18" charset="-127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4413512" y="5066599"/>
            <a:ext cx="400068" cy="310920"/>
            <a:chOff x="4453836" y="4922870"/>
            <a:chExt cx="400068" cy="310920"/>
          </a:xfrm>
        </p:grpSpPr>
        <p:sp>
          <p:nvSpPr>
            <p:cNvPr id="34" name="타원 33"/>
            <p:cNvSpPr/>
            <p:nvPr/>
          </p:nvSpPr>
          <p:spPr>
            <a:xfrm>
              <a:off x="4501092" y="4922870"/>
              <a:ext cx="310920" cy="31092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 dirty="0">
                <a:ea typeface="-윤고딕330" panose="02030504000101010101" pitchFamily="18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453836" y="4940503"/>
              <a:ext cx="4000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1200" b="1" dirty="0">
                  <a:solidFill>
                    <a:prstClr val="white"/>
                  </a:solidFill>
                  <a:ea typeface="-윤고딕330" panose="02030504000101010101" pitchFamily="18" charset="-127"/>
                </a:rPr>
                <a:t>14</a:t>
              </a:r>
              <a:endParaRPr lang="ko-KR" altLang="en-US" sz="1200" b="1" dirty="0">
                <a:solidFill>
                  <a:prstClr val="white"/>
                </a:solidFill>
                <a:ea typeface="-윤고딕330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3870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57625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타원 5"/>
          <p:cNvSpPr/>
          <p:nvPr/>
        </p:nvSpPr>
        <p:spPr>
          <a:xfrm>
            <a:off x="432262" y="1296785"/>
            <a:ext cx="847899" cy="847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가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413164" y="6267796"/>
            <a:ext cx="980901" cy="5902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1</a:t>
            </a:r>
            <a:endParaRPr lang="ko-KR" altLang="en-US" sz="3200" b="1" dirty="0"/>
          </a:p>
        </p:txBody>
      </p:sp>
      <p:sp>
        <p:nvSpPr>
          <p:cNvPr id="8" name="타원 7"/>
          <p:cNvSpPr/>
          <p:nvPr/>
        </p:nvSpPr>
        <p:spPr>
          <a:xfrm>
            <a:off x="2144943" y="1296785"/>
            <a:ext cx="847899" cy="847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나</a:t>
            </a:r>
          </a:p>
        </p:txBody>
      </p:sp>
      <p:sp>
        <p:nvSpPr>
          <p:cNvPr id="9" name="타원 8"/>
          <p:cNvSpPr/>
          <p:nvPr/>
        </p:nvSpPr>
        <p:spPr>
          <a:xfrm>
            <a:off x="440703" y="3229493"/>
            <a:ext cx="847899" cy="847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다</a:t>
            </a:r>
          </a:p>
        </p:txBody>
      </p:sp>
      <p:sp>
        <p:nvSpPr>
          <p:cNvPr id="10" name="타원 9"/>
          <p:cNvSpPr/>
          <p:nvPr/>
        </p:nvSpPr>
        <p:spPr>
          <a:xfrm>
            <a:off x="2153645" y="3229492"/>
            <a:ext cx="847899" cy="847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라</a:t>
            </a:r>
          </a:p>
        </p:txBody>
      </p:sp>
      <p:sp>
        <p:nvSpPr>
          <p:cNvPr id="11" name="타원 10"/>
          <p:cNvSpPr/>
          <p:nvPr/>
        </p:nvSpPr>
        <p:spPr>
          <a:xfrm>
            <a:off x="432261" y="4526278"/>
            <a:ext cx="847899" cy="847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마</a:t>
            </a:r>
          </a:p>
        </p:txBody>
      </p:sp>
    </p:spTree>
    <p:extLst>
      <p:ext uri="{BB962C8B-B14F-4D97-AF65-F5344CB8AC3E}">
        <p14:creationId xmlns:p14="http://schemas.microsoft.com/office/powerpoint/2010/main" val="4069773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113</Words>
  <Application>Microsoft Office PowerPoint</Application>
  <PresentationFormat>와이드스크린</PresentationFormat>
  <Paragraphs>36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맑은 고딕</vt:lpstr>
      <vt:lpstr>-윤고딕330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Nara Shin</dc:creator>
  <cp:lastModifiedBy>Nara Shin</cp:lastModifiedBy>
  <cp:revision>8</cp:revision>
  <dcterms:created xsi:type="dcterms:W3CDTF">2016-06-03T15:36:22Z</dcterms:created>
  <dcterms:modified xsi:type="dcterms:W3CDTF">2016-06-03T16:24:18Z</dcterms:modified>
</cp:coreProperties>
</file>