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7" r:id="rId3"/>
    <p:sldId id="329" r:id="rId4"/>
    <p:sldId id="330" r:id="rId5"/>
    <p:sldId id="331" r:id="rId6"/>
    <p:sldId id="323" r:id="rId7"/>
    <p:sldId id="316" r:id="rId8"/>
    <p:sldId id="285" r:id="rId9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  <p15:guide id="8" orient="horz" pos="3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5" autoAdjust="0"/>
    <p:restoredTop sz="95268" autoAdjust="0"/>
  </p:normalViewPr>
  <p:slideViewPr>
    <p:cSldViewPr snapToGrid="0" showGuides="1">
      <p:cViewPr varScale="1">
        <p:scale>
          <a:sx n="99" d="100"/>
          <a:sy n="99" d="100"/>
        </p:scale>
        <p:origin x="1502" y="72"/>
      </p:cViewPr>
      <p:guideLst>
        <p:guide pos="2835"/>
        <p:guide pos="5760"/>
        <p:guide/>
        <p:guide orient="horz"/>
        <p:guide orient="horz" pos="1800"/>
        <p:guide orient="horz" pos="3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2016-06-01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r>
              <a:rPr lang="ko-KR" altLang="en-US" dirty="0"/>
              <a:t>피드백 반영한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8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목차 순으로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7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9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4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9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진행상황입니다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오븐을 통한 프로토타이핑 완료</a:t>
            </a:r>
            <a:endParaRPr lang="en-US" altLang="ko-KR" dirty="0"/>
          </a:p>
          <a:p>
            <a:r>
              <a:rPr lang="ko-KR" altLang="en-US" dirty="0"/>
              <a:t>텍스트 에디터를 통해서 </a:t>
            </a:r>
            <a:r>
              <a:rPr lang="en-US" altLang="ko-KR" dirty="0"/>
              <a:t>html</a:t>
            </a:r>
            <a:r>
              <a:rPr lang="ko-KR" altLang="en-US" dirty="0"/>
              <a:t>로 웹 레이아웃을</a:t>
            </a:r>
            <a:r>
              <a:rPr lang="ko-KR" altLang="en-US" baseline="0" dirty="0"/>
              <a:t> 짬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안드로이드 스튜디오를 이용해서 일부 레이아웃 구성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앞에서 </a:t>
            </a:r>
            <a:r>
              <a:rPr lang="ko-KR" altLang="en-US" baseline="0" dirty="0" err="1"/>
              <a:t>설명드린</a:t>
            </a:r>
            <a:r>
              <a:rPr lang="ko-KR" altLang="en-US" baseline="0" dirty="0"/>
              <a:t> </a:t>
            </a:r>
            <a:r>
              <a:rPr lang="en-US" altLang="ko-KR" baseline="0" dirty="0"/>
              <a:t>Db</a:t>
            </a:r>
            <a:r>
              <a:rPr lang="ko-KR" altLang="en-US" baseline="0" dirty="0"/>
              <a:t>테이블 </a:t>
            </a:r>
            <a:r>
              <a:rPr lang="ko-KR" altLang="en-US" baseline="0" dirty="0" err="1"/>
              <a:t>설계중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Nfc</a:t>
            </a:r>
            <a:r>
              <a:rPr lang="ko-KR" altLang="en-US" baseline="0" dirty="0"/>
              <a:t>태그를 사용할 것이므로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사용할 라이브러리 분석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사용할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스티커 </a:t>
            </a:r>
            <a:r>
              <a:rPr lang="ko-KR" altLang="en-US" baseline="0" dirty="0" err="1"/>
              <a:t>주문해놓음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16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앞으로의 </a:t>
            </a:r>
            <a:r>
              <a:rPr lang="ko-KR" altLang="en-US" dirty="0" err="1"/>
              <a:t>개발일정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월까지 </a:t>
            </a:r>
            <a:r>
              <a:rPr lang="ko-KR" altLang="en-US" dirty="0" err="1"/>
              <a:t>필요기술</a:t>
            </a:r>
            <a:r>
              <a:rPr lang="en-US" altLang="ko-KR" dirty="0"/>
              <a:t>, </a:t>
            </a:r>
            <a:r>
              <a:rPr lang="ko-KR" altLang="en-US" dirty="0"/>
              <a:t>시장</a:t>
            </a:r>
            <a:r>
              <a:rPr lang="en-US" altLang="ko-KR" dirty="0"/>
              <a:t>, </a:t>
            </a:r>
            <a:r>
              <a:rPr lang="ko-KR" altLang="en-US" dirty="0"/>
              <a:t>콘텐츠 구성</a:t>
            </a:r>
            <a:r>
              <a:rPr lang="en-US" altLang="ko-KR" dirty="0"/>
              <a:t>, </a:t>
            </a:r>
            <a:r>
              <a:rPr lang="ko-KR" altLang="en-US" dirty="0"/>
              <a:t>프로토타이핑을 진행 한 상태이며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최종 발표가 있는 </a:t>
            </a:r>
            <a:r>
              <a:rPr lang="en-US" altLang="ko-KR" dirty="0"/>
              <a:t>6</a:t>
            </a:r>
            <a:r>
              <a:rPr lang="ko-KR" altLang="en-US" dirty="0"/>
              <a:t>월까지 서버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en-US" altLang="ko-KR" dirty="0" err="1"/>
              <a:t>nfc</a:t>
            </a:r>
            <a:r>
              <a:rPr lang="ko-KR" altLang="en-US" dirty="0"/>
              <a:t>부분에 대한 개발을 진행 할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21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5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2016-06-01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bizen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ndi.swu.ac.kr/Prof-Kang/2013111539/medipass/test.php" TargetMode="External"/><Relationship Id="rId4" Type="http://schemas.openxmlformats.org/officeDocument/2006/relationships/hyperlink" Target="http://condi.swu.ac.kr/admin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1431" y="4940170"/>
            <a:ext cx="5570951" cy="50559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2013111539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신나라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2013111544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유소현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21" y="1107440"/>
            <a:ext cx="2372357" cy="2414796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786524" y="3564140"/>
            <a:ext cx="5570951" cy="1482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-2016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년 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1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학기 졸업프로젝트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[14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주차 진행상황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]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6560" y="4823827"/>
            <a:ext cx="144272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4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5826" y="645401"/>
            <a:ext cx="161416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4388" y="2130822"/>
            <a:ext cx="267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Ⅱ.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시연</a:t>
            </a:r>
            <a:endParaRPr lang="en-US" altLang="ko-KR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4386" y="2581164"/>
            <a:ext cx="1431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Ⅲ.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진행 일정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4386" y="1680480"/>
            <a:ext cx="3145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Ⅰ.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 </a:t>
            </a:r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/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현재 진행상황 </a:t>
            </a:r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78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3901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06076"/>
              </p:ext>
            </p:extLst>
          </p:nvPr>
        </p:nvGraphicFramePr>
        <p:xfrm>
          <a:off x="351264" y="1309957"/>
          <a:ext cx="8536261" cy="339601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84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1473489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705893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1022888">
                  <a:extLst>
                    <a:ext uri="{9D8B030D-6E8A-4147-A177-3AD203B41FA5}">
                      <a16:colId xmlns:a16="http://schemas.microsoft.com/office/drawing/2014/main" val="2009149640"/>
                    </a:ext>
                  </a:extLst>
                </a:gridCol>
                <a:gridCol w="92914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개발상황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5">
                  <a:txBody>
                    <a:bodyPr/>
                    <a:lstStyle/>
                    <a:p>
                      <a:pPr marL="0" algn="ctr" defTabSz="685800" rtl="0" eaLnBrk="1" latinLnBrk="1" hangingPunct="1"/>
                      <a:r>
                        <a:rPr lang="ko-KR" altLang="en-US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병원</a:t>
                      </a:r>
                      <a:r>
                        <a:rPr lang="en-US" altLang="ko-KR" dirty="0" err="1"/>
                        <a:t>nfc</a:t>
                      </a:r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5344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 접수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앱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00202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대기인원 삽입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ko-KR" altLang="en-US" sz="1200" baseline="0" dirty="0"/>
                        <a:t>사용자를 추가한다</a:t>
                      </a:r>
                      <a:r>
                        <a:rPr lang="en-US" altLang="ko-KR" sz="1200" baseline="0" dirty="0"/>
                        <a:t>. 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0</a:t>
                      </a:r>
                      <a:r>
                        <a:rPr lang="ko-KR" altLang="en-US" sz="1200" baseline="0" dirty="0"/>
                        <a:t>번부터 시작</a:t>
                      </a:r>
                      <a:r>
                        <a:rPr lang="en-US" altLang="ko-KR" sz="1200" baseline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‘</a:t>
                      </a:r>
                      <a:r>
                        <a:rPr lang="ko-KR" altLang="en-US" sz="1200" baseline="0" dirty="0" err="1"/>
                        <a:t>총대기인원</a:t>
                      </a:r>
                      <a:r>
                        <a:rPr lang="en-US" altLang="ko-KR" sz="1200" baseline="0" dirty="0"/>
                        <a:t>’, </a:t>
                      </a:r>
                      <a:r>
                        <a:rPr lang="en-US" altLang="ko-KR" sz="1200" baseline="0" dirty="0" err="1"/>
                        <a:t>hospital_code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user_id</a:t>
                      </a:r>
                      <a:r>
                        <a:rPr lang="en-US" altLang="ko-KR" sz="1200" baseline="0" dirty="0"/>
                        <a:t>)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19619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대기인원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태그사용자</a:t>
                      </a:r>
                      <a:r>
                        <a:rPr lang="en-US" altLang="ko-KR" dirty="0"/>
                        <a:t>-</a:t>
                      </a:r>
                    </a:p>
                    <a:p>
                      <a:pPr algn="ctr" latinLnBrk="1"/>
                      <a:r>
                        <a:rPr lang="ko-KR" altLang="en-US" dirty="0"/>
                        <a:t>앱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서버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세부사항 수정 필요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△</a:t>
                      </a:r>
                      <a:endParaRPr lang="en-US" altLang="ko-KR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64001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비태그사용자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앱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서버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대기인원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명인 병원 목록도 출력 필요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△</a:t>
                      </a:r>
                      <a:endParaRPr lang="en-US" altLang="ko-KR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70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44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3901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38707"/>
              </p:ext>
            </p:extLst>
          </p:nvPr>
        </p:nvGraphicFramePr>
        <p:xfrm>
          <a:off x="351264" y="1316326"/>
          <a:ext cx="8536261" cy="279528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484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1473489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698143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1022889">
                  <a:extLst>
                    <a:ext uri="{9D8B030D-6E8A-4147-A177-3AD203B41FA5}">
                      <a16:colId xmlns:a16="http://schemas.microsoft.com/office/drawing/2014/main" val="3131444618"/>
                    </a:ext>
                  </a:extLst>
                </a:gridCol>
                <a:gridCol w="936894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개발상황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병원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대기목록출력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의사웹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접수된 대기목록을 출력한다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157558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의사가 환자를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호출</a:t>
                      </a:r>
                      <a:endParaRPr lang="en-US" altLang="ko-KR" dirty="0"/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의사웹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for(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=0;i&lt;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;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++){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    if(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==0) { </a:t>
                      </a:r>
                      <a:r>
                        <a:rPr lang="ko-KR" altLang="en-US" sz="1200" dirty="0"/>
                        <a:t>호출 </a:t>
                      </a:r>
                      <a:r>
                        <a:rPr lang="en-US" altLang="ko-KR" sz="1200" dirty="0"/>
                        <a:t>} //</a:t>
                      </a:r>
                      <a:r>
                        <a:rPr lang="ko-KR" altLang="en-US" sz="1200" dirty="0"/>
                        <a:t>첫번째 </a:t>
                      </a:r>
                      <a:r>
                        <a:rPr lang="ko-KR" altLang="en-US" sz="1200" dirty="0" err="1"/>
                        <a:t>환자면</a:t>
                      </a:r>
                      <a:r>
                        <a:rPr lang="ko-KR" altLang="en-US" sz="1200" dirty="0"/>
                        <a:t> 호출한다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else { 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--; } //</a:t>
                      </a:r>
                      <a:r>
                        <a:rPr lang="ko-KR" altLang="en-US" sz="1200" dirty="0"/>
                        <a:t>나머지는 </a:t>
                      </a:r>
                      <a:r>
                        <a:rPr lang="ko-KR" altLang="en-US" sz="1200" dirty="0" err="1"/>
                        <a:t>대기번호를</a:t>
                      </a:r>
                      <a:r>
                        <a:rPr lang="ko-KR" altLang="en-US" sz="1200" dirty="0"/>
                        <a:t> 줄인다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52617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전송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의사웹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의사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서버 진료기록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처방목록 전송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73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57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784450" y="663306"/>
            <a:ext cx="13901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역할 분배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2248"/>
              </p:ext>
            </p:extLst>
          </p:nvPr>
        </p:nvGraphicFramePr>
        <p:xfrm>
          <a:off x="351264" y="1258921"/>
          <a:ext cx="8536261" cy="407795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0484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1473489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597404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1100380">
                  <a:extLst>
                    <a:ext uri="{9D8B030D-6E8A-4147-A177-3AD203B41FA5}">
                      <a16:colId xmlns:a16="http://schemas.microsoft.com/office/drawing/2014/main" val="515303246"/>
                    </a:ext>
                  </a:extLst>
                </a:gridCol>
                <a:gridCol w="960142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044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개발상황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0448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약국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약국</a:t>
                      </a:r>
                      <a:r>
                        <a:rPr lang="en-US" altLang="ko-KR" dirty="0" err="1"/>
                        <a:t>nfc</a:t>
                      </a:r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29560"/>
                  </a:ext>
                </a:extLst>
              </a:tr>
              <a:tr h="4044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출력 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전송 함수 호출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앱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서버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처방전출력 함수호출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360725"/>
                  </a:ext>
                </a:extLst>
              </a:tr>
              <a:tr h="404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비활성화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앱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서버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is_used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값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pharm_code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업데이트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386966"/>
                  </a:ext>
                </a:extLst>
              </a:tr>
              <a:tr h="14122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출력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약국웹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if(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en-US" altLang="ko-KR" sz="1200" baseline="0" dirty="0"/>
                        <a:t> != 0){</a:t>
                      </a:r>
                      <a:endParaRPr lang="en-US" altLang="ko-KR" sz="120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MEDICAL_RECORD</a:t>
                      </a:r>
                      <a:r>
                        <a:rPr lang="ko-KR" altLang="en-US" sz="1200" baseline="0" dirty="0"/>
                        <a:t>테이블의 해당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정보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treat_code</a:t>
                      </a:r>
                      <a:r>
                        <a:rPr lang="ko-KR" altLang="en-US" sz="1200" baseline="0" dirty="0"/>
                        <a:t> 행에</a:t>
                      </a:r>
                      <a:endParaRPr lang="en-US" altLang="ko-KR" sz="1200" baseline="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</a:t>
                      </a:r>
                      <a:r>
                        <a:rPr lang="en-US" altLang="ko-KR" sz="1200" baseline="0" dirty="0" err="1"/>
                        <a:t>pharm_code</a:t>
                      </a:r>
                      <a:r>
                        <a:rPr lang="ko-KR" altLang="en-US" sz="1200" baseline="0" dirty="0"/>
                        <a:t>를 넣는다</a:t>
                      </a:r>
                      <a:r>
                        <a:rPr lang="en-US" altLang="ko-KR" sz="1200" baseline="0" dirty="0"/>
                        <a:t>.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TREAT_RECORD</a:t>
                      </a:r>
                      <a:r>
                        <a:rPr lang="ko-KR" altLang="en-US" sz="1200" baseline="0" dirty="0"/>
                        <a:t>와 </a:t>
                      </a:r>
                      <a:r>
                        <a:rPr lang="en-US" altLang="ko-KR" sz="1200" baseline="0" dirty="0"/>
                        <a:t>MEDICAL_RECORD</a:t>
                      </a:r>
                      <a:r>
                        <a:rPr lang="ko-KR" altLang="en-US" sz="1200" baseline="0" dirty="0"/>
                        <a:t>를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로 조인 후</a:t>
                      </a:r>
                      <a:r>
                        <a:rPr lang="en-US" altLang="ko-KR" sz="1200" baseline="0" dirty="0"/>
                        <a:t>,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    MEDICAL_RECORD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ko-KR" altLang="en-US" sz="1200" dirty="0"/>
                        <a:t>변수를 사용으로 바꾸기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else{ … } //</a:t>
                      </a:r>
                      <a:r>
                        <a:rPr lang="ko-KR" altLang="en-US" sz="1200" dirty="0" err="1"/>
                        <a:t>에러처리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진행중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51556"/>
                  </a:ext>
                </a:extLst>
              </a:tr>
              <a:tr h="432315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진료기록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처방전 조회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사용자앱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○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53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43734" y="663306"/>
            <a:ext cx="7136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시연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0099" y="1402080"/>
            <a:ext cx="72790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웹페이지</a:t>
            </a:r>
            <a:r>
              <a:rPr lang="ko-KR" altLang="en-US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 </a:t>
            </a:r>
            <a:r>
              <a:rPr lang="ko-KR" altLang="en-US" sz="2000" dirty="0" err="1">
                <a:latin typeface="a아메리카노L" panose="02020600000000000000" pitchFamily="18" charset="-127"/>
                <a:ea typeface="a아메리카노L" panose="02020600000000000000" pitchFamily="18" charset="-127"/>
              </a:rPr>
              <a:t>모비즌</a:t>
            </a: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(</a:t>
            </a:r>
            <a:r>
              <a:rPr lang="ko-KR" altLang="en-US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안드로이드</a:t>
            </a: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)</a:t>
            </a:r>
            <a:r>
              <a:rPr lang="ko-KR" altLang="en-US" sz="2000" dirty="0">
                <a:latin typeface="a아메리카노L" panose="02020600000000000000" pitchFamily="18" charset="-127"/>
                <a:ea typeface="a아메리카노L" panose="02020600000000000000" pitchFamily="18" charset="-127"/>
              </a:rPr>
              <a:t> 시연</a:t>
            </a:r>
            <a:endParaRPr lang="en-US" altLang="ko-KR" sz="20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  <a:hlinkClick r:id="rId3"/>
              </a:rPr>
              <a:t>https://www.mobizen.com/</a:t>
            </a:r>
            <a:endParaRPr lang="en-US" altLang="ko-KR" sz="20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  <a:hlinkClick r:id="rId4"/>
              </a:rPr>
              <a:t>http://condi.swu.ac.kr/admin/</a:t>
            </a:r>
            <a:endParaRPr lang="en-US" altLang="ko-KR" sz="20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아메리카노L" panose="02020600000000000000" pitchFamily="18" charset="-127"/>
                <a:ea typeface="a아메리카노L" panose="02020600000000000000" pitchFamily="18" charset="-127"/>
                <a:hlinkClick r:id="rId5"/>
              </a:rPr>
              <a:t>http://condi.swu.ac.kr/Prof-Kang/2013111539/medipass/test.php</a:t>
            </a:r>
            <a:endParaRPr lang="en-US" altLang="ko-KR" sz="20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53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811111" y="663306"/>
            <a:ext cx="13789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진행 일정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57947"/>
              </p:ext>
            </p:extLst>
          </p:nvPr>
        </p:nvGraphicFramePr>
        <p:xfrm>
          <a:off x="1330734" y="1482215"/>
          <a:ext cx="6339658" cy="3521397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87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8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58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1559">
                <a:tc>
                  <a:txBody>
                    <a:bodyPr/>
                    <a:lstStyle/>
                    <a:p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20215" marR="20215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2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marL="20215" marR="20215" marT="5590" marB="559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1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endParaRPr lang="en-US" altLang="ko-KR" sz="1200" b="1" kern="1200" dirty="0">
                        <a:solidFill>
                          <a:srgbClr val="00206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필요기술 조사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942" marR="72942" marT="36472" marB="3647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71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시장조사</a:t>
                      </a:r>
                    </a:p>
                  </a:txBody>
                  <a:tcPr marL="72942" marR="72942" marT="36472" marB="36472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11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UX/UI</a:t>
                      </a:r>
                      <a:endParaRPr lang="ko-KR" altLang="en-US" sz="1200" b="1" kern="1200" dirty="0">
                        <a:solidFill>
                          <a:srgbClr val="00206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Contents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구성</a:t>
                      </a: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Prototype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accent2"/>
                        </a:solidFill>
                        <a:latin typeface="Sandoll 고딕Neo1 04 Regular" panose="020B0600000101010101" pitchFamily="34" charset="-127"/>
                        <a:ea typeface="Sandoll 고딕Neo1 04 Regular" panose="020B0600000101010101" pitchFamily="34" charset="-127"/>
                        <a:cs typeface="+mn-cs"/>
                      </a:endParaRPr>
                    </a:p>
                  </a:txBody>
                  <a:tcPr marL="11426" marR="11426" marT="5694" marB="569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GUI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1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Server/DB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F54C3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Android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ED571B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Web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411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dirty="0">
                        <a:solidFill>
                          <a:srgbClr val="ED571B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4063" marR="14063" marT="7008" marB="7008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Nfc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2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rgbClr val="002060"/>
                          </a:solidFill>
                          <a:latin typeface="+mn-ea"/>
                          <a:ea typeface="+mn-ea"/>
                          <a:cs typeface="+mn-cs"/>
                        </a:rPr>
                        <a:t>기타일정</a:t>
                      </a:r>
                    </a:p>
                  </a:txBody>
                  <a:tcPr marL="11218" marR="11218" marT="5590" marB="55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1218" marR="11218" marT="5590" marB="55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715" marR="2871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중간</a:t>
                      </a:r>
                      <a:endParaRPr lang="en-US" altLang="ko-KR" sz="8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개발 완료</a:t>
                      </a:r>
                    </a:p>
                  </a:txBody>
                  <a:tcPr marL="57435" marR="57435" marT="28716" marB="28716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최종</a:t>
                      </a:r>
                      <a:endParaRPr lang="en-US" altLang="ko-KR" sz="70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발표</a:t>
                      </a:r>
                    </a:p>
                  </a:txBody>
                  <a:tcPr marL="14359" marR="14359" marT="57431" marB="5743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6848739" y="1839952"/>
            <a:ext cx="0" cy="3094729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7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88" y="981514"/>
            <a:ext cx="1767424" cy="1799042"/>
          </a:xfrm>
          <a:prstGeom prst="rect">
            <a:avLst/>
          </a:prstGeom>
        </p:spPr>
      </p:pic>
      <p:sp>
        <p:nvSpPr>
          <p:cNvPr id="14" name="부제목 2"/>
          <p:cNvSpPr txBox="1">
            <a:spLocks/>
          </p:cNvSpPr>
          <p:nvPr/>
        </p:nvSpPr>
        <p:spPr>
          <a:xfrm>
            <a:off x="1786524" y="2958816"/>
            <a:ext cx="5570951" cy="919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-Thank You-</a:t>
            </a:r>
            <a:endParaRPr lang="ko-KR" altLang="en-US" sz="4400" dirty="0">
              <a:solidFill>
                <a:srgbClr val="002060"/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26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3168</TotalTime>
  <Words>492</Words>
  <Application>Microsoft Office PowerPoint</Application>
  <PresentationFormat>화면 슬라이드 쇼(16:10)</PresentationFormat>
  <Paragraphs>140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a아메리카노B</vt:lpstr>
      <vt:lpstr>a아메리카노L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300</cp:revision>
  <dcterms:created xsi:type="dcterms:W3CDTF">2016-03-13T04:52:30Z</dcterms:created>
  <dcterms:modified xsi:type="dcterms:W3CDTF">2016-06-01T09:36:29Z</dcterms:modified>
</cp:coreProperties>
</file>