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67" y="93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911D-30BA-4846-A4D9-9C5D60B11970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20EB-6386-4E7A-AF59-3138283D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14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911D-30BA-4846-A4D9-9C5D60B11970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20EB-6386-4E7A-AF59-3138283D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3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911D-30BA-4846-A4D9-9C5D60B11970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20EB-6386-4E7A-AF59-3138283D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19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911D-30BA-4846-A4D9-9C5D60B11970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20EB-6386-4E7A-AF59-3138283D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0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911D-30BA-4846-A4D9-9C5D60B11970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20EB-6386-4E7A-AF59-3138283D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31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911D-30BA-4846-A4D9-9C5D60B11970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20EB-6386-4E7A-AF59-3138283D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21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911D-30BA-4846-A4D9-9C5D60B11970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20EB-6386-4E7A-AF59-3138283D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7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911D-30BA-4846-A4D9-9C5D60B11970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20EB-6386-4E7A-AF59-3138283D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53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911D-30BA-4846-A4D9-9C5D60B11970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20EB-6386-4E7A-AF59-3138283D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03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911D-30BA-4846-A4D9-9C5D60B11970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20EB-6386-4E7A-AF59-3138283D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51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911D-30BA-4846-A4D9-9C5D60B11970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20EB-6386-4E7A-AF59-3138283D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82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F911D-30BA-4846-A4D9-9C5D60B11970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320EB-6386-4E7A-AF59-3138283D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0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94692" y="606669"/>
            <a:ext cx="2092570" cy="23299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자유형 13"/>
          <p:cNvSpPr/>
          <p:nvPr/>
        </p:nvSpPr>
        <p:spPr>
          <a:xfrm rot="19276437">
            <a:off x="2850005" y="1820257"/>
            <a:ext cx="352690" cy="329487"/>
          </a:xfrm>
          <a:custGeom>
            <a:avLst/>
            <a:gdLst>
              <a:gd name="connsiteX0" fmla="*/ 215005 w 668215"/>
              <a:gd name="connsiteY0" fmla="*/ 0 h 624254"/>
              <a:gd name="connsiteX1" fmla="*/ 668215 w 668215"/>
              <a:gd name="connsiteY1" fmla="*/ 0 h 624254"/>
              <a:gd name="connsiteX2" fmla="*/ 668215 w 668215"/>
              <a:gd name="connsiteY2" fmla="*/ 624254 h 624254"/>
              <a:gd name="connsiteX3" fmla="*/ 215005 w 668215"/>
              <a:gd name="connsiteY3" fmla="*/ 624254 h 624254"/>
              <a:gd name="connsiteX4" fmla="*/ 0 w 668215"/>
              <a:gd name="connsiteY4" fmla="*/ 312127 h 624254"/>
              <a:gd name="connsiteX5" fmla="*/ 215005 w 668215"/>
              <a:gd name="connsiteY5" fmla="*/ 0 h 62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8215" h="624254">
                <a:moveTo>
                  <a:pt x="215005" y="0"/>
                </a:moveTo>
                <a:lnTo>
                  <a:pt x="668215" y="0"/>
                </a:lnTo>
                <a:lnTo>
                  <a:pt x="668215" y="624254"/>
                </a:lnTo>
                <a:lnTo>
                  <a:pt x="215005" y="624254"/>
                </a:lnTo>
                <a:cubicBezTo>
                  <a:pt x="96273" y="624254"/>
                  <a:pt x="0" y="484520"/>
                  <a:pt x="0" y="312127"/>
                </a:cubicBezTo>
                <a:cubicBezTo>
                  <a:pt x="0" y="139735"/>
                  <a:pt x="96273" y="0"/>
                  <a:pt x="2150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19276437" flipH="1">
            <a:off x="3125155" y="1599615"/>
            <a:ext cx="352690" cy="329487"/>
          </a:xfrm>
          <a:custGeom>
            <a:avLst/>
            <a:gdLst>
              <a:gd name="connsiteX0" fmla="*/ 215005 w 668215"/>
              <a:gd name="connsiteY0" fmla="*/ 0 h 624254"/>
              <a:gd name="connsiteX1" fmla="*/ 668215 w 668215"/>
              <a:gd name="connsiteY1" fmla="*/ 0 h 624254"/>
              <a:gd name="connsiteX2" fmla="*/ 668215 w 668215"/>
              <a:gd name="connsiteY2" fmla="*/ 624254 h 624254"/>
              <a:gd name="connsiteX3" fmla="*/ 215005 w 668215"/>
              <a:gd name="connsiteY3" fmla="*/ 624254 h 624254"/>
              <a:gd name="connsiteX4" fmla="*/ 0 w 668215"/>
              <a:gd name="connsiteY4" fmla="*/ 312127 h 624254"/>
              <a:gd name="connsiteX5" fmla="*/ 215005 w 668215"/>
              <a:gd name="connsiteY5" fmla="*/ 0 h 62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8215" h="624254">
                <a:moveTo>
                  <a:pt x="215005" y="0"/>
                </a:moveTo>
                <a:lnTo>
                  <a:pt x="668215" y="0"/>
                </a:lnTo>
                <a:lnTo>
                  <a:pt x="668215" y="624254"/>
                </a:lnTo>
                <a:lnTo>
                  <a:pt x="215005" y="624254"/>
                </a:lnTo>
                <a:cubicBezTo>
                  <a:pt x="96273" y="624254"/>
                  <a:pt x="0" y="484520"/>
                  <a:pt x="0" y="312127"/>
                </a:cubicBezTo>
                <a:cubicBezTo>
                  <a:pt x="0" y="139735"/>
                  <a:pt x="96273" y="0"/>
                  <a:pt x="215005" y="0"/>
                </a:cubicBezTo>
                <a:close/>
              </a:path>
            </a:pathLst>
          </a:custGeom>
          <a:solidFill>
            <a:srgbClr val="00B0F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자유형 9"/>
          <p:cNvSpPr/>
          <p:nvPr/>
        </p:nvSpPr>
        <p:spPr>
          <a:xfrm rot="20843219">
            <a:off x="2559965" y="2335655"/>
            <a:ext cx="461596" cy="431228"/>
          </a:xfrm>
          <a:custGeom>
            <a:avLst/>
            <a:gdLst>
              <a:gd name="connsiteX0" fmla="*/ 215005 w 668215"/>
              <a:gd name="connsiteY0" fmla="*/ 0 h 624254"/>
              <a:gd name="connsiteX1" fmla="*/ 668215 w 668215"/>
              <a:gd name="connsiteY1" fmla="*/ 0 h 624254"/>
              <a:gd name="connsiteX2" fmla="*/ 668215 w 668215"/>
              <a:gd name="connsiteY2" fmla="*/ 624254 h 624254"/>
              <a:gd name="connsiteX3" fmla="*/ 215005 w 668215"/>
              <a:gd name="connsiteY3" fmla="*/ 624254 h 624254"/>
              <a:gd name="connsiteX4" fmla="*/ 0 w 668215"/>
              <a:gd name="connsiteY4" fmla="*/ 312127 h 624254"/>
              <a:gd name="connsiteX5" fmla="*/ 215005 w 668215"/>
              <a:gd name="connsiteY5" fmla="*/ 0 h 62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8215" h="624254">
                <a:moveTo>
                  <a:pt x="215005" y="0"/>
                </a:moveTo>
                <a:lnTo>
                  <a:pt x="668215" y="0"/>
                </a:lnTo>
                <a:lnTo>
                  <a:pt x="668215" y="624254"/>
                </a:lnTo>
                <a:lnTo>
                  <a:pt x="215005" y="624254"/>
                </a:lnTo>
                <a:cubicBezTo>
                  <a:pt x="96273" y="624254"/>
                  <a:pt x="0" y="484520"/>
                  <a:pt x="0" y="312127"/>
                </a:cubicBezTo>
                <a:cubicBezTo>
                  <a:pt x="0" y="139735"/>
                  <a:pt x="96273" y="0"/>
                  <a:pt x="2150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 rot="20843219" flipH="1">
            <a:off x="3010421" y="2234859"/>
            <a:ext cx="461596" cy="431228"/>
          </a:xfrm>
          <a:custGeom>
            <a:avLst/>
            <a:gdLst>
              <a:gd name="connsiteX0" fmla="*/ 215005 w 668215"/>
              <a:gd name="connsiteY0" fmla="*/ 0 h 624254"/>
              <a:gd name="connsiteX1" fmla="*/ 668215 w 668215"/>
              <a:gd name="connsiteY1" fmla="*/ 0 h 624254"/>
              <a:gd name="connsiteX2" fmla="*/ 668215 w 668215"/>
              <a:gd name="connsiteY2" fmla="*/ 624254 h 624254"/>
              <a:gd name="connsiteX3" fmla="*/ 215005 w 668215"/>
              <a:gd name="connsiteY3" fmla="*/ 624254 h 624254"/>
              <a:gd name="connsiteX4" fmla="*/ 0 w 668215"/>
              <a:gd name="connsiteY4" fmla="*/ 312127 h 624254"/>
              <a:gd name="connsiteX5" fmla="*/ 215005 w 668215"/>
              <a:gd name="connsiteY5" fmla="*/ 0 h 62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8215" h="624254">
                <a:moveTo>
                  <a:pt x="215005" y="0"/>
                </a:moveTo>
                <a:lnTo>
                  <a:pt x="668215" y="0"/>
                </a:lnTo>
                <a:lnTo>
                  <a:pt x="668215" y="624254"/>
                </a:lnTo>
                <a:lnTo>
                  <a:pt x="215005" y="624254"/>
                </a:lnTo>
                <a:cubicBezTo>
                  <a:pt x="96273" y="624254"/>
                  <a:pt x="0" y="484520"/>
                  <a:pt x="0" y="312127"/>
                </a:cubicBezTo>
                <a:cubicBezTo>
                  <a:pt x="0" y="139735"/>
                  <a:pt x="96273" y="0"/>
                  <a:pt x="215005" y="0"/>
                </a:cubicBezTo>
                <a:close/>
              </a:path>
            </a:pathLst>
          </a:cu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385537" y="827553"/>
            <a:ext cx="1945251" cy="21090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자유형 16"/>
          <p:cNvSpPr/>
          <p:nvPr/>
        </p:nvSpPr>
        <p:spPr>
          <a:xfrm>
            <a:off x="8423030" y="1880242"/>
            <a:ext cx="843971" cy="969020"/>
          </a:xfrm>
          <a:custGeom>
            <a:avLst/>
            <a:gdLst>
              <a:gd name="connsiteX0" fmla="*/ 816344 w 2052918"/>
              <a:gd name="connsiteY0" fmla="*/ 519799 h 2433919"/>
              <a:gd name="connsiteX1" fmla="*/ 1025337 w 2052918"/>
              <a:gd name="connsiteY1" fmla="*/ 1122829 h 2433919"/>
              <a:gd name="connsiteX2" fmla="*/ 1025337 w 2052918"/>
              <a:gd name="connsiteY2" fmla="*/ 663947 h 2433919"/>
              <a:gd name="connsiteX3" fmla="*/ 816344 w 2052918"/>
              <a:gd name="connsiteY3" fmla="*/ 519799 h 2433919"/>
              <a:gd name="connsiteX4" fmla="*/ 1026458 w 2052918"/>
              <a:gd name="connsiteY4" fmla="*/ 0 h 2433919"/>
              <a:gd name="connsiteX5" fmla="*/ 1707776 w 2052918"/>
              <a:gd name="connsiteY5" fmla="*/ 753036 h 2433919"/>
              <a:gd name="connsiteX6" fmla="*/ 1291658 w 2052918"/>
              <a:gd name="connsiteY6" fmla="*/ 1446895 h 2433919"/>
              <a:gd name="connsiteX7" fmla="*/ 1263934 w 2052918"/>
              <a:gd name="connsiteY7" fmla="*/ 1456407 h 2433919"/>
              <a:gd name="connsiteX8" fmla="*/ 1311025 w 2052918"/>
              <a:gd name="connsiteY8" fmla="*/ 1644770 h 2433919"/>
              <a:gd name="connsiteX9" fmla="*/ 1426004 w 2052918"/>
              <a:gd name="connsiteY9" fmla="*/ 1658797 h 2433919"/>
              <a:gd name="connsiteX10" fmla="*/ 2052918 w 2052918"/>
              <a:gd name="connsiteY10" fmla="*/ 2030507 h 2433919"/>
              <a:gd name="connsiteX11" fmla="*/ 2052918 w 2052918"/>
              <a:gd name="connsiteY11" fmla="*/ 2433919 h 2433919"/>
              <a:gd name="connsiteX12" fmla="*/ 0 w 2052918"/>
              <a:gd name="connsiteY12" fmla="*/ 2433919 h 2433919"/>
              <a:gd name="connsiteX13" fmla="*/ 0 w 2052918"/>
              <a:gd name="connsiteY13" fmla="*/ 2030507 h 2433919"/>
              <a:gd name="connsiteX14" fmla="*/ 626914 w 2052918"/>
              <a:gd name="connsiteY14" fmla="*/ 1658797 h 2433919"/>
              <a:gd name="connsiteX15" fmla="*/ 741893 w 2052918"/>
              <a:gd name="connsiteY15" fmla="*/ 1644770 h 2433919"/>
              <a:gd name="connsiteX16" fmla="*/ 788984 w 2052918"/>
              <a:gd name="connsiteY16" fmla="*/ 1456407 h 2433919"/>
              <a:gd name="connsiteX17" fmla="*/ 761258 w 2052918"/>
              <a:gd name="connsiteY17" fmla="*/ 1446895 h 2433919"/>
              <a:gd name="connsiteX18" fmla="*/ 345140 w 2052918"/>
              <a:gd name="connsiteY18" fmla="*/ 753036 h 2433919"/>
              <a:gd name="connsiteX19" fmla="*/ 1026458 w 2052918"/>
              <a:gd name="connsiteY19" fmla="*/ 0 h 243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52918" h="2433919">
                <a:moveTo>
                  <a:pt x="816344" y="519799"/>
                </a:moveTo>
                <a:cubicBezTo>
                  <a:pt x="648560" y="540065"/>
                  <a:pt x="533015" y="807348"/>
                  <a:pt x="1025337" y="1122829"/>
                </a:cubicBezTo>
                <a:cubicBezTo>
                  <a:pt x="1741440" y="663947"/>
                  <a:pt x="1171480" y="307038"/>
                  <a:pt x="1025337" y="663947"/>
                </a:cubicBezTo>
                <a:cubicBezTo>
                  <a:pt x="979667" y="552413"/>
                  <a:pt x="892609" y="510588"/>
                  <a:pt x="816344" y="519799"/>
                </a:cubicBezTo>
                <a:close/>
                <a:moveTo>
                  <a:pt x="1026458" y="0"/>
                </a:moveTo>
                <a:cubicBezTo>
                  <a:pt x="1402740" y="0"/>
                  <a:pt x="1707776" y="337146"/>
                  <a:pt x="1707776" y="753036"/>
                </a:cubicBezTo>
                <a:cubicBezTo>
                  <a:pt x="1707776" y="1064953"/>
                  <a:pt x="1536194" y="1332578"/>
                  <a:pt x="1291658" y="1446895"/>
                </a:cubicBezTo>
                <a:lnTo>
                  <a:pt x="1263934" y="1456407"/>
                </a:lnTo>
                <a:lnTo>
                  <a:pt x="1311025" y="1644770"/>
                </a:lnTo>
                <a:lnTo>
                  <a:pt x="1426004" y="1658797"/>
                </a:lnTo>
                <a:cubicBezTo>
                  <a:pt x="1794415" y="1720039"/>
                  <a:pt x="2052918" y="1863409"/>
                  <a:pt x="2052918" y="2030507"/>
                </a:cubicBezTo>
                <a:lnTo>
                  <a:pt x="2052918" y="2433919"/>
                </a:lnTo>
                <a:lnTo>
                  <a:pt x="0" y="2433919"/>
                </a:lnTo>
                <a:lnTo>
                  <a:pt x="0" y="2030507"/>
                </a:lnTo>
                <a:cubicBezTo>
                  <a:pt x="0" y="1863409"/>
                  <a:pt x="258503" y="1720039"/>
                  <a:pt x="626914" y="1658797"/>
                </a:cubicBezTo>
                <a:lnTo>
                  <a:pt x="741893" y="1644770"/>
                </a:lnTo>
                <a:lnTo>
                  <a:pt x="788984" y="1456407"/>
                </a:lnTo>
                <a:lnTo>
                  <a:pt x="761258" y="1446895"/>
                </a:lnTo>
                <a:cubicBezTo>
                  <a:pt x="516723" y="1332578"/>
                  <a:pt x="345140" y="1064953"/>
                  <a:pt x="345140" y="753036"/>
                </a:cubicBezTo>
                <a:cubicBezTo>
                  <a:pt x="345140" y="337146"/>
                  <a:pt x="650176" y="0"/>
                  <a:pt x="10264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47319" y="2849261"/>
            <a:ext cx="2474350" cy="27550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9623430" y="990064"/>
            <a:ext cx="995066" cy="1070898"/>
            <a:chOff x="7083306" y="3468658"/>
            <a:chExt cx="995066" cy="1070898"/>
          </a:xfrm>
        </p:grpSpPr>
        <p:grpSp>
          <p:nvGrpSpPr>
            <p:cNvPr id="22" name="그룹 21"/>
            <p:cNvGrpSpPr/>
            <p:nvPr/>
          </p:nvGrpSpPr>
          <p:grpSpPr>
            <a:xfrm>
              <a:off x="7083306" y="3468658"/>
              <a:ext cx="995066" cy="1070898"/>
              <a:chOff x="4692900" y="3648807"/>
              <a:chExt cx="1576754" cy="1696915"/>
            </a:xfrm>
          </p:grpSpPr>
          <p:sp>
            <p:nvSpPr>
              <p:cNvPr id="20" name="한쪽 모서리가 둥근 사각형 19"/>
              <p:cNvSpPr/>
              <p:nvPr/>
            </p:nvSpPr>
            <p:spPr>
              <a:xfrm>
                <a:off x="4692900" y="3648807"/>
                <a:ext cx="1389185" cy="1696915"/>
              </a:xfrm>
              <a:prstGeom prst="round1Rect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한쪽 모서리가 둥근 사각형 20"/>
              <p:cNvSpPr/>
              <p:nvPr/>
            </p:nvSpPr>
            <p:spPr>
              <a:xfrm rot="216472">
                <a:off x="4880469" y="3648807"/>
                <a:ext cx="1389185" cy="1696915"/>
              </a:xfrm>
              <a:prstGeom prst="round1Rect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4" name="직선 연결선 23"/>
            <p:cNvCxnSpPr/>
            <p:nvPr/>
          </p:nvCxnSpPr>
          <p:spPr>
            <a:xfrm>
              <a:off x="7328611" y="3654865"/>
              <a:ext cx="631389" cy="3872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7328611" y="3796852"/>
              <a:ext cx="631389" cy="3872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7328611" y="3926659"/>
              <a:ext cx="631389" cy="3872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7320851" y="4048318"/>
              <a:ext cx="631389" cy="3872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7320851" y="4190305"/>
              <a:ext cx="631389" cy="3872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7320851" y="4320112"/>
              <a:ext cx="631389" cy="3872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6856438" y="4889098"/>
            <a:ext cx="3703123" cy="12949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9334831" y="5380336"/>
            <a:ext cx="577198" cy="684320"/>
            <a:chOff x="8942507" y="5143971"/>
            <a:chExt cx="776563" cy="920685"/>
          </a:xfrm>
          <a:solidFill>
            <a:schemeClr val="bg1">
              <a:lumMod val="85000"/>
            </a:schemeClr>
          </a:solidFill>
        </p:grpSpPr>
        <p:sp>
          <p:nvSpPr>
            <p:cNvPr id="39" name="자유형 38"/>
            <p:cNvSpPr/>
            <p:nvPr/>
          </p:nvSpPr>
          <p:spPr>
            <a:xfrm>
              <a:off x="8942507" y="5143971"/>
              <a:ext cx="776563" cy="920685"/>
            </a:xfrm>
            <a:custGeom>
              <a:avLst/>
              <a:gdLst>
                <a:gd name="connsiteX0" fmla="*/ 816344 w 2052918"/>
                <a:gd name="connsiteY0" fmla="*/ 519799 h 2433919"/>
                <a:gd name="connsiteX1" fmla="*/ 1025337 w 2052918"/>
                <a:gd name="connsiteY1" fmla="*/ 1122829 h 2433919"/>
                <a:gd name="connsiteX2" fmla="*/ 1025337 w 2052918"/>
                <a:gd name="connsiteY2" fmla="*/ 663947 h 2433919"/>
                <a:gd name="connsiteX3" fmla="*/ 816344 w 2052918"/>
                <a:gd name="connsiteY3" fmla="*/ 519799 h 2433919"/>
                <a:gd name="connsiteX4" fmla="*/ 1026458 w 2052918"/>
                <a:gd name="connsiteY4" fmla="*/ 0 h 2433919"/>
                <a:gd name="connsiteX5" fmla="*/ 1707776 w 2052918"/>
                <a:gd name="connsiteY5" fmla="*/ 753036 h 2433919"/>
                <a:gd name="connsiteX6" fmla="*/ 1291658 w 2052918"/>
                <a:gd name="connsiteY6" fmla="*/ 1446895 h 2433919"/>
                <a:gd name="connsiteX7" fmla="*/ 1263934 w 2052918"/>
                <a:gd name="connsiteY7" fmla="*/ 1456407 h 2433919"/>
                <a:gd name="connsiteX8" fmla="*/ 1311025 w 2052918"/>
                <a:gd name="connsiteY8" fmla="*/ 1644770 h 2433919"/>
                <a:gd name="connsiteX9" fmla="*/ 1426004 w 2052918"/>
                <a:gd name="connsiteY9" fmla="*/ 1658797 h 2433919"/>
                <a:gd name="connsiteX10" fmla="*/ 2052918 w 2052918"/>
                <a:gd name="connsiteY10" fmla="*/ 2030507 h 2433919"/>
                <a:gd name="connsiteX11" fmla="*/ 2052918 w 2052918"/>
                <a:gd name="connsiteY11" fmla="*/ 2433919 h 2433919"/>
                <a:gd name="connsiteX12" fmla="*/ 0 w 2052918"/>
                <a:gd name="connsiteY12" fmla="*/ 2433919 h 2433919"/>
                <a:gd name="connsiteX13" fmla="*/ 0 w 2052918"/>
                <a:gd name="connsiteY13" fmla="*/ 2030507 h 2433919"/>
                <a:gd name="connsiteX14" fmla="*/ 626914 w 2052918"/>
                <a:gd name="connsiteY14" fmla="*/ 1658797 h 2433919"/>
                <a:gd name="connsiteX15" fmla="*/ 741893 w 2052918"/>
                <a:gd name="connsiteY15" fmla="*/ 1644770 h 2433919"/>
                <a:gd name="connsiteX16" fmla="*/ 788984 w 2052918"/>
                <a:gd name="connsiteY16" fmla="*/ 1456407 h 2433919"/>
                <a:gd name="connsiteX17" fmla="*/ 761258 w 2052918"/>
                <a:gd name="connsiteY17" fmla="*/ 1446895 h 2433919"/>
                <a:gd name="connsiteX18" fmla="*/ 345140 w 2052918"/>
                <a:gd name="connsiteY18" fmla="*/ 753036 h 2433919"/>
                <a:gd name="connsiteX19" fmla="*/ 1026458 w 2052918"/>
                <a:gd name="connsiteY19" fmla="*/ 0 h 243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52918" h="2433919">
                  <a:moveTo>
                    <a:pt x="816344" y="519799"/>
                  </a:moveTo>
                  <a:cubicBezTo>
                    <a:pt x="648560" y="540065"/>
                    <a:pt x="533015" y="807348"/>
                    <a:pt x="1025337" y="1122829"/>
                  </a:cubicBezTo>
                  <a:cubicBezTo>
                    <a:pt x="1741440" y="663947"/>
                    <a:pt x="1171480" y="307038"/>
                    <a:pt x="1025337" y="663947"/>
                  </a:cubicBezTo>
                  <a:cubicBezTo>
                    <a:pt x="979667" y="552413"/>
                    <a:pt x="892609" y="510588"/>
                    <a:pt x="816344" y="519799"/>
                  </a:cubicBezTo>
                  <a:close/>
                  <a:moveTo>
                    <a:pt x="1026458" y="0"/>
                  </a:moveTo>
                  <a:cubicBezTo>
                    <a:pt x="1402740" y="0"/>
                    <a:pt x="1707776" y="337146"/>
                    <a:pt x="1707776" y="753036"/>
                  </a:cubicBezTo>
                  <a:cubicBezTo>
                    <a:pt x="1707776" y="1064953"/>
                    <a:pt x="1536194" y="1332578"/>
                    <a:pt x="1291658" y="1446895"/>
                  </a:cubicBezTo>
                  <a:lnTo>
                    <a:pt x="1263934" y="1456407"/>
                  </a:lnTo>
                  <a:lnTo>
                    <a:pt x="1311025" y="1644770"/>
                  </a:lnTo>
                  <a:lnTo>
                    <a:pt x="1426004" y="1658797"/>
                  </a:lnTo>
                  <a:cubicBezTo>
                    <a:pt x="1794415" y="1720039"/>
                    <a:pt x="2052918" y="1863409"/>
                    <a:pt x="2052918" y="2030507"/>
                  </a:cubicBezTo>
                  <a:lnTo>
                    <a:pt x="2052918" y="2433919"/>
                  </a:lnTo>
                  <a:lnTo>
                    <a:pt x="0" y="2433919"/>
                  </a:lnTo>
                  <a:lnTo>
                    <a:pt x="0" y="2030507"/>
                  </a:lnTo>
                  <a:cubicBezTo>
                    <a:pt x="0" y="1863409"/>
                    <a:pt x="258503" y="1720039"/>
                    <a:pt x="626914" y="1658797"/>
                  </a:cubicBezTo>
                  <a:lnTo>
                    <a:pt x="741893" y="1644770"/>
                  </a:lnTo>
                  <a:lnTo>
                    <a:pt x="788984" y="1456407"/>
                  </a:lnTo>
                  <a:lnTo>
                    <a:pt x="761258" y="1446895"/>
                  </a:lnTo>
                  <a:cubicBezTo>
                    <a:pt x="516723" y="1332578"/>
                    <a:pt x="345140" y="1064953"/>
                    <a:pt x="345140" y="753036"/>
                  </a:cubicBezTo>
                  <a:cubicBezTo>
                    <a:pt x="345140" y="337146"/>
                    <a:pt x="650176" y="0"/>
                    <a:pt x="102645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9113136" y="5246790"/>
              <a:ext cx="373764" cy="3575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9591752" y="5380336"/>
            <a:ext cx="577198" cy="684320"/>
            <a:chOff x="8942507" y="5143971"/>
            <a:chExt cx="776563" cy="920685"/>
          </a:xfrm>
          <a:solidFill>
            <a:schemeClr val="bg1">
              <a:lumMod val="95000"/>
            </a:schemeClr>
          </a:solidFill>
        </p:grpSpPr>
        <p:sp>
          <p:nvSpPr>
            <p:cNvPr id="36" name="자유형 35"/>
            <p:cNvSpPr/>
            <p:nvPr/>
          </p:nvSpPr>
          <p:spPr>
            <a:xfrm>
              <a:off x="8942507" y="5143971"/>
              <a:ext cx="776563" cy="920685"/>
            </a:xfrm>
            <a:custGeom>
              <a:avLst/>
              <a:gdLst>
                <a:gd name="connsiteX0" fmla="*/ 816344 w 2052918"/>
                <a:gd name="connsiteY0" fmla="*/ 519799 h 2433919"/>
                <a:gd name="connsiteX1" fmla="*/ 1025337 w 2052918"/>
                <a:gd name="connsiteY1" fmla="*/ 1122829 h 2433919"/>
                <a:gd name="connsiteX2" fmla="*/ 1025337 w 2052918"/>
                <a:gd name="connsiteY2" fmla="*/ 663947 h 2433919"/>
                <a:gd name="connsiteX3" fmla="*/ 816344 w 2052918"/>
                <a:gd name="connsiteY3" fmla="*/ 519799 h 2433919"/>
                <a:gd name="connsiteX4" fmla="*/ 1026458 w 2052918"/>
                <a:gd name="connsiteY4" fmla="*/ 0 h 2433919"/>
                <a:gd name="connsiteX5" fmla="*/ 1707776 w 2052918"/>
                <a:gd name="connsiteY5" fmla="*/ 753036 h 2433919"/>
                <a:gd name="connsiteX6" fmla="*/ 1291658 w 2052918"/>
                <a:gd name="connsiteY6" fmla="*/ 1446895 h 2433919"/>
                <a:gd name="connsiteX7" fmla="*/ 1263934 w 2052918"/>
                <a:gd name="connsiteY7" fmla="*/ 1456407 h 2433919"/>
                <a:gd name="connsiteX8" fmla="*/ 1311025 w 2052918"/>
                <a:gd name="connsiteY8" fmla="*/ 1644770 h 2433919"/>
                <a:gd name="connsiteX9" fmla="*/ 1426004 w 2052918"/>
                <a:gd name="connsiteY9" fmla="*/ 1658797 h 2433919"/>
                <a:gd name="connsiteX10" fmla="*/ 2052918 w 2052918"/>
                <a:gd name="connsiteY10" fmla="*/ 2030507 h 2433919"/>
                <a:gd name="connsiteX11" fmla="*/ 2052918 w 2052918"/>
                <a:gd name="connsiteY11" fmla="*/ 2433919 h 2433919"/>
                <a:gd name="connsiteX12" fmla="*/ 0 w 2052918"/>
                <a:gd name="connsiteY12" fmla="*/ 2433919 h 2433919"/>
                <a:gd name="connsiteX13" fmla="*/ 0 w 2052918"/>
                <a:gd name="connsiteY13" fmla="*/ 2030507 h 2433919"/>
                <a:gd name="connsiteX14" fmla="*/ 626914 w 2052918"/>
                <a:gd name="connsiteY14" fmla="*/ 1658797 h 2433919"/>
                <a:gd name="connsiteX15" fmla="*/ 741893 w 2052918"/>
                <a:gd name="connsiteY15" fmla="*/ 1644770 h 2433919"/>
                <a:gd name="connsiteX16" fmla="*/ 788984 w 2052918"/>
                <a:gd name="connsiteY16" fmla="*/ 1456407 h 2433919"/>
                <a:gd name="connsiteX17" fmla="*/ 761258 w 2052918"/>
                <a:gd name="connsiteY17" fmla="*/ 1446895 h 2433919"/>
                <a:gd name="connsiteX18" fmla="*/ 345140 w 2052918"/>
                <a:gd name="connsiteY18" fmla="*/ 753036 h 2433919"/>
                <a:gd name="connsiteX19" fmla="*/ 1026458 w 2052918"/>
                <a:gd name="connsiteY19" fmla="*/ 0 h 243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52918" h="2433919">
                  <a:moveTo>
                    <a:pt x="816344" y="519799"/>
                  </a:moveTo>
                  <a:cubicBezTo>
                    <a:pt x="648560" y="540065"/>
                    <a:pt x="533015" y="807348"/>
                    <a:pt x="1025337" y="1122829"/>
                  </a:cubicBezTo>
                  <a:cubicBezTo>
                    <a:pt x="1741440" y="663947"/>
                    <a:pt x="1171480" y="307038"/>
                    <a:pt x="1025337" y="663947"/>
                  </a:cubicBezTo>
                  <a:cubicBezTo>
                    <a:pt x="979667" y="552413"/>
                    <a:pt x="892609" y="510588"/>
                    <a:pt x="816344" y="519799"/>
                  </a:cubicBezTo>
                  <a:close/>
                  <a:moveTo>
                    <a:pt x="1026458" y="0"/>
                  </a:moveTo>
                  <a:cubicBezTo>
                    <a:pt x="1402740" y="0"/>
                    <a:pt x="1707776" y="337146"/>
                    <a:pt x="1707776" y="753036"/>
                  </a:cubicBezTo>
                  <a:cubicBezTo>
                    <a:pt x="1707776" y="1064953"/>
                    <a:pt x="1536194" y="1332578"/>
                    <a:pt x="1291658" y="1446895"/>
                  </a:cubicBezTo>
                  <a:lnTo>
                    <a:pt x="1263934" y="1456407"/>
                  </a:lnTo>
                  <a:lnTo>
                    <a:pt x="1311025" y="1644770"/>
                  </a:lnTo>
                  <a:lnTo>
                    <a:pt x="1426004" y="1658797"/>
                  </a:lnTo>
                  <a:cubicBezTo>
                    <a:pt x="1794415" y="1720039"/>
                    <a:pt x="2052918" y="1863409"/>
                    <a:pt x="2052918" y="2030507"/>
                  </a:cubicBezTo>
                  <a:lnTo>
                    <a:pt x="2052918" y="2433919"/>
                  </a:lnTo>
                  <a:lnTo>
                    <a:pt x="0" y="2433919"/>
                  </a:lnTo>
                  <a:lnTo>
                    <a:pt x="0" y="2030507"/>
                  </a:lnTo>
                  <a:cubicBezTo>
                    <a:pt x="0" y="1863409"/>
                    <a:pt x="258503" y="1720039"/>
                    <a:pt x="626914" y="1658797"/>
                  </a:cubicBezTo>
                  <a:lnTo>
                    <a:pt x="741893" y="1644770"/>
                  </a:lnTo>
                  <a:lnTo>
                    <a:pt x="788984" y="1456407"/>
                  </a:lnTo>
                  <a:lnTo>
                    <a:pt x="761258" y="1446895"/>
                  </a:lnTo>
                  <a:cubicBezTo>
                    <a:pt x="516723" y="1332578"/>
                    <a:pt x="345140" y="1064953"/>
                    <a:pt x="345140" y="753036"/>
                  </a:cubicBezTo>
                  <a:cubicBezTo>
                    <a:pt x="345140" y="337146"/>
                    <a:pt x="650176" y="0"/>
                    <a:pt x="102645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9113136" y="5246790"/>
              <a:ext cx="373764" cy="3575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827672" y="5380336"/>
            <a:ext cx="577198" cy="684320"/>
            <a:chOff x="8942507" y="5143971"/>
            <a:chExt cx="776563" cy="920685"/>
          </a:xfrm>
        </p:grpSpPr>
        <p:sp>
          <p:nvSpPr>
            <p:cNvPr id="32" name="자유형 31"/>
            <p:cNvSpPr/>
            <p:nvPr/>
          </p:nvSpPr>
          <p:spPr>
            <a:xfrm>
              <a:off x="8942507" y="5143971"/>
              <a:ext cx="776563" cy="920685"/>
            </a:xfrm>
            <a:custGeom>
              <a:avLst/>
              <a:gdLst>
                <a:gd name="connsiteX0" fmla="*/ 816344 w 2052918"/>
                <a:gd name="connsiteY0" fmla="*/ 519799 h 2433919"/>
                <a:gd name="connsiteX1" fmla="*/ 1025337 w 2052918"/>
                <a:gd name="connsiteY1" fmla="*/ 1122829 h 2433919"/>
                <a:gd name="connsiteX2" fmla="*/ 1025337 w 2052918"/>
                <a:gd name="connsiteY2" fmla="*/ 663947 h 2433919"/>
                <a:gd name="connsiteX3" fmla="*/ 816344 w 2052918"/>
                <a:gd name="connsiteY3" fmla="*/ 519799 h 2433919"/>
                <a:gd name="connsiteX4" fmla="*/ 1026458 w 2052918"/>
                <a:gd name="connsiteY4" fmla="*/ 0 h 2433919"/>
                <a:gd name="connsiteX5" fmla="*/ 1707776 w 2052918"/>
                <a:gd name="connsiteY5" fmla="*/ 753036 h 2433919"/>
                <a:gd name="connsiteX6" fmla="*/ 1291658 w 2052918"/>
                <a:gd name="connsiteY6" fmla="*/ 1446895 h 2433919"/>
                <a:gd name="connsiteX7" fmla="*/ 1263934 w 2052918"/>
                <a:gd name="connsiteY7" fmla="*/ 1456407 h 2433919"/>
                <a:gd name="connsiteX8" fmla="*/ 1311025 w 2052918"/>
                <a:gd name="connsiteY8" fmla="*/ 1644770 h 2433919"/>
                <a:gd name="connsiteX9" fmla="*/ 1426004 w 2052918"/>
                <a:gd name="connsiteY9" fmla="*/ 1658797 h 2433919"/>
                <a:gd name="connsiteX10" fmla="*/ 2052918 w 2052918"/>
                <a:gd name="connsiteY10" fmla="*/ 2030507 h 2433919"/>
                <a:gd name="connsiteX11" fmla="*/ 2052918 w 2052918"/>
                <a:gd name="connsiteY11" fmla="*/ 2433919 h 2433919"/>
                <a:gd name="connsiteX12" fmla="*/ 0 w 2052918"/>
                <a:gd name="connsiteY12" fmla="*/ 2433919 h 2433919"/>
                <a:gd name="connsiteX13" fmla="*/ 0 w 2052918"/>
                <a:gd name="connsiteY13" fmla="*/ 2030507 h 2433919"/>
                <a:gd name="connsiteX14" fmla="*/ 626914 w 2052918"/>
                <a:gd name="connsiteY14" fmla="*/ 1658797 h 2433919"/>
                <a:gd name="connsiteX15" fmla="*/ 741893 w 2052918"/>
                <a:gd name="connsiteY15" fmla="*/ 1644770 h 2433919"/>
                <a:gd name="connsiteX16" fmla="*/ 788984 w 2052918"/>
                <a:gd name="connsiteY16" fmla="*/ 1456407 h 2433919"/>
                <a:gd name="connsiteX17" fmla="*/ 761258 w 2052918"/>
                <a:gd name="connsiteY17" fmla="*/ 1446895 h 2433919"/>
                <a:gd name="connsiteX18" fmla="*/ 345140 w 2052918"/>
                <a:gd name="connsiteY18" fmla="*/ 753036 h 2433919"/>
                <a:gd name="connsiteX19" fmla="*/ 1026458 w 2052918"/>
                <a:gd name="connsiteY19" fmla="*/ 0 h 243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52918" h="2433919">
                  <a:moveTo>
                    <a:pt x="816344" y="519799"/>
                  </a:moveTo>
                  <a:cubicBezTo>
                    <a:pt x="648560" y="540065"/>
                    <a:pt x="533015" y="807348"/>
                    <a:pt x="1025337" y="1122829"/>
                  </a:cubicBezTo>
                  <a:cubicBezTo>
                    <a:pt x="1741440" y="663947"/>
                    <a:pt x="1171480" y="307038"/>
                    <a:pt x="1025337" y="663947"/>
                  </a:cubicBezTo>
                  <a:cubicBezTo>
                    <a:pt x="979667" y="552413"/>
                    <a:pt x="892609" y="510588"/>
                    <a:pt x="816344" y="519799"/>
                  </a:cubicBezTo>
                  <a:close/>
                  <a:moveTo>
                    <a:pt x="1026458" y="0"/>
                  </a:moveTo>
                  <a:cubicBezTo>
                    <a:pt x="1402740" y="0"/>
                    <a:pt x="1707776" y="337146"/>
                    <a:pt x="1707776" y="753036"/>
                  </a:cubicBezTo>
                  <a:cubicBezTo>
                    <a:pt x="1707776" y="1064953"/>
                    <a:pt x="1536194" y="1332578"/>
                    <a:pt x="1291658" y="1446895"/>
                  </a:cubicBezTo>
                  <a:lnTo>
                    <a:pt x="1263934" y="1456407"/>
                  </a:lnTo>
                  <a:lnTo>
                    <a:pt x="1311025" y="1644770"/>
                  </a:lnTo>
                  <a:lnTo>
                    <a:pt x="1426004" y="1658797"/>
                  </a:lnTo>
                  <a:cubicBezTo>
                    <a:pt x="1794415" y="1720039"/>
                    <a:pt x="2052918" y="1863409"/>
                    <a:pt x="2052918" y="2030507"/>
                  </a:cubicBezTo>
                  <a:lnTo>
                    <a:pt x="2052918" y="2433919"/>
                  </a:lnTo>
                  <a:lnTo>
                    <a:pt x="0" y="2433919"/>
                  </a:lnTo>
                  <a:lnTo>
                    <a:pt x="0" y="2030507"/>
                  </a:lnTo>
                  <a:cubicBezTo>
                    <a:pt x="0" y="1863409"/>
                    <a:pt x="258503" y="1720039"/>
                    <a:pt x="626914" y="1658797"/>
                  </a:cubicBezTo>
                  <a:lnTo>
                    <a:pt x="741893" y="1644770"/>
                  </a:lnTo>
                  <a:lnTo>
                    <a:pt x="788984" y="1456407"/>
                  </a:lnTo>
                  <a:lnTo>
                    <a:pt x="761258" y="1446895"/>
                  </a:lnTo>
                  <a:cubicBezTo>
                    <a:pt x="516723" y="1332578"/>
                    <a:pt x="345140" y="1064953"/>
                    <a:pt x="345140" y="753036"/>
                  </a:cubicBezTo>
                  <a:cubicBezTo>
                    <a:pt x="345140" y="337146"/>
                    <a:pt x="650176" y="0"/>
                    <a:pt x="10264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9113136" y="5246790"/>
              <a:ext cx="373764" cy="3575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362808" y="3332285"/>
            <a:ext cx="1867331" cy="18673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408450" y="3379836"/>
            <a:ext cx="1776046" cy="1776046"/>
            <a:chOff x="1362808" y="3332285"/>
            <a:chExt cx="1867331" cy="1867331"/>
          </a:xfrm>
        </p:grpSpPr>
        <p:sp>
          <p:nvSpPr>
            <p:cNvPr id="3" name="직사각형 2"/>
            <p:cNvSpPr/>
            <p:nvPr/>
          </p:nvSpPr>
          <p:spPr>
            <a:xfrm>
              <a:off x="2083531" y="3332285"/>
              <a:ext cx="425883" cy="1867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 rot="16200000">
              <a:off x="2083532" y="3332284"/>
              <a:ext cx="425883" cy="1867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4139641" y="1084217"/>
            <a:ext cx="2092570" cy="14234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532832" y="1708190"/>
            <a:ext cx="522028" cy="656081"/>
            <a:chOff x="5431231" y="1580500"/>
            <a:chExt cx="623629" cy="78377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5431231" y="1580500"/>
              <a:ext cx="623629" cy="78377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5532832" y="1619689"/>
              <a:ext cx="0" cy="70996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자유형 42"/>
            <p:cNvSpPr/>
            <p:nvPr/>
          </p:nvSpPr>
          <p:spPr>
            <a:xfrm>
              <a:off x="5811339" y="1619689"/>
              <a:ext cx="158192" cy="369093"/>
            </a:xfrm>
            <a:custGeom>
              <a:avLst/>
              <a:gdLst>
                <a:gd name="connsiteX0" fmla="*/ 0 w 449916"/>
                <a:gd name="connsiteY0" fmla="*/ 0 h 1049745"/>
                <a:gd name="connsiteX1" fmla="*/ 449916 w 449916"/>
                <a:gd name="connsiteY1" fmla="*/ 0 h 1049745"/>
                <a:gd name="connsiteX2" fmla="*/ 449916 w 449916"/>
                <a:gd name="connsiteY2" fmla="*/ 571136 h 1049745"/>
                <a:gd name="connsiteX3" fmla="*/ 449915 w 449916"/>
                <a:gd name="connsiteY3" fmla="*/ 571136 h 1049745"/>
                <a:gd name="connsiteX4" fmla="*/ 449915 w 449916"/>
                <a:gd name="connsiteY4" fmla="*/ 1049745 h 1049745"/>
                <a:gd name="connsiteX5" fmla="*/ 224958 w 449916"/>
                <a:gd name="connsiteY5" fmla="*/ 824787 h 1049745"/>
                <a:gd name="connsiteX6" fmla="*/ 0 w 449916"/>
                <a:gd name="connsiteY6" fmla="*/ 1049745 h 1049745"/>
                <a:gd name="connsiteX7" fmla="*/ 0 w 449916"/>
                <a:gd name="connsiteY7" fmla="*/ 571136 h 1049745"/>
                <a:gd name="connsiteX8" fmla="*/ 0 w 449916"/>
                <a:gd name="connsiteY8" fmla="*/ 317485 h 1049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9916" h="1049745">
                  <a:moveTo>
                    <a:pt x="0" y="0"/>
                  </a:moveTo>
                  <a:lnTo>
                    <a:pt x="449916" y="0"/>
                  </a:lnTo>
                  <a:lnTo>
                    <a:pt x="449916" y="571136"/>
                  </a:lnTo>
                  <a:lnTo>
                    <a:pt x="449915" y="571136"/>
                  </a:lnTo>
                  <a:lnTo>
                    <a:pt x="449915" y="1049745"/>
                  </a:lnTo>
                  <a:lnTo>
                    <a:pt x="224958" y="824787"/>
                  </a:lnTo>
                  <a:lnTo>
                    <a:pt x="0" y="1049745"/>
                  </a:lnTo>
                  <a:lnTo>
                    <a:pt x="0" y="571136"/>
                  </a:lnTo>
                  <a:lnTo>
                    <a:pt x="0" y="31748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241242" y="-1844079"/>
            <a:ext cx="129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진료 기록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5225074" y="4265950"/>
            <a:ext cx="1013458" cy="1212506"/>
            <a:chOff x="4106816" y="4244253"/>
            <a:chExt cx="1013458" cy="1212506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106816" y="4244253"/>
              <a:ext cx="832573" cy="1046371"/>
            </a:xfrm>
            <a:prstGeom prst="roundRect">
              <a:avLst>
                <a:gd name="adj" fmla="val 723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51157" y="4927822"/>
              <a:ext cx="469117" cy="5289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4733739" y="5025974"/>
              <a:ext cx="325522" cy="325522"/>
              <a:chOff x="4755781" y="5029529"/>
              <a:chExt cx="325522" cy="325522"/>
            </a:xfrm>
          </p:grpSpPr>
          <p:sp>
            <p:nvSpPr>
              <p:cNvPr id="49" name="직사각형 48"/>
              <p:cNvSpPr/>
              <p:nvPr/>
            </p:nvSpPr>
            <p:spPr>
              <a:xfrm rot="16200000">
                <a:off x="4877131" y="5017492"/>
                <a:ext cx="82821" cy="3255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10800000">
                <a:off x="4879856" y="5029529"/>
                <a:ext cx="82821" cy="3255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직사각형 50"/>
            <p:cNvSpPr/>
            <p:nvPr/>
          </p:nvSpPr>
          <p:spPr>
            <a:xfrm rot="16200000">
              <a:off x="4475090" y="4141067"/>
              <a:ext cx="81907" cy="576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16200000">
              <a:off x="4475090" y="4285161"/>
              <a:ext cx="81907" cy="576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 rot="16200000">
              <a:off x="4475090" y="4422441"/>
              <a:ext cx="81907" cy="576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 rot="16200000">
              <a:off x="4475090" y="4566535"/>
              <a:ext cx="81907" cy="576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rot="16200000">
              <a:off x="4485497" y="4702766"/>
              <a:ext cx="70416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054343" y="6644658"/>
            <a:ext cx="129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진료 접수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69002" y="-1634862"/>
            <a:ext cx="1553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마이페이지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914368" y="8645158"/>
            <a:ext cx="180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대기인원 확인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94708" y="-468242"/>
            <a:ext cx="1672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처방전 제출</a:t>
            </a:r>
          </a:p>
        </p:txBody>
      </p:sp>
    </p:spTree>
    <p:extLst>
      <p:ext uri="{BB962C8B-B14F-4D97-AF65-F5344CB8AC3E}">
        <p14:creationId xmlns:p14="http://schemas.microsoft.com/office/powerpoint/2010/main" val="185312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-윤고딕360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Nara Shin</dc:creator>
  <cp:lastModifiedBy>Nara Shin</cp:lastModifiedBy>
  <cp:revision>11</cp:revision>
  <dcterms:created xsi:type="dcterms:W3CDTF">2016-05-31T11:14:34Z</dcterms:created>
  <dcterms:modified xsi:type="dcterms:W3CDTF">2016-06-03T18:42:05Z</dcterms:modified>
</cp:coreProperties>
</file>