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7" r:id="rId3"/>
    <p:sldId id="257" r:id="rId4"/>
    <p:sldId id="279" r:id="rId5"/>
    <p:sldId id="295" r:id="rId6"/>
    <p:sldId id="302" r:id="rId7"/>
    <p:sldId id="303" r:id="rId8"/>
    <p:sldId id="304" r:id="rId9"/>
    <p:sldId id="262" r:id="rId10"/>
    <p:sldId id="313" r:id="rId11"/>
    <p:sldId id="310" r:id="rId12"/>
    <p:sldId id="312" r:id="rId13"/>
    <p:sldId id="311" r:id="rId14"/>
    <p:sldId id="299" r:id="rId15"/>
    <p:sldId id="298" r:id="rId16"/>
    <p:sldId id="314" r:id="rId17"/>
    <p:sldId id="318" r:id="rId18"/>
    <p:sldId id="315" r:id="rId19"/>
    <p:sldId id="319" r:id="rId20"/>
    <p:sldId id="322" r:id="rId21"/>
    <p:sldId id="320" r:id="rId22"/>
    <p:sldId id="323" r:id="rId23"/>
    <p:sldId id="321" r:id="rId24"/>
    <p:sldId id="316" r:id="rId25"/>
    <p:sldId id="285" r:id="rId2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69938" autoAdjust="0"/>
  </p:normalViewPr>
  <p:slideViewPr>
    <p:cSldViewPr snapToGrid="0" showGuides="1">
      <p:cViewPr varScale="1">
        <p:scale>
          <a:sx n="72" d="100"/>
          <a:sy n="72" d="100"/>
        </p:scale>
        <p:origin x="2251" y="62"/>
      </p:cViewPr>
      <p:guideLst>
        <p:guide pos="2835"/>
        <p:guide pos="5760"/>
        <p:guide pos="22"/>
        <p:guide orient="horz"/>
        <p:guide orient="horz" pos="1800"/>
        <p:guide orient="horz" pos="3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2693375&amp;cid=42411&amp;categoryId=42411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테이블입니다</a:t>
            </a:r>
            <a:r>
              <a:rPr lang="en-US" altLang="ko-KR" dirty="0"/>
              <a:t>.</a:t>
            </a:r>
            <a:r>
              <a:rPr lang="ko-KR" altLang="en-US" baseline="0" dirty="0"/>
              <a:t> 총 </a:t>
            </a:r>
            <a:r>
              <a:rPr lang="en-US" altLang="ko-KR" baseline="0" dirty="0"/>
              <a:t>6</a:t>
            </a:r>
            <a:r>
              <a:rPr lang="ko-KR" altLang="en-US" baseline="0" dirty="0"/>
              <a:t>개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회원정보를 담을 수 있는 테이블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의사를 식별할 수 있는 테이블과</a:t>
            </a:r>
            <a:endParaRPr lang="en-US" altLang="ko-KR" dirty="0"/>
          </a:p>
          <a:p>
            <a:r>
              <a:rPr lang="ko-KR" altLang="en-US" dirty="0"/>
              <a:t>병원을 식별할 수 있도록 하는 테이블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2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진료 후</a:t>
            </a:r>
            <a:r>
              <a:rPr lang="en-US" altLang="ko-KR" dirty="0"/>
              <a:t>, </a:t>
            </a:r>
            <a:r>
              <a:rPr lang="ko-KR" altLang="en-US" dirty="0"/>
              <a:t>처방 목록을 담을 수 있는 테이블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약샤와</a:t>
            </a:r>
            <a:r>
              <a:rPr lang="ko-KR" altLang="en-US" dirty="0"/>
              <a:t> 약국을 식별할 수 있는 각각의 테이블로 구성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http://terms.naver.com/entry.nhn?docId=2693375&amp;cid=42411&amp;categoryId=42411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진료기록 작성시</a:t>
            </a:r>
            <a:r>
              <a:rPr lang="en-US" altLang="ko-KR" dirty="0"/>
              <a:t>, </a:t>
            </a:r>
            <a:r>
              <a:rPr lang="ko-KR" altLang="en-US" dirty="0" err="1"/>
              <a:t>병명코드를</a:t>
            </a:r>
            <a:r>
              <a:rPr lang="ko-KR" altLang="en-US" dirty="0"/>
              <a:t> 이용해 사용자의 앱에서는 변환과정을 거칠 예정</a:t>
            </a:r>
            <a:r>
              <a:rPr lang="en-US" altLang="ko-KR" dirty="0"/>
              <a:t>(?)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개발을 진행하면서 약간의 변동이 생길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0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2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02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팀원소개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</a:t>
            </a:r>
            <a:r>
              <a:rPr lang="ko-KR" altLang="en-US" dirty="0" err="1"/>
              <a:t>주제선정</a:t>
            </a:r>
            <a:r>
              <a:rPr lang="ko-KR" altLang="en-US" dirty="0"/>
              <a:t> 발표 때 </a:t>
            </a:r>
            <a:r>
              <a:rPr lang="ko-KR" altLang="en-US" dirty="0" err="1"/>
              <a:t>설명드린</a:t>
            </a:r>
            <a:r>
              <a:rPr lang="ko-KR" altLang="en-US" dirty="0"/>
              <a:t> 내용 간단히 소개하고</a:t>
            </a:r>
            <a:r>
              <a:rPr lang="en-US" altLang="ko-KR" dirty="0"/>
              <a:t>, </a:t>
            </a:r>
            <a:r>
              <a:rPr lang="ko-KR" altLang="en-US" dirty="0"/>
              <a:t>피드백 반영한 내용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en-US" altLang="ko-KR" dirty="0" err="1"/>
              <a:t>MediPass</a:t>
            </a:r>
            <a:r>
              <a:rPr lang="ko-KR" altLang="en-US" dirty="0"/>
              <a:t>는 </a:t>
            </a:r>
            <a:r>
              <a:rPr lang="ko-KR" altLang="en-US" dirty="0" err="1"/>
              <a:t>진료접수</a:t>
            </a:r>
            <a:r>
              <a:rPr lang="en-US" altLang="ko-KR" dirty="0"/>
              <a:t>, </a:t>
            </a:r>
            <a:r>
              <a:rPr lang="ko-KR" altLang="en-US" dirty="0" err="1"/>
              <a:t>처방전제출</a:t>
            </a:r>
            <a:r>
              <a:rPr lang="en-US" altLang="ko-KR" dirty="0"/>
              <a:t>, </a:t>
            </a:r>
            <a:r>
              <a:rPr lang="ko-KR" altLang="en-US" dirty="0" err="1"/>
              <a:t>진료기록과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확인을 스마트폰 하나로 처리할 수 있는 솔루션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47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종이 처방전을 </a:t>
            </a:r>
            <a:r>
              <a:rPr lang="ko-KR" altLang="en-US" dirty="0" err="1"/>
              <a:t>없애므로써</a:t>
            </a:r>
            <a:r>
              <a:rPr lang="ko-KR" altLang="en-US" dirty="0"/>
              <a:t> </a:t>
            </a:r>
            <a:r>
              <a:rPr lang="ko-KR" altLang="en-US" dirty="0" err="1"/>
              <a:t>종이낭비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1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대기시간의 지루함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진료</a:t>
            </a:r>
            <a:r>
              <a:rPr lang="en-US" altLang="ko-KR" dirty="0"/>
              <a:t>/</a:t>
            </a:r>
            <a:r>
              <a:rPr lang="ko-KR" altLang="en-US" dirty="0" err="1"/>
              <a:t>처방기록에</a:t>
            </a:r>
            <a:r>
              <a:rPr lang="ko-KR" altLang="en-US" dirty="0"/>
              <a:t> 대한 </a:t>
            </a:r>
            <a:r>
              <a:rPr lang="ko-KR" altLang="en-US" dirty="0" err="1"/>
              <a:t>알권리를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해소할 수 있는 솔루션입니다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속지_상단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793651"/>
          </a:xfrm>
          <a:prstGeom prst="rect">
            <a:avLst/>
          </a:prstGeom>
        </p:spPr>
      </p:pic>
      <p:pic>
        <p:nvPicPr>
          <p:cNvPr id="5" name="그림 4" descr="메인_라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5635635"/>
            <a:ext cx="9142858" cy="79365"/>
          </a:xfrm>
          <a:prstGeom prst="rect">
            <a:avLst/>
          </a:prstGeom>
        </p:spPr>
      </p:pic>
      <p:pic>
        <p:nvPicPr>
          <p:cNvPr id="7" name="그림 6" descr="속지_아이콘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1368" y="5016516"/>
            <a:ext cx="2038095" cy="5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5720" y="-20"/>
            <a:ext cx="6275040" cy="7680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1" hangingPunct="1">
              <a:spcBef>
                <a:spcPct val="0"/>
              </a:spcBef>
              <a:buNone/>
              <a:defRPr lang="ko-KR" altLang="en-US" sz="3000" b="1" kern="1200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88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usthdb94@naver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robotluv1226@nav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피드백 반영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/>
              <a:t>태그 없이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21461"/>
              </p:ext>
            </p:extLst>
          </p:nvPr>
        </p:nvGraphicFramePr>
        <p:xfrm>
          <a:off x="5365126" y="3457276"/>
          <a:ext cx="2445834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6101" y="3087944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41345"/>
              </p:ext>
            </p:extLst>
          </p:nvPr>
        </p:nvGraphicFramePr>
        <p:xfrm>
          <a:off x="5262202" y="1544940"/>
          <a:ext cx="2535044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doctorName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doctorCode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2152" y="1248259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30897"/>
              </p:ext>
            </p:extLst>
          </p:nvPr>
        </p:nvGraphicFramePr>
        <p:xfrm>
          <a:off x="1334422" y="1600993"/>
          <a:ext cx="2605326" cy="2080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char[2] -&gt;F,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810" y="1248259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503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07569"/>
              </p:ext>
            </p:extLst>
          </p:nvPr>
        </p:nvGraphicFramePr>
        <p:xfrm>
          <a:off x="5223764" y="3567318"/>
          <a:ext cx="2702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62152" y="3256305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53562"/>
              </p:ext>
            </p:extLst>
          </p:nvPr>
        </p:nvGraphicFramePr>
        <p:xfrm>
          <a:off x="5223764" y="1722642"/>
          <a:ext cx="27432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62152" y="1343768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74813"/>
              </p:ext>
            </p:extLst>
          </p:nvPr>
        </p:nvGraphicFramePr>
        <p:xfrm>
          <a:off x="1448234" y="1669220"/>
          <a:ext cx="2908614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OnceNum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medicineDayNum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537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7844" y="1306578"/>
            <a:ext cx="411479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747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프로토타이핑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(oven)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테이블 설계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SublimeText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 HTML)</a:t>
            </a:r>
          </a:p>
        </p:txBody>
      </p:sp>
    </p:spTree>
    <p:extLst>
      <p:ext uri="{BB962C8B-B14F-4D97-AF65-F5344CB8AC3E}">
        <p14:creationId xmlns:p14="http://schemas.microsoft.com/office/powerpoint/2010/main" val="373996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1989" b="33942"/>
          <a:stretch/>
        </p:blipFill>
        <p:spPr>
          <a:xfrm>
            <a:off x="264615" y="1387217"/>
            <a:ext cx="7057026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23451" b="33942"/>
          <a:stretch/>
        </p:blipFill>
        <p:spPr>
          <a:xfrm>
            <a:off x="1923292" y="1387217"/>
            <a:ext cx="6924800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58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피드백 이후 추가한 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387" y="3461073"/>
            <a:ext cx="14314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Ⅴ. DB Table</a:t>
            </a:r>
            <a:endParaRPr lang="ko-KR" altLang="en-US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4386" y="3031505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서비스 구성도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4386" y="3890641"/>
            <a:ext cx="189827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Ⅵ.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endParaRPr lang="ko-KR" altLang="en-US" dirty="0">
              <a:effectLst/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385" y="4320209"/>
            <a:ext cx="141577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Ⅶ.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프로토타이핑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(oven)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테이블 설계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SublimeText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 HTML)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 레이아웃 일부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(Android Studio/ Java)</a:t>
            </a:r>
          </a:p>
        </p:txBody>
      </p:sp>
    </p:spTree>
    <p:extLst>
      <p:ext uri="{BB962C8B-B14F-4D97-AF65-F5344CB8AC3E}">
        <p14:creationId xmlns:p14="http://schemas.microsoft.com/office/powerpoint/2010/main" val="163472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08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20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32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44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6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97442" y="2945218"/>
            <a:ext cx="410024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1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프로토타이핑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(oven)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테이블 설계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SublimeText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 HTML)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 레이아웃 일부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(Android Studio/ Java)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Nfc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라이브러리 </a:t>
            </a:r>
            <a:r>
              <a:rPr lang="ko-KR" altLang="en-US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분석중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Nfc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스티커 </a:t>
            </a:r>
            <a:r>
              <a:rPr lang="ko-KR" altLang="en-US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구매완료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05" y="1464634"/>
            <a:ext cx="4958316" cy="37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9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3933"/>
              </p:ext>
            </p:extLst>
          </p:nvPr>
        </p:nvGraphicFramePr>
        <p:xfrm>
          <a:off x="1330734" y="1482215"/>
          <a:ext cx="6339658" cy="345246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3088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유소현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b="1" dirty="0">
                <a:ea typeface="a아메리카노L" panose="02020600000000000000" pitchFamily="18" charset="-127"/>
              </a:rPr>
              <a:t>2013111544</a:t>
            </a: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en-US" altLang="ko-KR" sz="1600" dirty="0">
                <a:ea typeface="a아메리카노L" panose="02020600000000000000" pitchFamily="18" charset="-127"/>
              </a:rPr>
              <a:t>e-mail </a:t>
            </a:r>
            <a:r>
              <a:rPr lang="en-US" altLang="ko-KR" sz="1600" dirty="0">
                <a:ea typeface="a아메리카노L" panose="02020600000000000000" pitchFamily="18" charset="-127"/>
                <a:hlinkClick r:id="rId3"/>
              </a:rPr>
              <a:t>gusthdb94@naver.com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5754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신나라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b="1" dirty="0">
                <a:ea typeface="a아메리카노L" panose="02020600000000000000" pitchFamily="18" charset="-127"/>
              </a:rPr>
              <a:t>2013111539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dirty="0">
                <a:ea typeface="a아메리카노L" panose="02020600000000000000" pitchFamily="18" charset="-127"/>
                <a:hlinkClick r:id="rId4"/>
              </a:rPr>
              <a:t>robotluv1226@naver.com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e-mail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556" y="655068"/>
            <a:ext cx="1370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10354"/>
          <a:stretch/>
        </p:blipFill>
        <p:spPr>
          <a:xfrm>
            <a:off x="3212147" y="1393004"/>
            <a:ext cx="2719705" cy="34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946502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46640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46778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1940156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3CB9E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3741969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540618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021391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접수</a:t>
            </a:r>
            <a:r>
              <a:rPr lang="en-US" altLang="ko-KR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 진료 접수를 </a:t>
            </a:r>
            <a:r>
              <a:rPr lang="ko-KR" altLang="en-US" sz="833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하므로써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인원을 알 수 있고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만약 대기인원이 많다면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시간을 활용할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2336122" y="1897393"/>
            <a:ext cx="900100" cy="900100"/>
          </a:xfrm>
          <a:prstGeom prst="ellipse">
            <a:avLst/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114122" y="1897393"/>
            <a:ext cx="900100" cy="9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923872" y="1897393"/>
            <a:ext cx="900100" cy="90010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6676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접수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47878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55481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기록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3815266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크게는 종이의 낭비를 줄일 수 있으며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약사는 약을 입력하는 과정이 줄어들게 된다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따라서 그만큼의 환자 대기시간도 줄어들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625016" y="2977514"/>
            <a:ext cx="1500167" cy="1656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기록 누적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&amp;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처방받은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약 확인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나의 진료기록을 누적하므로써 몸상태의 추이를 볼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또한 처방받은 약을 확인하고 그 약에대한 정보를 얻을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13" y="663306"/>
            <a:ext cx="1372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주요 기능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713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 rot="5400000">
            <a:off x="4388533" y="223149"/>
            <a:ext cx="355171" cy="7006876"/>
          </a:xfrm>
          <a:prstGeom prst="rightBrace">
            <a:avLst>
              <a:gd name="adj1" fmla="val 12966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25" y="4150154"/>
            <a:ext cx="1273149" cy="1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3029</TotalTime>
  <Words>1081</Words>
  <Application>Microsoft Office PowerPoint</Application>
  <PresentationFormat>화면 슬라이드 쇼(16:10)</PresentationFormat>
  <Paragraphs>303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262</cp:revision>
  <dcterms:created xsi:type="dcterms:W3CDTF">2016-03-13T04:52:30Z</dcterms:created>
  <dcterms:modified xsi:type="dcterms:W3CDTF">2016-03-30T08:44:36Z</dcterms:modified>
</cp:coreProperties>
</file>