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29" r:id="rId12"/>
    <p:sldId id="330" r:id="rId13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66" d="100"/>
          <a:sy n="66" d="100"/>
        </p:scale>
        <p:origin x="2126" y="749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10" y="4652925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40345"/>
              </p:ext>
            </p:extLst>
          </p:nvPr>
        </p:nvGraphicFramePr>
        <p:xfrm>
          <a:off x="401446" y="5017770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941"/>
              </p:ext>
            </p:extLst>
          </p:nvPr>
        </p:nvGraphicFramePr>
        <p:xfrm>
          <a:off x="401446" y="2625392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77648"/>
              </p:ext>
            </p:extLst>
          </p:nvPr>
        </p:nvGraphicFramePr>
        <p:xfrm>
          <a:off x="4773503" y="3737789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treat_code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35011"/>
              </p:ext>
            </p:extLst>
          </p:nvPr>
        </p:nvGraphicFramePr>
        <p:xfrm>
          <a:off x="9293495" y="3737789"/>
          <a:ext cx="4765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treat_code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66146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369"/>
              </p:ext>
            </p:extLst>
          </p:nvPr>
        </p:nvGraphicFramePr>
        <p:xfrm>
          <a:off x="4660535" y="92140"/>
          <a:ext cx="4441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6871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2249"/>
              </p:ext>
            </p:extLst>
          </p:nvPr>
        </p:nvGraphicFramePr>
        <p:xfrm>
          <a:off x="-3628568" y="399949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42442"/>
              </p:ext>
            </p:extLst>
          </p:nvPr>
        </p:nvGraphicFramePr>
        <p:xfrm>
          <a:off x="4907280" y="3999490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309530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0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19" y="448408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5711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633474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46376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23360" y="492096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23360" y="533752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3266488"/>
            <a:ext cx="5495925" cy="60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75" y="386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375" y="289715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334504"/>
            <a:ext cx="69913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75" y="2035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" y="330175"/>
            <a:ext cx="6105525" cy="1704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159605"/>
            <a:ext cx="3743325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375" y="38086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5" y="5124450"/>
            <a:ext cx="4867275" cy="590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75" y="476182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50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6838"/>
              </p:ext>
            </p:extLst>
          </p:nvPr>
        </p:nvGraphicFramePr>
        <p:xfrm>
          <a:off x="351262" y="62345"/>
          <a:ext cx="8536261" cy="1074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3523</TotalTime>
  <Words>1104</Words>
  <Application>Microsoft Office PowerPoint</Application>
  <PresentationFormat>화면 슬라이드 쇼(16:10)</PresentationFormat>
  <Paragraphs>419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343</cp:revision>
  <cp:lastPrinted>2016-03-31T16:07:22Z</cp:lastPrinted>
  <dcterms:created xsi:type="dcterms:W3CDTF">2016-03-13T04:52:30Z</dcterms:created>
  <dcterms:modified xsi:type="dcterms:W3CDTF">2016-04-06T06:36:56Z</dcterms:modified>
</cp:coreProperties>
</file>