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2" r:id="rId2"/>
    <p:sldId id="313" r:id="rId3"/>
    <p:sldId id="310" r:id="rId4"/>
    <p:sldId id="312" r:id="rId5"/>
    <p:sldId id="311" r:id="rId6"/>
    <p:sldId id="299" r:id="rId7"/>
    <p:sldId id="298" r:id="rId8"/>
    <p:sldId id="327" r:id="rId9"/>
    <p:sldId id="321" r:id="rId10"/>
    <p:sldId id="322" r:id="rId11"/>
  </p:sldIdLst>
  <p:sldSz cx="9144000" cy="5715000" type="screen16x10"/>
  <p:notesSz cx="6881813" cy="9661525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69871" autoAdjust="0"/>
  </p:normalViewPr>
  <p:slideViewPr>
    <p:cSldViewPr snapToGrid="0" showGuides="1">
      <p:cViewPr>
        <p:scale>
          <a:sx n="66" d="100"/>
          <a:sy n="66" d="100"/>
        </p:scale>
        <p:origin x="1416" y="-48"/>
      </p:cViewPr>
      <p:guideLst>
        <p:guide pos="2835"/>
        <p:guide pos="5760"/>
        <p:guide pos="22"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2016-03-31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208088"/>
            <a:ext cx="5214937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endParaRPr lang="en-US" altLang="ko-KR" baseline="0" dirty="0"/>
          </a:p>
          <a:p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36327" indent="-236327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36327" indent="-236327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2016-03-31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47310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09" y="2286187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09" y="99682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909" y="5040388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11514"/>
              </p:ext>
            </p:extLst>
          </p:nvPr>
        </p:nvGraphicFramePr>
        <p:xfrm>
          <a:off x="4577848" y="499233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 </a:t>
                      </a:r>
                      <a:r>
                        <a:rPr lang="en-US" altLang="ko-KR" dirty="0"/>
                        <a:t>: 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 </a:t>
                      </a:r>
                      <a:r>
                        <a:rPr lang="en-US" altLang="ko-KR" dirty="0"/>
                        <a:t>: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 </a:t>
                      </a:r>
                      <a:r>
                        <a:rPr lang="en-US" altLang="ko-KR" dirty="0"/>
                        <a:t>: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84915" y="99728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07442"/>
              </p:ext>
            </p:extLst>
          </p:nvPr>
        </p:nvGraphicFramePr>
        <p:xfrm>
          <a:off x="401445" y="5405233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73906"/>
              </p:ext>
            </p:extLst>
          </p:nvPr>
        </p:nvGraphicFramePr>
        <p:xfrm>
          <a:off x="401446" y="439911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84532"/>
              </p:ext>
            </p:extLst>
          </p:nvPr>
        </p:nvGraphicFramePr>
        <p:xfrm>
          <a:off x="401446" y="2625392"/>
          <a:ext cx="3949508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wait_total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대기인원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1798"/>
              </p:ext>
            </p:extLst>
          </p:nvPr>
        </p:nvGraphicFramePr>
        <p:xfrm>
          <a:off x="4773503" y="3737789"/>
          <a:ext cx="4333968" cy="38126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personal_code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84915" y="3121147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/</a:t>
            </a:r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61121"/>
              </p:ext>
            </p:extLst>
          </p:nvPr>
        </p:nvGraphicFramePr>
        <p:xfrm>
          <a:off x="-3294743" y="637699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3147619" y="258825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48411"/>
              </p:ext>
            </p:extLst>
          </p:nvPr>
        </p:nvGraphicFramePr>
        <p:xfrm>
          <a:off x="-3294742" y="2497169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char[30]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106731" y="2186156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21931" b="16931"/>
          <a:stretch/>
        </p:blipFill>
        <p:spPr>
          <a:xfrm>
            <a:off x="9273197" y="34936"/>
            <a:ext cx="8802136" cy="461085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rcRect l="22734"/>
          <a:stretch/>
        </p:blipFill>
        <p:spPr>
          <a:xfrm>
            <a:off x="9273197" y="3043827"/>
            <a:ext cx="7255742" cy="399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1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58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비로그인시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7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8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6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4" y="2850735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7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5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1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" y="1346230"/>
            <a:ext cx="7364186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8700" y="1654155"/>
            <a:ext cx="7086600" cy="203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의사가 약사에게 약이나 다른 치료제의 종류와 양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,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사용기간 및 기타 필요한 사항을 적어 그대로 조제하도록 한 지시서를 의미한다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의사들은 처방전을 작성할 때 종종 아래와 같은 약어를 쓴다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 ad lib.(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needed),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a.c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before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b.i.d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 두 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twice a day), 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deib.alt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이틀에 한번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other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매일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day), p.c.(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after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q.h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.(1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hour), q.2h(2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two hours), q.3h(3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three hours),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t.i.d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세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three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네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four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q.s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much as needed), stat.(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즉시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immediately),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p.r.n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when needed)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네이버 지식백과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ko-KR" altLang="en-US" dirty="0">
                <a:solidFill>
                  <a:srgbClr val="0047B6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2"/>
              </a:rPr>
              <a:t>처방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[prescription] (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사회복지학사전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2009. 8. 15., Blue Fish)</a:t>
            </a:r>
            <a:endParaRPr lang="en-US" altLang="ko-KR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44788"/>
              </p:ext>
            </p:extLst>
          </p:nvPr>
        </p:nvGraphicFramePr>
        <p:xfrm>
          <a:off x="351262" y="62345"/>
          <a:ext cx="8536261" cy="68026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해당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총대기인원값을  읽어온다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waitlist</a:t>
                      </a:r>
                      <a:r>
                        <a:rPr lang="ko-KR" altLang="en-US" sz="1200" dirty="0"/>
                        <a:t>테이블에</a:t>
                      </a:r>
                      <a:r>
                        <a:rPr lang="ko-KR" altLang="en-US" sz="1200" baseline="0" dirty="0"/>
                        <a:t> 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hospitalCode</a:t>
                      </a:r>
                      <a:r>
                        <a:rPr lang="en-US" altLang="ko-KR" sz="1200" baseline="0" dirty="0"/>
                        <a:t>, id)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대기인원테이블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else {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</a:t>
                      </a:r>
                      <a:r>
                        <a:rPr lang="en-US" altLang="ko-KR" sz="1200" dirty="0"/>
                        <a:t>: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  <a:tr h="41784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접수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79253"/>
                  </a:ext>
                </a:extLst>
              </a:tr>
              <a:tr h="446594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DB/</a:t>
                      </a:r>
                      <a:r>
                        <a:rPr lang="ko-KR" altLang="en-US" dirty="0"/>
                        <a:t>서버관리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7691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일단 구현은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3276</TotalTime>
  <Words>774</Words>
  <Application>Microsoft Office PowerPoint</Application>
  <PresentationFormat>화면 슬라이드 쇼(16:10)</PresentationFormat>
  <Paragraphs>235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a아메리카노L</vt:lpstr>
      <vt:lpstr>나눔고딕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yusohyeon</cp:lastModifiedBy>
  <cp:revision>312</cp:revision>
  <cp:lastPrinted>2016-03-31T16:07:22Z</cp:lastPrinted>
  <dcterms:created xsi:type="dcterms:W3CDTF">2016-03-13T04:52:30Z</dcterms:created>
  <dcterms:modified xsi:type="dcterms:W3CDTF">2016-03-31T18:36:43Z</dcterms:modified>
</cp:coreProperties>
</file>