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98" r:id="rId4"/>
    <p:sldId id="329" r:id="rId5"/>
    <p:sldId id="330" r:id="rId6"/>
    <p:sldId id="331" r:id="rId7"/>
    <p:sldId id="314" r:id="rId8"/>
    <p:sldId id="324" r:id="rId9"/>
    <p:sldId id="325" r:id="rId10"/>
    <p:sldId id="326" r:id="rId11"/>
    <p:sldId id="327" r:id="rId12"/>
    <p:sldId id="328" r:id="rId13"/>
    <p:sldId id="323" r:id="rId14"/>
    <p:sldId id="316" r:id="rId15"/>
    <p:sldId id="285" r:id="rId16"/>
    <p:sldId id="332" r:id="rId1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5268" autoAdjust="0"/>
  </p:normalViewPr>
  <p:slideViewPr>
    <p:cSldViewPr snapToGrid="0" showGuides="1">
      <p:cViewPr varScale="1">
        <p:scale>
          <a:sx n="99" d="100"/>
          <a:sy n="99" d="100"/>
        </p:scale>
        <p:origin x="1502" y="72"/>
      </p:cViewPr>
      <p:guideLst>
        <p:guide pos="2835"/>
        <p:guide pos="5760"/>
        <p:guide/>
        <p:guide orient="horz"/>
        <p:guide orient="horz" pos="1800"/>
        <p:guide orient="horz" pos="3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 사용 예시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6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거의 변동이 없는 테이블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2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6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6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[8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주차 진행상황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412"/>
            <a:ext cx="9144000" cy="164271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8873" y="1426554"/>
            <a:ext cx="1831703" cy="338370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51436" y="1415554"/>
            <a:ext cx="1831703" cy="338370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07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12" y="4660393"/>
            <a:ext cx="5495925" cy="6000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2810" y="143255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endParaRPr lang="ko-KR" altLang="en-US" sz="1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810" y="429105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DOCTOR</a:t>
            </a:r>
            <a:endParaRPr lang="ko-KR" altLang="en-US" sz="18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10" y="3728409"/>
            <a:ext cx="6991350" cy="5810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2810" y="342905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HOSPITAL</a:t>
            </a:r>
            <a:endParaRPr lang="ko-KR" altLang="en-US" sz="18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12" y="1724080"/>
            <a:ext cx="6105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12" y="1750944"/>
            <a:ext cx="3743325" cy="6762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2810" y="1399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PHARMACY</a:t>
            </a:r>
            <a:endParaRPr lang="ko-KR" altLang="en-US" sz="18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12" y="2715787"/>
            <a:ext cx="4867275" cy="5905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72810" y="23531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PHARMACIST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8708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웹페이지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 </a:t>
            </a: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모비즌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)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시연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3933"/>
              </p:ext>
            </p:extLst>
          </p:nvPr>
        </p:nvGraphicFramePr>
        <p:xfrm>
          <a:off x="1330734" y="1482215"/>
          <a:ext cx="6339658" cy="345246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675971" y="1839952"/>
            <a:ext cx="0" cy="309472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-3628568" y="1691188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907280" y="1691188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63298" y="1216758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3669208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07282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7" name="왼쪽 중괄호 16"/>
          <p:cNvSpPr/>
          <p:nvPr/>
        </p:nvSpPr>
        <p:spPr>
          <a:xfrm>
            <a:off x="4770121" y="2175778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4770118" y="326289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>
            <a:off x="4757418" y="4026443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4013200" y="2155458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23360" y="2612658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023360" y="3029218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1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DB Table</a:t>
            </a:r>
            <a:endParaRPr lang="ko-KR" altLang="en-US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서비스 구성도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387" y="3461073"/>
            <a:ext cx="140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r>
              <a:rPr lang="en-US" altLang="ko-KR" dirty="0"/>
              <a:t>Ⅴ. </a:t>
            </a:r>
            <a:r>
              <a:rPr lang="ko-KR" altLang="en-US" dirty="0"/>
              <a:t>진행 일정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4386" y="3031505"/>
            <a:ext cx="189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r>
              <a:rPr lang="en-US" altLang="ko-KR" dirty="0"/>
              <a:t>Ⅳ. </a:t>
            </a:r>
            <a:r>
              <a:rPr lang="ko-KR" altLang="en-US" dirty="0"/>
              <a:t>현재 진행상황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66534"/>
              </p:ext>
            </p:extLst>
          </p:nvPr>
        </p:nvGraphicFramePr>
        <p:xfrm>
          <a:off x="351264" y="1309957"/>
          <a:ext cx="8536261" cy="3095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4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80669"/>
              </p:ext>
            </p:extLst>
          </p:nvPr>
        </p:nvGraphicFramePr>
        <p:xfrm>
          <a:off x="351264" y="1316326"/>
          <a:ext cx="8536261" cy="30823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11176"/>
              </p:ext>
            </p:extLst>
          </p:nvPr>
        </p:nvGraphicFramePr>
        <p:xfrm>
          <a:off x="351264" y="1258921"/>
          <a:ext cx="8536261" cy="4375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04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044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1864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32315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91719" y="3434764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91719" y="1248259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43314"/>
              </p:ext>
            </p:extLst>
          </p:nvPr>
        </p:nvGraphicFramePr>
        <p:xfrm>
          <a:off x="4847256" y="1588488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61779"/>
              </p:ext>
            </p:extLst>
          </p:nvPr>
        </p:nvGraphicFramePr>
        <p:xfrm>
          <a:off x="4847256" y="3773969"/>
          <a:ext cx="3949508" cy="1783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49099"/>
              </p:ext>
            </p:extLst>
          </p:nvPr>
        </p:nvGraphicFramePr>
        <p:xfrm>
          <a:off x="451887" y="1621453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9011" y="1242579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48413"/>
              </p:ext>
            </p:extLst>
          </p:nvPr>
        </p:nvGraphicFramePr>
        <p:xfrm>
          <a:off x="451888" y="3480923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9899" y="3169910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503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3936" y="1269275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67571"/>
              </p:ext>
            </p:extLst>
          </p:nvPr>
        </p:nvGraphicFramePr>
        <p:xfrm>
          <a:off x="489065" y="1668780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6132" y="1269275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62357"/>
              </p:ext>
            </p:extLst>
          </p:nvPr>
        </p:nvGraphicFramePr>
        <p:xfrm>
          <a:off x="5049474" y="1663765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66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7512"/>
              </p:ext>
            </p:extLst>
          </p:nvPr>
        </p:nvGraphicFramePr>
        <p:xfrm>
          <a:off x="166596" y="1864902"/>
          <a:ext cx="3825542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401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6596" y="1248259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59966"/>
              </p:ext>
            </p:extLst>
          </p:nvPr>
        </p:nvGraphicFramePr>
        <p:xfrm>
          <a:off x="4178520" y="1852872"/>
          <a:ext cx="486511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191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medicine_once_num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투여하는경우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997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88466" y="1248259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541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3049</TotalTime>
  <Words>928</Words>
  <Application>Microsoft Office PowerPoint</Application>
  <PresentationFormat>화면 슬라이드 쇼(16:10)</PresentationFormat>
  <Paragraphs>385</Paragraphs>
  <Slides>16</Slides>
  <Notes>16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269</cp:revision>
  <dcterms:created xsi:type="dcterms:W3CDTF">2016-03-13T04:52:30Z</dcterms:created>
  <dcterms:modified xsi:type="dcterms:W3CDTF">2016-04-19T01:12:59Z</dcterms:modified>
</cp:coreProperties>
</file>