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2" r:id="rId2"/>
    <p:sldId id="313" r:id="rId3"/>
    <p:sldId id="310" r:id="rId4"/>
    <p:sldId id="312" r:id="rId5"/>
    <p:sldId id="311" r:id="rId6"/>
    <p:sldId id="299" r:id="rId7"/>
    <p:sldId id="298" r:id="rId8"/>
    <p:sldId id="327" r:id="rId9"/>
    <p:sldId id="321" r:id="rId10"/>
    <p:sldId id="322" r:id="rId11"/>
    <p:sldId id="331" r:id="rId12"/>
    <p:sldId id="329" r:id="rId13"/>
    <p:sldId id="330" r:id="rId14"/>
  </p:sldIdLst>
  <p:sldSz cx="9144000" cy="5715000" type="screen16x10"/>
  <p:notesSz cx="6881813" cy="9661525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69871" autoAdjust="0"/>
  </p:normalViewPr>
  <p:slideViewPr>
    <p:cSldViewPr snapToGrid="0" showGuides="1">
      <p:cViewPr>
        <p:scale>
          <a:sx n="50" d="100"/>
          <a:sy n="50" d="100"/>
        </p:scale>
        <p:origin x="2124" y="726"/>
      </p:cViewPr>
      <p:guideLst>
        <p:guide pos="2835"/>
        <p:guide pos="5760"/>
        <p:guide pos="22"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2016-04-03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208088"/>
            <a:ext cx="5214937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endParaRPr lang="en-US" altLang="ko-KR" baseline="0" dirty="0"/>
          </a:p>
          <a:p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36327" indent="-236327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36327" indent="-236327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4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6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6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1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1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2016-04-03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1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47310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6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7905" y="2186505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57905" y="0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15877" y="5190054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28835"/>
              </p:ext>
            </p:extLst>
          </p:nvPr>
        </p:nvGraphicFramePr>
        <p:xfrm>
          <a:off x="411006" y="4571919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8073" y="4172414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38508"/>
              </p:ext>
            </p:extLst>
          </p:nvPr>
        </p:nvGraphicFramePr>
        <p:xfrm>
          <a:off x="4971415" y="5554899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39161"/>
              </p:ext>
            </p:extLst>
          </p:nvPr>
        </p:nvGraphicFramePr>
        <p:xfrm>
          <a:off x="4713442" y="340229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23609"/>
              </p:ext>
            </p:extLst>
          </p:nvPr>
        </p:nvGraphicFramePr>
        <p:xfrm>
          <a:off x="4713442" y="2525710"/>
          <a:ext cx="3949508" cy="1783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41810"/>
              </p:ext>
            </p:extLst>
          </p:nvPr>
        </p:nvGraphicFramePr>
        <p:xfrm>
          <a:off x="318073" y="587785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65197" y="208911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29733"/>
              </p:ext>
            </p:extLst>
          </p:nvPr>
        </p:nvGraphicFramePr>
        <p:xfrm>
          <a:off x="318074" y="2447255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6085" y="2136242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97935"/>
              </p:ext>
            </p:extLst>
          </p:nvPr>
        </p:nvGraphicFramePr>
        <p:xfrm>
          <a:off x="9162820" y="567243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74232" y="-49399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50833"/>
              </p:ext>
            </p:extLst>
          </p:nvPr>
        </p:nvGraphicFramePr>
        <p:xfrm>
          <a:off x="9293495" y="3737789"/>
          <a:ext cx="4765968" cy="32115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medicine_once_num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반개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투여하는경우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있음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 : null(</a:t>
                      </a:r>
                      <a:r>
                        <a:rPr lang="ko-KR" altLang="en-US" dirty="0"/>
                        <a:t>미사용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39971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403079" y="3121146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041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95"/>
            <a:ext cx="9144000" cy="46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66146"/>
              </p:ext>
            </p:extLst>
          </p:nvPr>
        </p:nvGraphicFramePr>
        <p:xfrm>
          <a:off x="140543" y="92140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진료코드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-148045" y="-524502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86369"/>
              </p:ext>
            </p:extLst>
          </p:nvPr>
        </p:nvGraphicFramePr>
        <p:xfrm>
          <a:off x="4660535" y="92140"/>
          <a:ext cx="4441968" cy="32115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 : null(</a:t>
                      </a:r>
                      <a:r>
                        <a:rPr lang="ko-KR" altLang="en-US" dirty="0"/>
                        <a:t>미사용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6871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70119" y="-524503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02249"/>
              </p:ext>
            </p:extLst>
          </p:nvPr>
        </p:nvGraphicFramePr>
        <p:xfrm>
          <a:off x="-3628568" y="3999490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record_date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hospital_code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42442"/>
              </p:ext>
            </p:extLst>
          </p:nvPr>
        </p:nvGraphicFramePr>
        <p:xfrm>
          <a:off x="4907280" y="3999490"/>
          <a:ext cx="8825304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68163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3011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treat_code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3000103" y="3095300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3669208" y="366112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07282" y="366112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>
            <a:off x="4770121" y="4484080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>
            <a:off x="4770118" y="5571201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>
            <a:off x="4757418" y="6334745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013200" y="4463760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023360" y="4920960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023360" y="5337520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7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7" y="3266490"/>
            <a:ext cx="5495925" cy="600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375" y="3865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USER</a:t>
            </a:r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375" y="289715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DOCTOR</a:t>
            </a:r>
            <a:endParaRPr lang="ko-KR" altLang="en-US" sz="1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2334506"/>
            <a:ext cx="6991350" cy="581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375" y="20351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HOSPITAL</a:t>
            </a:r>
            <a:endParaRPr lang="ko-KR" altLang="en-US" sz="1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7" y="330177"/>
            <a:ext cx="6105525" cy="1704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7" y="4159607"/>
            <a:ext cx="3743325" cy="676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375" y="380864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PHARMACY</a:t>
            </a:r>
            <a:endParaRPr lang="ko-KR" altLang="en-US" sz="1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77" y="5124450"/>
            <a:ext cx="4867275" cy="590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6375" y="476182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PHARMACIST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250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60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비태그시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8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9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901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7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90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8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901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8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6" y="2850737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8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901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9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60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/>
          <a:stretch/>
        </p:blipFill>
        <p:spPr>
          <a:xfrm>
            <a:off x="55758" y="384010"/>
            <a:ext cx="9043639" cy="51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6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2" y="1248261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8700" y="1654155"/>
            <a:ext cx="7086600" cy="203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의사가 약사에게 약이나 다른 치료제의 종류와 양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,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사용기간 및 기타 필요한 사항을 적어 그대로 조제하도록 한 지시서를 의미한다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의사들은 처방전을 작성할 때 종종 아래와 같은 약어를 쓴다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 ad lib.(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needed),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a.c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before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b.i.d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 두 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twice a day), 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deib.alt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이틀에 한번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other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매일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day), p.c.(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after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q.h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.(1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hour), q.2h(2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two hours), q.3h(3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three hours),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t.i.d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세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three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네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four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q.s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much as needed), stat.(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즉시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immediately),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p.r.n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when needed)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네이버 지식백과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ko-KR" altLang="en-US" dirty="0">
                <a:solidFill>
                  <a:srgbClr val="0047B6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2"/>
              </a:rPr>
              <a:t>처방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[prescription] (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사회복지학사전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2009. 8. 15., Blue Fish)</a:t>
            </a:r>
          </a:p>
        </p:txBody>
      </p:sp>
    </p:spTree>
    <p:extLst>
      <p:ext uri="{BB962C8B-B14F-4D97-AF65-F5344CB8AC3E}">
        <p14:creationId xmlns:p14="http://schemas.microsoft.com/office/powerpoint/2010/main" val="18426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56838"/>
              </p:ext>
            </p:extLst>
          </p:nvPr>
        </p:nvGraphicFramePr>
        <p:xfrm>
          <a:off x="351264" y="62347"/>
          <a:ext cx="8536261" cy="107473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삽입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200" baseline="0" dirty="0"/>
                        <a:t>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hospital_code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user_id</a:t>
                      </a:r>
                      <a:r>
                        <a:rPr lang="en-US" altLang="ko-KR" sz="1200" baseline="0" dirty="0"/>
                        <a:t>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64001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비태그자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01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대기목록출력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의사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57558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for(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=0;i&lt;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;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++){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if(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else { 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확인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진료기록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en-US" altLang="ko-KR" sz="1200" baseline="0" dirty="0"/>
                        <a:t> != 0){</a:t>
                      </a:r>
                      <a:endParaRPr lang="en-US" altLang="ko-KR" sz="120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MEDICAL_RECORD</a:t>
                      </a:r>
                      <a:r>
                        <a:rPr lang="ko-KR" altLang="en-US" sz="1200" baseline="0" dirty="0"/>
                        <a:t>테이블의 해당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정보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treat_code</a:t>
                      </a:r>
                      <a:r>
                        <a:rPr lang="ko-KR" altLang="en-US" sz="1200" baseline="0" dirty="0"/>
                        <a:t> 행에</a:t>
                      </a:r>
                      <a:endParaRPr lang="en-US" altLang="ko-KR" sz="1200" baseline="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</a:t>
                      </a:r>
                      <a:r>
                        <a:rPr lang="en-US" altLang="ko-KR" sz="1200" baseline="0" dirty="0" err="1"/>
                        <a:t>pharm_code</a:t>
                      </a:r>
                      <a:r>
                        <a:rPr lang="ko-KR" altLang="en-US" sz="1200" baseline="0" dirty="0"/>
                        <a:t>를 넣는다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TREAT_RECORD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MEDICAL_RECORD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로 조인 후</a:t>
                      </a:r>
                      <a:r>
                        <a:rPr lang="en-US" altLang="ko-KR" sz="1200" baseline="0" dirty="0"/>
                        <a:t>,</a:t>
                      </a:r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algn="l" latinLnBrk="1"/>
                      <a:r>
                        <a:rPr lang="en-US" altLang="ko-KR" sz="1200" dirty="0"/>
                        <a:t>      MEDICAL_RECORD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ko-KR" altLang="en-US" sz="1200" dirty="0"/>
                        <a:t>변수를 사용으로 바꾸기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else{ … } //</a:t>
                      </a:r>
                      <a:r>
                        <a:rPr lang="ko-KR" altLang="en-US" sz="1200" dirty="0" err="1"/>
                        <a:t>에러처리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앱에서 처방전비활성화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4099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사용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제조완료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사용자 앱에 정보 푸시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12970"/>
                  </a:ext>
                </a:extLst>
              </a:tr>
              <a:tr h="446594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DB/</a:t>
                      </a:r>
                      <a:r>
                        <a:rPr lang="ko-KR" altLang="en-US" dirty="0"/>
                        <a:t>서버관리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7691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일단 구현은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3477</TotalTime>
  <Words>1103</Words>
  <Application>Microsoft Office PowerPoint</Application>
  <PresentationFormat>화면 슬라이드 쇼(16:10)</PresentationFormat>
  <Paragraphs>418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a아메리카노L</vt:lpstr>
      <vt:lpstr>나눔고딕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yusohyeon</cp:lastModifiedBy>
  <cp:revision>343</cp:revision>
  <cp:lastPrinted>2016-04-02T18:20:09Z</cp:lastPrinted>
  <dcterms:created xsi:type="dcterms:W3CDTF">2016-03-13T04:52:30Z</dcterms:created>
  <dcterms:modified xsi:type="dcterms:W3CDTF">2016-04-02T18:28:28Z</dcterms:modified>
</cp:coreProperties>
</file>