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28" r:id="rId12"/>
    <p:sldId id="329" r:id="rId13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66" d="100"/>
          <a:sy n="66" d="100"/>
        </p:scale>
        <p:origin x="1674" y="408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50785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4111"/>
              </p:ext>
            </p:extLst>
          </p:nvPr>
        </p:nvGraphicFramePr>
        <p:xfrm>
          <a:off x="401445" y="5415630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54215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9144000" y="6357257"/>
            <a:ext cx="304800" cy="11932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96400" y="6645440"/>
            <a:ext cx="20755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고민중</a:t>
            </a:r>
            <a:r>
              <a:rPr lang="en-US" altLang="ko-KR" dirty="0"/>
              <a:t>….. </a:t>
            </a:r>
            <a:r>
              <a:rPr lang="ko-KR" altLang="en-US" dirty="0" err="1"/>
              <a:t>어떻게할까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5150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89617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5215"/>
              </p:ext>
            </p:extLst>
          </p:nvPr>
        </p:nvGraphicFramePr>
        <p:xfrm>
          <a:off x="4773503" y="3737789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187"/>
              </p:ext>
            </p:extLst>
          </p:nvPr>
        </p:nvGraphicFramePr>
        <p:xfrm>
          <a:off x="9293495" y="3737789"/>
          <a:ext cx="4333968" cy="311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91359" y="3534658"/>
            <a:ext cx="3959595" cy="538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124085" y="3645649"/>
            <a:ext cx="2505284" cy="1485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얘는 빼도 되지 않을까</a:t>
            </a:r>
            <a:r>
              <a:rPr lang="en-US" altLang="ko-KR" dirty="0"/>
              <a:t>,,,?</a:t>
            </a:r>
          </a:p>
          <a:p>
            <a:pPr algn="ctr"/>
            <a:r>
              <a:rPr lang="ko-KR" altLang="en-US" dirty="0"/>
              <a:t>병원마다 사람 </a:t>
            </a:r>
            <a:r>
              <a:rPr lang="ko-KR" altLang="en-US" dirty="0" err="1"/>
              <a:t>올때마다</a:t>
            </a:r>
            <a:r>
              <a:rPr lang="ko-KR" altLang="en-US" dirty="0"/>
              <a:t> 계속 업데이트가 </a:t>
            </a:r>
            <a:r>
              <a:rPr lang="ko-KR" altLang="en-US" dirty="0" err="1"/>
              <a:t>되야되는건데</a:t>
            </a:r>
            <a:r>
              <a:rPr lang="en-US" altLang="ko-KR" dirty="0"/>
              <a:t>, </a:t>
            </a:r>
            <a:r>
              <a:rPr lang="ko-KR" altLang="en-US" dirty="0"/>
              <a:t>그냥 대기인원테이블로 행 </a:t>
            </a:r>
            <a:r>
              <a:rPr lang="ko-KR" altLang="en-US" dirty="0" err="1"/>
              <a:t>세는거로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병원테이블은 자주 업데이트 될 필요 없게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9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77553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3084"/>
              </p:ext>
            </p:extLst>
          </p:nvPr>
        </p:nvGraphicFramePr>
        <p:xfrm>
          <a:off x="4660535" y="92140"/>
          <a:ext cx="4333968" cy="29110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97142"/>
              </p:ext>
            </p:extLst>
          </p:nvPr>
        </p:nvGraphicFramePr>
        <p:xfrm>
          <a:off x="-3628568" y="363021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49519"/>
              </p:ext>
            </p:extLst>
          </p:nvPr>
        </p:nvGraphicFramePr>
        <p:xfrm>
          <a:off x="4907280" y="3630210"/>
          <a:ext cx="7660640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272602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0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19" y="411480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20191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596546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09448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23360" y="455168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23360" y="496824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3306</TotalTime>
  <Words>1179</Words>
  <Application>Microsoft Office PowerPoint</Application>
  <PresentationFormat>화면 슬라이드 쇼(16:10)</PresentationFormat>
  <Paragraphs>497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yusohyeon</cp:lastModifiedBy>
  <cp:revision>320</cp:revision>
  <cp:lastPrinted>2016-03-31T16:07:22Z</cp:lastPrinted>
  <dcterms:created xsi:type="dcterms:W3CDTF">2016-03-13T04:52:30Z</dcterms:created>
  <dcterms:modified xsi:type="dcterms:W3CDTF">2016-04-01T03:42:07Z</dcterms:modified>
</cp:coreProperties>
</file>