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  <p:sldId id="331" r:id="rId12"/>
    <p:sldId id="329" r:id="rId13"/>
    <p:sldId id="330" r:id="rId14"/>
    <p:sldId id="332" r:id="rId15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5268" autoAdjust="0"/>
  </p:normalViewPr>
  <p:slideViewPr>
    <p:cSldViewPr snapToGrid="0" showGuides="1">
      <p:cViewPr>
        <p:scale>
          <a:sx n="50" d="100"/>
          <a:sy n="50" d="100"/>
        </p:scale>
        <p:origin x="2582" y="893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1850" y="1208088"/>
            <a:ext cx="5218113" cy="3260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4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6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1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1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2016-06-22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6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7905" y="2186505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7905" y="0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15877" y="5190054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28835"/>
              </p:ext>
            </p:extLst>
          </p:nvPr>
        </p:nvGraphicFramePr>
        <p:xfrm>
          <a:off x="411006" y="4571919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8073" y="4172414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38508"/>
              </p:ext>
            </p:extLst>
          </p:nvPr>
        </p:nvGraphicFramePr>
        <p:xfrm>
          <a:off x="4971415" y="5554899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39161"/>
              </p:ext>
            </p:extLst>
          </p:nvPr>
        </p:nvGraphicFramePr>
        <p:xfrm>
          <a:off x="4713442" y="340229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3609"/>
              </p:ext>
            </p:extLst>
          </p:nvPr>
        </p:nvGraphicFramePr>
        <p:xfrm>
          <a:off x="4713442" y="2525710"/>
          <a:ext cx="3949508" cy="1783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41810"/>
              </p:ext>
            </p:extLst>
          </p:nvPr>
        </p:nvGraphicFramePr>
        <p:xfrm>
          <a:off x="318073" y="587785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65197" y="208911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9733"/>
              </p:ext>
            </p:extLst>
          </p:nvPr>
        </p:nvGraphicFramePr>
        <p:xfrm>
          <a:off x="318074" y="2447255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6085" y="2136242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97935"/>
              </p:ext>
            </p:extLst>
          </p:nvPr>
        </p:nvGraphicFramePr>
        <p:xfrm>
          <a:off x="9162820" y="567243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74232" y="-49399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6226"/>
              </p:ext>
            </p:extLst>
          </p:nvPr>
        </p:nvGraphicFramePr>
        <p:xfrm>
          <a:off x="9293495" y="3737789"/>
          <a:ext cx="4765968" cy="41132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9551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prescription_num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처방전번호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6467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default:null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제출시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9575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medicine_once_num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투여하는경우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있음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9971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403079" y="3121146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525"/>
            <a:ext cx="9144000" cy="46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66146"/>
              </p:ext>
            </p:extLst>
          </p:nvPr>
        </p:nvGraphicFramePr>
        <p:xfrm>
          <a:off x="140543" y="92140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148045" y="-524502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6369"/>
              </p:ext>
            </p:extLst>
          </p:nvPr>
        </p:nvGraphicFramePr>
        <p:xfrm>
          <a:off x="4660535" y="92140"/>
          <a:ext cx="444196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6871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70119" y="-524503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2249"/>
              </p:ext>
            </p:extLst>
          </p:nvPr>
        </p:nvGraphicFramePr>
        <p:xfrm>
          <a:off x="-3628568" y="3999490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42442"/>
              </p:ext>
            </p:extLst>
          </p:nvPr>
        </p:nvGraphicFramePr>
        <p:xfrm>
          <a:off x="4907280" y="3999490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000103" y="3095300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69208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7282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4770121" y="4484080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4770118" y="5571201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4757418" y="6334745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3200" y="4463760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023360" y="4920960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023360" y="5337520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7" y="3266490"/>
            <a:ext cx="5495925" cy="600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375" y="3865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375" y="289715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DOCTOR</a:t>
            </a:r>
            <a:endParaRPr lang="ko-KR" altLang="en-US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2334506"/>
            <a:ext cx="6991350" cy="58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375" y="2035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HOSPITAL</a:t>
            </a:r>
            <a:endParaRPr lang="ko-KR" altLang="en-US" sz="1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7" y="330177"/>
            <a:ext cx="6105525" cy="1704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7" y="4159607"/>
            <a:ext cx="3743325" cy="676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375" y="380864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PHARMACY</a:t>
            </a:r>
            <a:endParaRPr lang="ko-KR" altLang="en-US" sz="1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7" y="5124450"/>
            <a:ext cx="4867275" cy="590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375" y="476182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PHARMACIST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2509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65734" y="862959"/>
            <a:ext cx="13081934" cy="6845144"/>
            <a:chOff x="165734" y="862959"/>
            <a:chExt cx="13081934" cy="68451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34" y="1298728"/>
              <a:ext cx="2457450" cy="112395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321" y="1263009"/>
              <a:ext cx="2495550" cy="215265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65734" y="889153"/>
              <a:ext cx="1388745" cy="409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DOCTOR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61321" y="862959"/>
              <a:ext cx="1388745" cy="409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HOSPITAL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81807" y="2832731"/>
              <a:ext cx="1694498" cy="409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MEDICAL_RECORD</a:t>
              </a:r>
              <a:endParaRPr lang="ko-KR" altLang="en-US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1808" y="1310158"/>
              <a:ext cx="2381250" cy="9144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8281807" y="889153"/>
              <a:ext cx="1388745" cy="409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PHARMACIST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18818" y="1343496"/>
              <a:ext cx="2228850" cy="108585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11008816" y="889153"/>
              <a:ext cx="1388745" cy="409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PHARMACY</a:t>
              </a:r>
              <a:endParaRPr lang="ko-KR" altLang="en-US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734" y="4220523"/>
              <a:ext cx="7534275" cy="15621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165734" y="3810948"/>
              <a:ext cx="1388745" cy="409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TREAT_RECORD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1807" y="3240401"/>
              <a:ext cx="4886325" cy="292417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9675" y="1372858"/>
              <a:ext cx="2228850" cy="18288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5739675" y="887718"/>
              <a:ext cx="1388745" cy="409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5734" y="6593678"/>
              <a:ext cx="4486275" cy="92392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165734" y="6107863"/>
              <a:ext cx="1388745" cy="409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WAIT_LIST</a:t>
              </a:r>
              <a:endParaRPr lang="ko-KR" altLang="en-US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56871" y="6593678"/>
              <a:ext cx="4657725" cy="111442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5456871" y="6184103"/>
              <a:ext cx="1698308" cy="409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WAIT_LIST_PHARM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95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60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8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9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901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7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90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8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901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8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6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6" y="2850737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8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901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9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60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/>
          <a:stretch/>
        </p:blipFill>
        <p:spPr>
          <a:xfrm>
            <a:off x="55758" y="384010"/>
            <a:ext cx="9043639" cy="51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6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2" y="1248261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6838"/>
              </p:ext>
            </p:extLst>
          </p:nvPr>
        </p:nvGraphicFramePr>
        <p:xfrm>
          <a:off x="351264" y="62347"/>
          <a:ext cx="8536261" cy="10747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처방전비활성화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3494</TotalTime>
  <Words>1127</Words>
  <Application>Microsoft Office PowerPoint</Application>
  <PresentationFormat>화면 슬라이드 쇼(16:10)</PresentationFormat>
  <Paragraphs>436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348</cp:revision>
  <cp:lastPrinted>2016-04-02T18:20:09Z</cp:lastPrinted>
  <dcterms:created xsi:type="dcterms:W3CDTF">2016-03-13T04:52:30Z</dcterms:created>
  <dcterms:modified xsi:type="dcterms:W3CDTF">2016-06-22T02:35:01Z</dcterms:modified>
</cp:coreProperties>
</file>