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69871" autoAdjust="0"/>
  </p:normalViewPr>
  <p:slideViewPr>
    <p:cSldViewPr snapToGrid="0" showGuides="1">
      <p:cViewPr varScale="1">
        <p:scale>
          <a:sx n="101" d="100"/>
          <a:sy n="101" d="100"/>
        </p:scale>
        <p:origin x="1118" y="58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09" y="5040388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6462"/>
              </p:ext>
            </p:extLst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07442"/>
              </p:ext>
            </p:extLst>
          </p:nvPr>
        </p:nvGraphicFramePr>
        <p:xfrm>
          <a:off x="401445" y="5405233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73906"/>
              </p:ext>
            </p:extLst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84532"/>
              </p:ext>
            </p:extLst>
          </p:nvPr>
        </p:nvGraphicFramePr>
        <p:xfrm>
          <a:off x="401446" y="2625392"/>
          <a:ext cx="3949508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wait_total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대기인원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21701"/>
              </p:ext>
            </p:extLst>
          </p:nvPr>
        </p:nvGraphicFramePr>
        <p:xfrm>
          <a:off x="4773503" y="3737789"/>
          <a:ext cx="4333968" cy="38126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/char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/</a:t>
            </a:r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79119"/>
              </p:ext>
            </p:extLst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7004"/>
              </p:ext>
            </p:extLst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sp>
        <p:nvSpPr>
          <p:cNvPr id="2" name="오른쪽 중괄호 1"/>
          <p:cNvSpPr/>
          <p:nvPr/>
        </p:nvSpPr>
        <p:spPr>
          <a:xfrm>
            <a:off x="9144000" y="6357257"/>
            <a:ext cx="304800" cy="119320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96400" y="6645440"/>
            <a:ext cx="207554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고민중</a:t>
            </a:r>
            <a:r>
              <a:rPr lang="en-US" altLang="ko-KR" dirty="0"/>
              <a:t>….. </a:t>
            </a:r>
            <a:r>
              <a:rPr lang="ko-KR" altLang="en-US" dirty="0" err="1"/>
              <a:t>어떻게할까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  <a:endParaRPr lang="en-US" altLang="ko-KR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44788"/>
              </p:ext>
            </p:extLst>
          </p:nvPr>
        </p:nvGraphicFramePr>
        <p:xfrm>
          <a:off x="351262" y="62345"/>
          <a:ext cx="8536261" cy="68026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해당 </a:t>
                      </a:r>
                      <a:r>
                        <a:rPr lang="en-US" altLang="ko-KR" sz="1200" dirty="0" err="1"/>
                        <a:t>hospitalCode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총대기인원값을  읽어온다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waitlist</a:t>
                      </a:r>
                      <a:r>
                        <a:rPr lang="ko-KR" altLang="en-US" sz="1200" dirty="0"/>
                        <a:t>테이블에</a:t>
                      </a:r>
                      <a:r>
                        <a:rPr lang="ko-KR" altLang="en-US" sz="1200" baseline="0" dirty="0"/>
                        <a:t> 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hospitalCode</a:t>
                      </a:r>
                      <a:r>
                        <a:rPr lang="en-US" altLang="ko-KR" sz="1200" baseline="0" dirty="0"/>
                        <a:t>, id)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대기인원테이블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else { 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hospital</a:t>
                      </a:r>
                      <a:r>
                        <a:rPr lang="ko-KR" altLang="en-US" sz="1200" dirty="0"/>
                        <a:t>테이블의 총대기인원을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</a:t>
                      </a:r>
                      <a:r>
                        <a:rPr lang="en-US" altLang="ko-KR" sz="1200" dirty="0"/>
                        <a:t>: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접수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79253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</TotalTime>
  <Words>770</Words>
  <Application>Microsoft Office PowerPoint</Application>
  <PresentationFormat>화면 슬라이드 쇼(16:10)</PresentationFormat>
  <Paragraphs>234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318</cp:revision>
  <cp:lastPrinted>2016-03-31T16:07:22Z</cp:lastPrinted>
  <dcterms:created xsi:type="dcterms:W3CDTF">2016-03-13T04:52:30Z</dcterms:created>
  <dcterms:modified xsi:type="dcterms:W3CDTF">2016-04-01T03:19:14Z</dcterms:modified>
</cp:coreProperties>
</file>