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76"/>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50702-7B26-4B62-9531-535F353AB21B}" v="1" dt="2022-11-14T00:46:23.424"/>
    <p1510:client id="{B01912E7-33B8-4372-8737-4A2B70A770B7}" v="8" dt="2022-12-18T13:29:29.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microsoft.com/office/2015/10/relationships/revisionInfo" Target="revisionInfo.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N VEASNA" userId="S::korn_veasna@dtc1.itc.edu.kh::b8ef6401-9637-4398-a372-5faaf3ae3ba3" providerId="AD" clId="Web-{93050702-7B26-4B62-9531-535F353AB21B}"/>
    <pc:docChg chg="modSld">
      <pc:chgData name="KORN VEASNA" userId="S::korn_veasna@dtc1.itc.edu.kh::b8ef6401-9637-4398-a372-5faaf3ae3ba3" providerId="AD" clId="Web-{93050702-7B26-4B62-9531-535F353AB21B}" dt="2022-11-14T00:46:23.424" v="0" actId="688"/>
      <pc:docMkLst>
        <pc:docMk/>
      </pc:docMkLst>
      <pc:sldChg chg="modSp">
        <pc:chgData name="KORN VEASNA" userId="S::korn_veasna@dtc1.itc.edu.kh::b8ef6401-9637-4398-a372-5faaf3ae3ba3" providerId="AD" clId="Web-{93050702-7B26-4B62-9531-535F353AB21B}" dt="2022-11-14T00:46:23.424" v="0" actId="688"/>
        <pc:sldMkLst>
          <pc:docMk/>
          <pc:sldMk cId="0" sldId="270"/>
        </pc:sldMkLst>
        <pc:spChg chg="mod">
          <ac:chgData name="KORN VEASNA" userId="S::korn_veasna@dtc1.itc.edu.kh::b8ef6401-9637-4398-a372-5faaf3ae3ba3" providerId="AD" clId="Web-{93050702-7B26-4B62-9531-535F353AB21B}" dt="2022-11-14T00:46:23.424" v="0" actId="688"/>
          <ac:spMkLst>
            <pc:docMk/>
            <pc:sldMk cId="0" sldId="270"/>
            <ac:spMk id="373" creationId="{00000000-0000-0000-0000-000000000000}"/>
          </ac:spMkLst>
        </pc:spChg>
      </pc:sldChg>
    </pc:docChg>
  </pc:docChgLst>
  <pc:docChgLst>
    <pc:chgData name="KIM LEAKHENA" userId="S::kim_leakhena@dtc1.itc.edu.kh::bbe1548d-8a31-4f12-9c15-8fc12480ac06" providerId="AD" clId="Web-{B01912E7-33B8-4372-8737-4A2B70A770B7}"/>
    <pc:docChg chg="modSld">
      <pc:chgData name="KIM LEAKHENA" userId="S::kim_leakhena@dtc1.itc.edu.kh::bbe1548d-8a31-4f12-9c15-8fc12480ac06" providerId="AD" clId="Web-{B01912E7-33B8-4372-8737-4A2B70A770B7}" dt="2022-12-18T13:29:29.635" v="7" actId="1076"/>
      <pc:docMkLst>
        <pc:docMk/>
      </pc:docMkLst>
      <pc:sldChg chg="modSp">
        <pc:chgData name="KIM LEAKHENA" userId="S::kim_leakhena@dtc1.itc.edu.kh::bbe1548d-8a31-4f12-9c15-8fc12480ac06" providerId="AD" clId="Web-{B01912E7-33B8-4372-8737-4A2B70A770B7}" dt="2022-12-18T13:29:29.635" v="7" actId="1076"/>
        <pc:sldMkLst>
          <pc:docMk/>
          <pc:sldMk cId="0" sldId="270"/>
        </pc:sldMkLst>
        <pc:spChg chg="mod">
          <ac:chgData name="KIM LEAKHENA" userId="S::kim_leakhena@dtc1.itc.edu.kh::bbe1548d-8a31-4f12-9c15-8fc12480ac06" providerId="AD" clId="Web-{B01912E7-33B8-4372-8737-4A2B70A770B7}" dt="2022-12-18T13:29:29.635" v="7" actId="1076"/>
          <ac:spMkLst>
            <pc:docMk/>
            <pc:sldMk cId="0" sldId="270"/>
            <ac:spMk id="3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3200" b="0" strike="noStrike" spc="-1">
                <a:solidFill>
                  <a:srgbClr val="58585B"/>
                </a:solidFill>
                <a:latin typeface="Arial"/>
              </a:rPr>
              <a:t>Click to move the slide</a:t>
            </a:r>
          </a:p>
        </p:txBody>
      </p:sp>
      <p:sp>
        <p:nvSpPr>
          <p:cNvPr id="32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33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331" name="PlaceHolder 4"/>
          <p:cNvSpPr>
            <a:spLocks noGrp="1"/>
          </p:cNvSpPr>
          <p:nvPr>
            <p:ph type="dt" idx="2"/>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332" name="PlaceHolder 5"/>
          <p:cNvSpPr>
            <a:spLocks noGrp="1"/>
          </p:cNvSpPr>
          <p:nvPr>
            <p:ph type="ftr" idx="3"/>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333" name="PlaceHolder 6"/>
          <p:cNvSpPr>
            <a:spLocks noGrp="1"/>
          </p:cNvSpPr>
          <p:nvPr>
            <p:ph type="sldNum" idx="4"/>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DE1E304-6459-4C7B-9A49-794FD628EA6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noRot="1" noChangeAspect="1"/>
          </p:cNvSpPr>
          <p:nvPr>
            <p:ph type="sldImg"/>
          </p:nvPr>
        </p:nvSpPr>
        <p:spPr>
          <a:xfrm>
            <a:off x="381000" y="685800"/>
            <a:ext cx="6096000" cy="3429000"/>
          </a:xfrm>
          <a:prstGeom prst="rect">
            <a:avLst/>
          </a:prstGeom>
          <a:ln w="0">
            <a:noFill/>
          </a:ln>
        </p:spPr>
      </p:sp>
      <p:sp>
        <p:nvSpPr>
          <p:cNvPr id="50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Cisco Networking Academy Program</a:t>
            </a:r>
          </a:p>
          <a:p>
            <a:pPr marL="216000" indent="-216000">
              <a:lnSpc>
                <a:spcPct val="100000"/>
              </a:lnSpc>
              <a:buNone/>
            </a:pPr>
            <a:r>
              <a:rPr lang="en-US" sz="2000" b="0" strike="noStrike" spc="-1">
                <a:latin typeface="Arial"/>
              </a:rPr>
              <a:t>Introduction to Networks v7.0 (ITN)</a:t>
            </a:r>
          </a:p>
          <a:p>
            <a:pPr marL="216000" indent="-216000">
              <a:lnSpc>
                <a:spcPct val="100000"/>
              </a:lnSpc>
              <a:buNone/>
            </a:pPr>
            <a:r>
              <a:rPr lang="en-US" sz="1200" b="0" strike="noStrike" spc="-1">
                <a:latin typeface="Arial"/>
              </a:rPr>
              <a:t>Module 3: </a:t>
            </a:r>
            <a:r>
              <a:rPr lang="en-US" sz="1200" b="0" strike="noStrike" spc="-1">
                <a:solidFill>
                  <a:srgbClr val="999999"/>
                </a:solidFill>
                <a:latin typeface="Arial"/>
              </a:rPr>
              <a:t>Protocols and Models</a:t>
            </a:r>
            <a:endParaRPr lang="en-US" sz="1200" b="0" strike="noStrike" spc="-1">
              <a:latin typeface="Arial"/>
            </a:endParaRPr>
          </a:p>
        </p:txBody>
      </p:sp>
      <p:sp>
        <p:nvSpPr>
          <p:cNvPr id="510" name="PlaceHolder 3"/>
          <p:cNvSpPr>
            <a:spLocks noGrp="1"/>
          </p:cNvSpPr>
          <p:nvPr>
            <p:ph type="sldNum" idx="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E566980A-B922-48F4-8BB0-8F0361469E6E}" type="slidenum">
              <a:rPr lang="en-US" sz="1200" b="0" strike="noStrike" spc="-1">
                <a:solidFill>
                  <a:srgbClr val="000000"/>
                </a:solidFill>
                <a:latin typeface="Arial"/>
                <a:ea typeface="ＭＳ Ｐゴシック"/>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PlaceHolder 1"/>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CCEB8441-CC3A-4C9A-BDDD-16A6584AD0A9}" type="slidenum">
              <a:rPr lang="en-US" sz="800" b="0" strike="noStrike" spc="-1">
                <a:solidFill>
                  <a:srgbClr val="000000"/>
                </a:solidFill>
                <a:latin typeface="Arial"/>
              </a:rPr>
              <a:t>10</a:t>
            </a:fld>
            <a:endParaRPr lang="en-US" sz="800" b="0" strike="noStrike" spc="-1">
              <a:latin typeface="Times New Roman"/>
            </a:endParaRPr>
          </a:p>
        </p:txBody>
      </p:sp>
      <p:sp>
        <p:nvSpPr>
          <p:cNvPr id="536" name="PlaceHolder 2"/>
          <p:cNvSpPr>
            <a:spLocks noGrp="1" noRot="1" noChangeAspect="1"/>
          </p:cNvSpPr>
          <p:nvPr>
            <p:ph type="sldImg"/>
          </p:nvPr>
        </p:nvSpPr>
        <p:spPr>
          <a:xfrm>
            <a:off x="381000" y="685800"/>
            <a:ext cx="6096000" cy="3429000"/>
          </a:xfrm>
          <a:prstGeom prst="rect">
            <a:avLst/>
          </a:prstGeom>
          <a:ln w="0">
            <a:noFill/>
          </a:ln>
        </p:spPr>
      </p:sp>
      <p:sp>
        <p:nvSpPr>
          <p:cNvPr id="537"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3.1.5 </a:t>
            </a:r>
            <a:r>
              <a:rPr lang="en-US" sz="1200" b="0" strike="noStrike" spc="-1">
                <a:latin typeface="Arial"/>
              </a:rPr>
              <a:t>– </a:t>
            </a:r>
            <a:r>
              <a:rPr lang="en-US" sz="2000" b="0" strike="noStrike" spc="-1">
                <a:latin typeface="Arial"/>
              </a:rPr>
              <a:t>Network Protocol Requirements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PlaceHolder 1"/>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A72E37F4-8C44-4A64-A309-A37228A888C4}" type="slidenum">
              <a:rPr lang="en-US" sz="800" b="0" strike="noStrike" spc="-1">
                <a:solidFill>
                  <a:srgbClr val="000000"/>
                </a:solidFill>
                <a:latin typeface="Arial"/>
              </a:rPr>
              <a:t>11</a:t>
            </a:fld>
            <a:endParaRPr lang="en-US" sz="800" b="0" strike="noStrike" spc="-1">
              <a:latin typeface="Times New Roman"/>
            </a:endParaRPr>
          </a:p>
        </p:txBody>
      </p:sp>
      <p:sp>
        <p:nvSpPr>
          <p:cNvPr id="539" name="PlaceHolder 2"/>
          <p:cNvSpPr>
            <a:spLocks noGrp="1" noRot="1" noChangeAspect="1"/>
          </p:cNvSpPr>
          <p:nvPr>
            <p:ph type="sldImg"/>
          </p:nvPr>
        </p:nvSpPr>
        <p:spPr>
          <a:xfrm>
            <a:off x="381000" y="685800"/>
            <a:ext cx="6096000" cy="3429000"/>
          </a:xfrm>
          <a:prstGeom prst="rect">
            <a:avLst/>
          </a:prstGeom>
          <a:ln w="0">
            <a:noFill/>
          </a:ln>
        </p:spPr>
      </p:sp>
      <p:sp>
        <p:nvSpPr>
          <p:cNvPr id="540"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3.1.6 </a:t>
            </a:r>
            <a:r>
              <a:rPr lang="en-US" sz="1200" b="0" strike="noStrike" spc="-1">
                <a:latin typeface="Arial"/>
              </a:rPr>
              <a:t>– </a:t>
            </a:r>
            <a:r>
              <a:rPr lang="en-US" sz="2000" b="0" strike="noStrike" spc="-1">
                <a:latin typeface="Arial"/>
              </a:rPr>
              <a:t>Message Encoding</a:t>
            </a:r>
          </a:p>
          <a:p>
            <a:pPr marL="216000" indent="-216000">
              <a:lnSpc>
                <a:spcPct val="80000"/>
              </a:lnSpc>
              <a:buNone/>
            </a:pPr>
            <a:endParaRPr lang="en-US"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DEA0B2D3-106C-4306-BDFA-174112E6B4E8}" type="slidenum">
              <a:rPr lang="en-US" sz="800" b="0" strike="noStrike" spc="-1">
                <a:solidFill>
                  <a:srgbClr val="000000"/>
                </a:solidFill>
                <a:latin typeface="Arial"/>
              </a:rPr>
              <a:t>12</a:t>
            </a:fld>
            <a:endParaRPr lang="en-US" sz="800" b="0" strike="noStrike" spc="-1">
              <a:latin typeface="Times New Roman"/>
            </a:endParaRPr>
          </a:p>
        </p:txBody>
      </p:sp>
      <p:sp>
        <p:nvSpPr>
          <p:cNvPr id="542" name="PlaceHolder 2"/>
          <p:cNvSpPr>
            <a:spLocks noGrp="1" noRot="1" noChangeAspect="1"/>
          </p:cNvSpPr>
          <p:nvPr>
            <p:ph type="sldImg"/>
          </p:nvPr>
        </p:nvSpPr>
        <p:spPr>
          <a:xfrm>
            <a:off x="381000" y="685800"/>
            <a:ext cx="6096000" cy="3429000"/>
          </a:xfrm>
          <a:prstGeom prst="rect">
            <a:avLst/>
          </a:prstGeom>
          <a:ln w="0">
            <a:noFill/>
          </a:ln>
        </p:spPr>
      </p:sp>
      <p:sp>
        <p:nvSpPr>
          <p:cNvPr id="543"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3.1.7 </a:t>
            </a:r>
            <a:r>
              <a:rPr lang="en-US" sz="1200" b="0" strike="noStrike" spc="-1">
                <a:latin typeface="Arial"/>
              </a:rPr>
              <a:t>– </a:t>
            </a:r>
            <a:r>
              <a:rPr lang="en-US" sz="2000" b="0" strike="noStrike" spc="-1">
                <a:latin typeface="Arial"/>
              </a:rPr>
              <a:t>Message Formatting and Encapsulation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EE889E96-6719-48C7-A4BC-84ADBF415BB2}" type="slidenum">
              <a:rPr lang="en-US" sz="800" b="0" strike="noStrike" spc="-1">
                <a:solidFill>
                  <a:srgbClr val="000000"/>
                </a:solidFill>
                <a:latin typeface="Arial"/>
              </a:rPr>
              <a:t>13</a:t>
            </a:fld>
            <a:endParaRPr lang="en-US" sz="800" b="0" strike="noStrike" spc="-1">
              <a:latin typeface="Times New Roman"/>
            </a:endParaRPr>
          </a:p>
        </p:txBody>
      </p:sp>
      <p:sp>
        <p:nvSpPr>
          <p:cNvPr id="545" name="PlaceHolder 2"/>
          <p:cNvSpPr>
            <a:spLocks noGrp="1" noRot="1" noChangeAspect="1"/>
          </p:cNvSpPr>
          <p:nvPr>
            <p:ph type="sldImg"/>
          </p:nvPr>
        </p:nvSpPr>
        <p:spPr>
          <a:xfrm>
            <a:off x="381000" y="685800"/>
            <a:ext cx="6096000" cy="3429000"/>
          </a:xfrm>
          <a:prstGeom prst="rect">
            <a:avLst/>
          </a:prstGeom>
          <a:ln w="0">
            <a:noFill/>
          </a:ln>
        </p:spPr>
      </p:sp>
      <p:sp>
        <p:nvSpPr>
          <p:cNvPr id="546"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3.1.8 </a:t>
            </a:r>
            <a:r>
              <a:rPr lang="en-US" sz="1200" b="0" strike="noStrike" spc="-1">
                <a:latin typeface="Arial"/>
              </a:rPr>
              <a:t>– </a:t>
            </a:r>
            <a:r>
              <a:rPr lang="en-US" sz="2000" b="0" strike="noStrike" spc="-1">
                <a:latin typeface="Arial"/>
              </a:rPr>
              <a:t>Message Size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51C1BE32-F8B6-4131-9E62-ECA942154BB1}" type="slidenum">
              <a:rPr lang="en-US" sz="800" b="0" strike="noStrike" spc="-1">
                <a:solidFill>
                  <a:srgbClr val="000000"/>
                </a:solidFill>
                <a:latin typeface="Arial"/>
              </a:rPr>
              <a:t>14</a:t>
            </a:fld>
            <a:endParaRPr lang="en-US" sz="800" b="0" strike="noStrike" spc="-1">
              <a:latin typeface="Times New Roman"/>
            </a:endParaRPr>
          </a:p>
        </p:txBody>
      </p:sp>
      <p:sp>
        <p:nvSpPr>
          <p:cNvPr id="548" name="PlaceHolder 2"/>
          <p:cNvSpPr>
            <a:spLocks noGrp="1" noRot="1" noChangeAspect="1"/>
          </p:cNvSpPr>
          <p:nvPr>
            <p:ph type="sldImg"/>
          </p:nvPr>
        </p:nvSpPr>
        <p:spPr>
          <a:xfrm>
            <a:off x="381000" y="685800"/>
            <a:ext cx="6096000" cy="3429000"/>
          </a:xfrm>
          <a:prstGeom prst="rect">
            <a:avLst/>
          </a:prstGeom>
          <a:ln w="0">
            <a:noFill/>
          </a:ln>
        </p:spPr>
      </p:sp>
      <p:sp>
        <p:nvSpPr>
          <p:cNvPr id="549"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3.1.9 </a:t>
            </a:r>
            <a:r>
              <a:rPr lang="en-US" sz="1200" b="0" strike="noStrike" spc="-1">
                <a:latin typeface="Arial"/>
              </a:rPr>
              <a:t>– </a:t>
            </a:r>
            <a:r>
              <a:rPr lang="en-US" sz="2000" b="0" strike="noStrike" spc="-1">
                <a:latin typeface="Arial"/>
              </a:rPr>
              <a:t>Message Timing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445D7A42-5621-4F07-844D-522453364734}" type="slidenum">
              <a:rPr lang="en-US" sz="800" b="0" strike="noStrike" spc="-1">
                <a:solidFill>
                  <a:srgbClr val="000000"/>
                </a:solidFill>
                <a:latin typeface="Arial"/>
              </a:rPr>
              <a:t>15</a:t>
            </a:fld>
            <a:endParaRPr lang="en-US" sz="800" b="0" strike="noStrike" spc="-1">
              <a:latin typeface="Times New Roman"/>
            </a:endParaRPr>
          </a:p>
        </p:txBody>
      </p:sp>
      <p:sp>
        <p:nvSpPr>
          <p:cNvPr id="551" name="PlaceHolder 2"/>
          <p:cNvSpPr>
            <a:spLocks noGrp="1" noRot="1" noChangeAspect="1"/>
          </p:cNvSpPr>
          <p:nvPr>
            <p:ph type="sldImg"/>
          </p:nvPr>
        </p:nvSpPr>
        <p:spPr>
          <a:xfrm>
            <a:off x="381000" y="685800"/>
            <a:ext cx="6096000" cy="3429000"/>
          </a:xfrm>
          <a:prstGeom prst="rect">
            <a:avLst/>
          </a:prstGeom>
          <a:ln w="0">
            <a:noFill/>
          </a:ln>
        </p:spPr>
      </p:sp>
      <p:sp>
        <p:nvSpPr>
          <p:cNvPr id="552"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3.1.10  </a:t>
            </a:r>
            <a:r>
              <a:rPr lang="en-US" sz="1200" b="0" strike="noStrike" spc="-1">
                <a:latin typeface="Arial"/>
              </a:rPr>
              <a:t>– </a:t>
            </a:r>
            <a:r>
              <a:rPr lang="en-US" sz="2000" b="0" strike="noStrike" spc="-1">
                <a:latin typeface="Arial"/>
              </a:rPr>
              <a:t>Message Delivery Options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F81A5944-E9FA-4F0B-9193-40CB542E6079}" type="slidenum">
              <a:rPr lang="en-US" sz="800" b="0" strike="noStrike" spc="-1">
                <a:solidFill>
                  <a:srgbClr val="000000"/>
                </a:solidFill>
                <a:latin typeface="Arial"/>
              </a:rPr>
              <a:t>16</a:t>
            </a:fld>
            <a:endParaRPr lang="en-US" sz="800" b="0" strike="noStrike" spc="-1">
              <a:latin typeface="Times New Roman"/>
            </a:endParaRPr>
          </a:p>
        </p:txBody>
      </p:sp>
      <p:sp>
        <p:nvSpPr>
          <p:cNvPr id="554" name="PlaceHolder 2"/>
          <p:cNvSpPr>
            <a:spLocks noGrp="1" noRot="1" noChangeAspect="1"/>
          </p:cNvSpPr>
          <p:nvPr>
            <p:ph type="sldImg"/>
          </p:nvPr>
        </p:nvSpPr>
        <p:spPr>
          <a:xfrm>
            <a:off x="381000" y="685800"/>
            <a:ext cx="6096000" cy="3429000"/>
          </a:xfrm>
          <a:prstGeom prst="rect">
            <a:avLst/>
          </a:prstGeom>
          <a:ln w="0">
            <a:noFill/>
          </a:ln>
        </p:spPr>
      </p:sp>
      <p:sp>
        <p:nvSpPr>
          <p:cNvPr id="555"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3.1.11  </a:t>
            </a:r>
            <a:r>
              <a:rPr lang="en-US" sz="1200" b="0" strike="noStrike" spc="-1">
                <a:latin typeface="Arial"/>
              </a:rPr>
              <a:t>– </a:t>
            </a:r>
            <a:r>
              <a:rPr lang="en-US" sz="2000" b="0" strike="noStrike" spc="-1">
                <a:latin typeface="Arial"/>
              </a:rPr>
              <a:t>A Note About the Node Icon</a:t>
            </a:r>
          </a:p>
          <a:p>
            <a:pPr>
              <a:lnSpc>
                <a:spcPct val="80000"/>
              </a:lnSpc>
              <a:buNone/>
              <a:tabLst>
                <a:tab pos="0" algn="l"/>
              </a:tabLst>
            </a:pPr>
            <a:r>
              <a:rPr lang="en-US" sz="2000" b="0" strike="noStrike" spc="-1">
                <a:latin typeface="Arial"/>
              </a:rPr>
              <a:t>3.1.12 </a:t>
            </a:r>
            <a:r>
              <a:rPr lang="en-US" sz="1200" b="0" strike="noStrike" spc="-1">
                <a:latin typeface="Arial"/>
              </a:rPr>
              <a:t>– Check Your Understanding – The Rules</a:t>
            </a:r>
          </a:p>
          <a:p>
            <a:pPr>
              <a:lnSpc>
                <a:spcPct val="80000"/>
              </a:lnSpc>
              <a:buNone/>
              <a:tabLst>
                <a:tab pos="0" algn="l"/>
              </a:tabLst>
            </a:pPr>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noRot="1" noChangeAspect="1"/>
          </p:cNvSpPr>
          <p:nvPr>
            <p:ph type="sldImg"/>
          </p:nvPr>
        </p:nvSpPr>
        <p:spPr>
          <a:xfrm>
            <a:off x="381000" y="685800"/>
            <a:ext cx="6096000" cy="3429000"/>
          </a:xfrm>
          <a:prstGeom prst="rect">
            <a:avLst/>
          </a:prstGeom>
          <a:ln w="0">
            <a:noFill/>
          </a:ln>
        </p:spPr>
      </p:sp>
      <p:sp>
        <p:nvSpPr>
          <p:cNvPr id="55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3.2 – Protocols</a:t>
            </a:r>
          </a:p>
        </p:txBody>
      </p:sp>
      <p:sp>
        <p:nvSpPr>
          <p:cNvPr id="558"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B040145D-DAFA-4374-990B-3193C9490FBF}" type="slidenum">
              <a:rPr lang="en-US" sz="1200" b="0" strike="noStrike" spc="-1">
                <a:solidFill>
                  <a:srgbClr val="000000"/>
                </a:solidFill>
                <a:latin typeface="Arial"/>
                <a:ea typeface="ＭＳ Ｐゴシック"/>
              </a:rPr>
              <a:t>17</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p:cNvSpPr>
          <p:nvPr>
            <p:ph type="sldNum" idx="20"/>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7A244ECA-F983-4110-8DFC-CC17808F763D}" type="slidenum">
              <a:rPr lang="en-US" sz="800" b="0" strike="noStrike" spc="-1">
                <a:solidFill>
                  <a:srgbClr val="000000"/>
                </a:solidFill>
                <a:latin typeface="Arial"/>
              </a:rPr>
              <a:t>18</a:t>
            </a:fld>
            <a:endParaRPr lang="en-US" sz="800" b="0" strike="noStrike" spc="-1">
              <a:latin typeface="Times New Roman"/>
            </a:endParaRPr>
          </a:p>
        </p:txBody>
      </p:sp>
      <p:sp>
        <p:nvSpPr>
          <p:cNvPr id="560" name="PlaceHolder 2"/>
          <p:cNvSpPr>
            <a:spLocks noGrp="1" noRot="1" noChangeAspect="1"/>
          </p:cNvSpPr>
          <p:nvPr>
            <p:ph type="sldImg"/>
          </p:nvPr>
        </p:nvSpPr>
        <p:spPr>
          <a:xfrm>
            <a:off x="381000" y="685800"/>
            <a:ext cx="6096000" cy="3429000"/>
          </a:xfrm>
          <a:prstGeom prst="rect">
            <a:avLst/>
          </a:prstGeom>
          <a:ln w="0">
            <a:noFill/>
          </a:ln>
        </p:spPr>
      </p:sp>
      <p:sp>
        <p:nvSpPr>
          <p:cNvPr id="561"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3.2 – Protocols</a:t>
            </a:r>
          </a:p>
          <a:p>
            <a:pPr marL="216000" indent="-216000">
              <a:lnSpc>
                <a:spcPct val="80000"/>
              </a:lnSpc>
              <a:buNone/>
            </a:pPr>
            <a:r>
              <a:rPr lang="en-US" sz="1200" b="0" strike="noStrike" spc="-1">
                <a:solidFill>
                  <a:srgbClr val="000000"/>
                </a:solidFill>
                <a:latin typeface="Arial"/>
                <a:ea typeface="ＭＳ Ｐゴシック"/>
              </a:rPr>
              <a:t>3.2.1 – </a:t>
            </a:r>
            <a:r>
              <a:rPr lang="en-US" sz="2000" b="0" strike="noStrike" spc="-1">
                <a:latin typeface="Arial"/>
                <a:ea typeface="ＭＳ Ｐゴシック"/>
              </a:rPr>
              <a:t>Network Protocol Overview</a:t>
            </a:r>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PlaceHolder 1"/>
          <p:cNvSpPr>
            <a:spLocks noGrp="1"/>
          </p:cNvSpPr>
          <p:nvPr>
            <p:ph type="sldNum" idx="21"/>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7B702439-7039-4D91-8C5C-295F774089F5}" type="slidenum">
              <a:rPr lang="en-US" sz="800" b="0" strike="noStrike" spc="-1">
                <a:solidFill>
                  <a:srgbClr val="000000"/>
                </a:solidFill>
                <a:latin typeface="Arial"/>
              </a:rPr>
              <a:t>19</a:t>
            </a:fld>
            <a:endParaRPr lang="en-US" sz="800" b="0" strike="noStrike" spc="-1">
              <a:latin typeface="Times New Roman"/>
            </a:endParaRPr>
          </a:p>
        </p:txBody>
      </p:sp>
      <p:sp>
        <p:nvSpPr>
          <p:cNvPr id="563" name="PlaceHolder 2"/>
          <p:cNvSpPr>
            <a:spLocks noGrp="1" noRot="1" noChangeAspect="1"/>
          </p:cNvSpPr>
          <p:nvPr>
            <p:ph type="sldImg"/>
          </p:nvPr>
        </p:nvSpPr>
        <p:spPr>
          <a:xfrm>
            <a:off x="381000" y="685800"/>
            <a:ext cx="6096000" cy="3429000"/>
          </a:xfrm>
          <a:prstGeom prst="rect">
            <a:avLst/>
          </a:prstGeom>
          <a:ln w="0">
            <a:noFill/>
          </a:ln>
        </p:spPr>
      </p:sp>
      <p:sp>
        <p:nvSpPr>
          <p:cNvPr id="564"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3.2 – Protocols</a:t>
            </a:r>
          </a:p>
          <a:p>
            <a:pPr marL="216000" indent="-216000">
              <a:lnSpc>
                <a:spcPct val="80000"/>
              </a:lnSpc>
              <a:buNone/>
            </a:pPr>
            <a:r>
              <a:rPr lang="en-US" sz="1200" b="0" strike="noStrike" spc="-1">
                <a:solidFill>
                  <a:srgbClr val="000000"/>
                </a:solidFill>
                <a:latin typeface="Arial"/>
                <a:ea typeface="ＭＳ Ｐゴシック"/>
              </a:rPr>
              <a:t>3.2.2 – </a:t>
            </a:r>
            <a:r>
              <a:rPr lang="en-US" sz="2000" b="0" strike="noStrike" spc="-1">
                <a:latin typeface="Arial"/>
                <a:ea typeface="ＭＳ Ｐゴシック"/>
              </a:rPr>
              <a:t>Network Protocol Functions</a:t>
            </a:r>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Rectangle 11"/>
          <p:cNvSpPr/>
          <p:nvPr/>
        </p:nvSpPr>
        <p:spPr>
          <a:xfrm>
            <a:off x="5929200" y="8680320"/>
            <a:ext cx="812520" cy="286920"/>
          </a:xfrm>
          <a:prstGeom prst="rect">
            <a:avLst/>
          </a:prstGeom>
          <a:noFill/>
          <a:ln w="0">
            <a:noFill/>
          </a:ln>
        </p:spPr>
        <p:style>
          <a:lnRef idx="0">
            <a:scrgbClr r="0" g="0" b="0"/>
          </a:lnRef>
          <a:fillRef idx="0">
            <a:scrgbClr r="0" g="0" b="0"/>
          </a:fillRef>
          <a:effectRef idx="0">
            <a:scrgbClr r="0" g="0" b="0"/>
          </a:effectRef>
          <a:fontRef idx="minor"/>
        </p:style>
        <p:txBody>
          <a:bodyPr lIns="18720" tIns="0" rIns="18720" bIns="0" anchor="b">
            <a:noAutofit/>
          </a:bodyPr>
          <a:lstStyle/>
          <a:p>
            <a:pPr algn="r">
              <a:lnSpc>
                <a:spcPct val="100000"/>
              </a:lnSpc>
              <a:buNone/>
            </a:pPr>
            <a:fld id="{4FAEDD6D-2140-4F3A-AA03-68E38BA2BEDC}" type="slidenum">
              <a:rPr lang="en-US" sz="800" b="0" strike="noStrike" spc="-1">
                <a:solidFill>
                  <a:srgbClr val="000000"/>
                </a:solidFill>
                <a:latin typeface="Arial"/>
                <a:ea typeface="ＭＳ Ｐゴシック"/>
              </a:rPr>
              <a:t>2</a:t>
            </a:fld>
            <a:endParaRPr lang="en-US" sz="800" b="0" strike="noStrike" spc="-1">
              <a:latin typeface="Arial"/>
            </a:endParaRPr>
          </a:p>
        </p:txBody>
      </p:sp>
      <p:sp>
        <p:nvSpPr>
          <p:cNvPr id="512" name="PlaceHolder 1"/>
          <p:cNvSpPr>
            <a:spLocks noGrp="1" noRot="1" noChangeAspect="1"/>
          </p:cNvSpPr>
          <p:nvPr>
            <p:ph type="sldImg"/>
          </p:nvPr>
        </p:nvSpPr>
        <p:spPr>
          <a:xfrm>
            <a:off x="381000" y="685800"/>
            <a:ext cx="6096000" cy="3429000"/>
          </a:xfrm>
          <a:prstGeom prst="rect">
            <a:avLst/>
          </a:prstGeom>
          <a:ln w="0">
            <a:noFill/>
          </a:ln>
        </p:spPr>
      </p:sp>
      <p:sp>
        <p:nvSpPr>
          <p:cNvPr id="51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3.0 – Introduction</a:t>
            </a:r>
          </a:p>
          <a:p>
            <a:pPr marL="216000" indent="-216000">
              <a:lnSpc>
                <a:spcPct val="80000"/>
              </a:lnSpc>
              <a:buNone/>
            </a:pPr>
            <a:r>
              <a:rPr lang="en-US" sz="1200" b="0" strike="noStrike" spc="-1">
                <a:solidFill>
                  <a:srgbClr val="000000"/>
                </a:solidFill>
                <a:latin typeface="Arial"/>
                <a:ea typeface="ＭＳ Ｐゴシック"/>
              </a:rPr>
              <a:t>3.0.2 – </a:t>
            </a:r>
            <a:r>
              <a:rPr lang="en-US" sz="1200" b="0" strike="noStrike" spc="-1">
                <a:solidFill>
                  <a:srgbClr val="000000"/>
                </a:solidFill>
                <a:latin typeface="+mn-lt"/>
                <a:ea typeface="+mn-ea"/>
              </a:rPr>
              <a:t>What will I learn to do in this module?</a:t>
            </a:r>
            <a:endParaRPr lang="en-US" sz="1200" b="0" strike="noStrike" spc="-1">
              <a:latin typeface="Arial"/>
            </a:endParaRPr>
          </a:p>
          <a:p>
            <a:pPr marL="216000" indent="-216000">
              <a:lnSpc>
                <a:spcPct val="100000"/>
              </a:lnSpc>
              <a:buNone/>
            </a:pPr>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PlaceHolder 1"/>
          <p:cNvSpPr>
            <a:spLocks noGrp="1"/>
          </p:cNvSpPr>
          <p:nvPr>
            <p:ph type="sldNum" idx="22"/>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9A4792A6-EDBC-442B-B539-E08B05983F85}" type="slidenum">
              <a:rPr lang="en-US" sz="800" b="0" strike="noStrike" spc="-1">
                <a:solidFill>
                  <a:srgbClr val="000000"/>
                </a:solidFill>
                <a:latin typeface="Arial"/>
              </a:rPr>
              <a:t>20</a:t>
            </a:fld>
            <a:endParaRPr lang="en-US" sz="800" b="0" strike="noStrike" spc="-1">
              <a:latin typeface="Times New Roman"/>
            </a:endParaRPr>
          </a:p>
        </p:txBody>
      </p:sp>
      <p:sp>
        <p:nvSpPr>
          <p:cNvPr id="566" name="PlaceHolder 2"/>
          <p:cNvSpPr>
            <a:spLocks noGrp="1" noRot="1" noChangeAspect="1"/>
          </p:cNvSpPr>
          <p:nvPr>
            <p:ph type="sldImg"/>
          </p:nvPr>
        </p:nvSpPr>
        <p:spPr>
          <a:xfrm>
            <a:off x="381000" y="685800"/>
            <a:ext cx="6096000" cy="3429000"/>
          </a:xfrm>
          <a:prstGeom prst="rect">
            <a:avLst/>
          </a:prstGeom>
          <a:ln w="0">
            <a:noFill/>
          </a:ln>
        </p:spPr>
      </p:sp>
      <p:sp>
        <p:nvSpPr>
          <p:cNvPr id="567"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3.2 – Protocols</a:t>
            </a:r>
          </a:p>
          <a:p>
            <a:pPr marL="216000" indent="-216000">
              <a:lnSpc>
                <a:spcPct val="80000"/>
              </a:lnSpc>
              <a:buNone/>
            </a:pPr>
            <a:r>
              <a:rPr lang="en-US" sz="1200" b="0" strike="noStrike" spc="-1">
                <a:solidFill>
                  <a:srgbClr val="000000"/>
                </a:solidFill>
                <a:latin typeface="Arial"/>
                <a:ea typeface="ＭＳ Ｐゴシック"/>
              </a:rPr>
              <a:t>3.2.3 – </a:t>
            </a:r>
            <a:r>
              <a:rPr lang="en-US" sz="2000" b="0" strike="noStrike" spc="-1">
                <a:latin typeface="Arial"/>
                <a:ea typeface="ＭＳ Ｐゴシック"/>
              </a:rPr>
              <a:t>Protocol Interaction</a:t>
            </a:r>
            <a:endParaRPr lang="en-US" sz="2000" b="0" strike="noStrike" spc="-1">
              <a:latin typeface="Arial"/>
            </a:endParaRPr>
          </a:p>
          <a:p>
            <a:pPr>
              <a:lnSpc>
                <a:spcPct val="80000"/>
              </a:lnSpc>
              <a:buNone/>
              <a:tabLst>
                <a:tab pos="0" algn="l"/>
              </a:tabLst>
            </a:pPr>
            <a:r>
              <a:rPr lang="en-US" sz="1200" b="0" strike="noStrike" spc="-1">
                <a:solidFill>
                  <a:srgbClr val="000000"/>
                </a:solidFill>
                <a:latin typeface="Arial"/>
                <a:ea typeface="ＭＳ Ｐゴシック"/>
              </a:rPr>
              <a:t>3.2.4 </a:t>
            </a:r>
            <a:r>
              <a:rPr lang="en-US" sz="1200" b="0" strike="noStrike" spc="-1">
                <a:latin typeface="Arial"/>
                <a:ea typeface="ＭＳ Ｐゴシック"/>
              </a:rPr>
              <a:t>– Check Your Understanding - Protocols </a:t>
            </a:r>
            <a:endParaRPr lang="en-US" sz="1200" b="0" strike="noStrike" spc="-1">
              <a:latin typeface="Arial"/>
            </a:endParaRPr>
          </a:p>
          <a:p>
            <a:pPr>
              <a:lnSpc>
                <a:spcPct val="80000"/>
              </a:lnSpc>
              <a:buNone/>
              <a:tabLst>
                <a:tab pos="0" algn="l"/>
              </a:tabLst>
            </a:pPr>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noRot="1" noChangeAspect="1"/>
          </p:cNvSpPr>
          <p:nvPr>
            <p:ph type="sldImg"/>
          </p:nvPr>
        </p:nvSpPr>
        <p:spPr>
          <a:xfrm>
            <a:off x="381000" y="685800"/>
            <a:ext cx="6096000" cy="3429000"/>
          </a:xfrm>
          <a:prstGeom prst="rect">
            <a:avLst/>
          </a:prstGeom>
          <a:ln w="0">
            <a:noFill/>
          </a:ln>
        </p:spPr>
      </p:sp>
      <p:sp>
        <p:nvSpPr>
          <p:cNvPr id="56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100000"/>
              </a:lnSpc>
              <a:buNone/>
            </a:pPr>
            <a:endParaRPr lang="en-US" sz="1200" b="0" strike="noStrike" spc="-1">
              <a:latin typeface="Arial"/>
            </a:endParaRPr>
          </a:p>
        </p:txBody>
      </p:sp>
      <p:sp>
        <p:nvSpPr>
          <p:cNvPr id="570" name="PlaceHolder 3"/>
          <p:cNvSpPr>
            <a:spLocks noGrp="1"/>
          </p:cNvSpPr>
          <p:nvPr>
            <p:ph type="sldNum" idx="2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F57A93D1-34B9-459C-9DB0-D0149A694340}" type="slidenum">
              <a:rPr lang="en-US" sz="1200" b="0" strike="noStrike" spc="-1">
                <a:solidFill>
                  <a:srgbClr val="000000"/>
                </a:solidFill>
                <a:latin typeface="Arial"/>
                <a:ea typeface="ＭＳ Ｐゴシック"/>
              </a:rPr>
              <a:t>21</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noRot="1" noChangeAspect="1"/>
          </p:cNvSpPr>
          <p:nvPr>
            <p:ph type="sldImg"/>
          </p:nvPr>
        </p:nvSpPr>
        <p:spPr>
          <a:xfrm>
            <a:off x="381000" y="685800"/>
            <a:ext cx="6096000" cy="3429000"/>
          </a:xfrm>
          <a:prstGeom prst="rect">
            <a:avLst/>
          </a:prstGeom>
          <a:ln w="0">
            <a:noFill/>
          </a:ln>
        </p:spPr>
      </p:sp>
      <p:sp>
        <p:nvSpPr>
          <p:cNvPr id="57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80000"/>
              </a:lnSpc>
              <a:buNone/>
            </a:pPr>
            <a:r>
              <a:rPr lang="en-US" sz="1200" b="0" strike="noStrike" spc="-1">
                <a:solidFill>
                  <a:srgbClr val="000000"/>
                </a:solidFill>
                <a:latin typeface="Arial"/>
                <a:ea typeface="ＭＳ Ｐゴシック"/>
              </a:rPr>
              <a:t>3.3.1 – Network Protocol Suites</a:t>
            </a:r>
            <a:endParaRPr lang="en-US" sz="1200" b="0" strike="noStrike" spc="-1">
              <a:latin typeface="Arial"/>
            </a:endParaRPr>
          </a:p>
          <a:p>
            <a:pPr marL="216000" indent="-216000">
              <a:lnSpc>
                <a:spcPct val="100000"/>
              </a:lnSpc>
              <a:buNone/>
            </a:pPr>
            <a:endParaRPr lang="en-US" sz="1200" b="0" strike="noStrike" spc="-1">
              <a:latin typeface="Arial"/>
            </a:endParaRPr>
          </a:p>
        </p:txBody>
      </p:sp>
      <p:sp>
        <p:nvSpPr>
          <p:cNvPr id="573" name="PlaceHolder 3"/>
          <p:cNvSpPr>
            <a:spLocks noGrp="1"/>
          </p:cNvSpPr>
          <p:nvPr>
            <p:ph type="sldNum" idx="2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EA82A70B-6162-4307-B1DE-3054F97EAE46}" type="slidenum">
              <a:rPr lang="en-US" sz="1200" b="0" strike="noStrike" spc="-1">
                <a:solidFill>
                  <a:srgbClr val="000000"/>
                </a:solidFill>
                <a:latin typeface="Arial"/>
                <a:ea typeface="ＭＳ Ｐゴシック"/>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laceHolder 1"/>
          <p:cNvSpPr>
            <a:spLocks noGrp="1" noRot="1" noChangeAspect="1"/>
          </p:cNvSpPr>
          <p:nvPr>
            <p:ph type="sldImg"/>
          </p:nvPr>
        </p:nvSpPr>
        <p:spPr>
          <a:xfrm>
            <a:off x="381000" y="685800"/>
            <a:ext cx="6096000" cy="3429000"/>
          </a:xfrm>
          <a:prstGeom prst="rect">
            <a:avLst/>
          </a:prstGeom>
          <a:ln w="0">
            <a:noFill/>
          </a:ln>
        </p:spPr>
      </p:sp>
      <p:sp>
        <p:nvSpPr>
          <p:cNvPr id="57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80000"/>
              </a:lnSpc>
              <a:buNone/>
            </a:pPr>
            <a:r>
              <a:rPr lang="en-US" sz="1200" b="0" strike="noStrike" spc="-1">
                <a:solidFill>
                  <a:srgbClr val="000000"/>
                </a:solidFill>
                <a:latin typeface="Arial"/>
                <a:ea typeface="ＭＳ Ｐゴシック"/>
              </a:rPr>
              <a:t>3.3.2 – </a:t>
            </a:r>
            <a:r>
              <a:rPr lang="en-US" sz="2000" b="0" strike="noStrike" spc="-1">
                <a:latin typeface="Arial"/>
                <a:ea typeface="ＭＳ Ｐゴシック"/>
              </a:rPr>
              <a:t>Evolution of Protocol Suites</a:t>
            </a:r>
            <a:endParaRPr lang="en-US" sz="2000" b="0" strike="noStrike" spc="-1">
              <a:latin typeface="Arial"/>
            </a:endParaRPr>
          </a:p>
        </p:txBody>
      </p:sp>
      <p:sp>
        <p:nvSpPr>
          <p:cNvPr id="576" name="PlaceHolder 3"/>
          <p:cNvSpPr>
            <a:spLocks noGrp="1"/>
          </p:cNvSpPr>
          <p:nvPr>
            <p:ph type="sldNum" idx="2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BA656E75-FC8E-44C0-B8F6-721600EA2981}" type="slidenum">
              <a:rPr lang="en-US" sz="1200" b="0" strike="noStrike" spc="-1">
                <a:solidFill>
                  <a:srgbClr val="000000"/>
                </a:solidFill>
                <a:latin typeface="Arial"/>
                <a:ea typeface="ＭＳ Ｐゴシック"/>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noRot="1" noChangeAspect="1"/>
          </p:cNvSpPr>
          <p:nvPr>
            <p:ph type="sldImg"/>
          </p:nvPr>
        </p:nvSpPr>
        <p:spPr>
          <a:xfrm>
            <a:off x="381000" y="685800"/>
            <a:ext cx="6096000" cy="3429000"/>
          </a:xfrm>
          <a:prstGeom prst="rect">
            <a:avLst/>
          </a:prstGeom>
          <a:ln w="0">
            <a:noFill/>
          </a:ln>
        </p:spPr>
      </p:sp>
      <p:sp>
        <p:nvSpPr>
          <p:cNvPr id="57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80000"/>
              </a:lnSpc>
              <a:buNone/>
            </a:pPr>
            <a:r>
              <a:rPr lang="en-US" sz="1200" b="0" strike="noStrike" spc="-1">
                <a:solidFill>
                  <a:srgbClr val="000000"/>
                </a:solidFill>
                <a:latin typeface="Arial"/>
                <a:ea typeface="ＭＳ Ｐゴシック"/>
              </a:rPr>
              <a:t>3.3.3 – </a:t>
            </a:r>
            <a:r>
              <a:rPr lang="en-US" sz="2000" b="0" strike="noStrike" spc="-1">
                <a:latin typeface="Arial"/>
                <a:ea typeface="ＭＳ Ｐゴシック"/>
              </a:rPr>
              <a:t>TCP/IP Protocol Example</a:t>
            </a:r>
            <a:endParaRPr lang="en-US" sz="2000" b="0" strike="noStrike" spc="-1">
              <a:latin typeface="Arial"/>
            </a:endParaRPr>
          </a:p>
        </p:txBody>
      </p:sp>
      <p:sp>
        <p:nvSpPr>
          <p:cNvPr id="579"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D0B087BD-4AA9-4D19-97D4-9EAF0705534E}" type="slidenum">
              <a:rPr lang="en-US" sz="1200" b="0" strike="noStrike" spc="-1">
                <a:solidFill>
                  <a:srgbClr val="000000"/>
                </a:solidFill>
                <a:latin typeface="Arial"/>
                <a:ea typeface="ＭＳ Ｐゴシック"/>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PlaceHolder 1"/>
          <p:cNvSpPr>
            <a:spLocks noGrp="1" noRot="1" noChangeAspect="1"/>
          </p:cNvSpPr>
          <p:nvPr>
            <p:ph type="sldImg"/>
          </p:nvPr>
        </p:nvSpPr>
        <p:spPr>
          <a:xfrm>
            <a:off x="381000" y="685800"/>
            <a:ext cx="6096000" cy="3429000"/>
          </a:xfrm>
          <a:prstGeom prst="rect">
            <a:avLst/>
          </a:prstGeom>
          <a:ln w="0">
            <a:noFill/>
          </a:ln>
        </p:spPr>
      </p:sp>
      <p:sp>
        <p:nvSpPr>
          <p:cNvPr id="58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80000"/>
              </a:lnSpc>
              <a:buNone/>
            </a:pPr>
            <a:r>
              <a:rPr lang="en-US" sz="1200" b="0" strike="noStrike" spc="-1">
                <a:solidFill>
                  <a:srgbClr val="000000"/>
                </a:solidFill>
                <a:latin typeface="Arial"/>
                <a:ea typeface="ＭＳ Ｐゴシック"/>
              </a:rPr>
              <a:t>3.3.4 – </a:t>
            </a:r>
            <a:r>
              <a:rPr lang="en-US" sz="2000" b="0" strike="noStrike" spc="-1">
                <a:latin typeface="Arial"/>
                <a:ea typeface="ＭＳ Ｐゴシック"/>
              </a:rPr>
              <a:t>TCP/IP Protocol Suite</a:t>
            </a:r>
            <a:endParaRPr lang="en-US" sz="2000" b="0" strike="noStrike" spc="-1">
              <a:latin typeface="Arial"/>
            </a:endParaRPr>
          </a:p>
        </p:txBody>
      </p:sp>
      <p:sp>
        <p:nvSpPr>
          <p:cNvPr id="582"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084FB42-9740-4229-BEAD-DBB64F4E5D6F}" type="slidenum">
              <a:rPr lang="en-US" sz="1200" b="0" strike="noStrike" spc="-1">
                <a:solidFill>
                  <a:srgbClr val="000000"/>
                </a:solidFill>
                <a:latin typeface="Arial"/>
                <a:ea typeface="ＭＳ Ｐゴシック"/>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PlaceHolder 1"/>
          <p:cNvSpPr>
            <a:spLocks noGrp="1" noRot="1" noChangeAspect="1"/>
          </p:cNvSpPr>
          <p:nvPr>
            <p:ph type="sldImg"/>
          </p:nvPr>
        </p:nvSpPr>
        <p:spPr>
          <a:xfrm>
            <a:off x="381000" y="685800"/>
            <a:ext cx="6096000" cy="3429000"/>
          </a:xfrm>
          <a:prstGeom prst="rect">
            <a:avLst/>
          </a:prstGeom>
          <a:ln w="0">
            <a:noFill/>
          </a:ln>
        </p:spPr>
      </p:sp>
      <p:sp>
        <p:nvSpPr>
          <p:cNvPr id="58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3.3 – Protocol Suites</a:t>
            </a:r>
          </a:p>
          <a:p>
            <a:pPr marL="216000" indent="-216000">
              <a:lnSpc>
                <a:spcPct val="80000"/>
              </a:lnSpc>
              <a:buNone/>
            </a:pPr>
            <a:r>
              <a:rPr lang="en-US" sz="1200" b="0" strike="noStrike" spc="-1">
                <a:solidFill>
                  <a:srgbClr val="000000"/>
                </a:solidFill>
                <a:latin typeface="Arial"/>
                <a:ea typeface="ＭＳ Ｐゴシック"/>
              </a:rPr>
              <a:t>3.3.5 – </a:t>
            </a:r>
            <a:r>
              <a:rPr lang="en-US" sz="2000" b="0" strike="noStrike" spc="-1">
                <a:latin typeface="Arial"/>
                <a:ea typeface="ＭＳ Ｐゴシック"/>
              </a:rPr>
              <a:t>TCP/IP Communication Process</a:t>
            </a:r>
            <a:endParaRPr lang="en-US" sz="2000" b="0" strike="noStrike" spc="-1">
              <a:latin typeface="Arial"/>
            </a:endParaRPr>
          </a:p>
          <a:p>
            <a:pPr>
              <a:lnSpc>
                <a:spcPct val="80000"/>
              </a:lnSpc>
              <a:buNone/>
              <a:tabLst>
                <a:tab pos="0" algn="l"/>
              </a:tabLst>
            </a:pPr>
            <a:r>
              <a:rPr lang="en-US" sz="2000" b="0" strike="noStrike" spc="-1">
                <a:latin typeface="Arial"/>
                <a:ea typeface="ＭＳ Ｐゴシック"/>
              </a:rPr>
              <a:t>3.3.6 </a:t>
            </a:r>
            <a:r>
              <a:rPr lang="en-US" sz="1200" b="0" strike="noStrike" spc="-1">
                <a:latin typeface="Arial"/>
                <a:ea typeface="ＭＳ Ｐゴシック"/>
              </a:rPr>
              <a:t>– Check Your Understanding – Protocol Suites</a:t>
            </a:r>
            <a:endParaRPr lang="en-US" sz="1200" b="0" strike="noStrike" spc="-1">
              <a:latin typeface="Arial"/>
            </a:endParaRPr>
          </a:p>
          <a:p>
            <a:pPr>
              <a:lnSpc>
                <a:spcPct val="80000"/>
              </a:lnSpc>
              <a:buNone/>
              <a:tabLst>
                <a:tab pos="0" algn="l"/>
              </a:tabLst>
            </a:pPr>
            <a:endParaRPr lang="en-US" sz="1200" b="0" strike="noStrike" spc="-1">
              <a:latin typeface="Arial"/>
            </a:endParaRPr>
          </a:p>
          <a:p>
            <a:pPr>
              <a:lnSpc>
                <a:spcPct val="80000"/>
              </a:lnSpc>
              <a:buNone/>
              <a:tabLst>
                <a:tab pos="0" algn="l"/>
              </a:tabLst>
            </a:pPr>
            <a:endParaRPr lang="en-US" sz="1200" b="0" strike="noStrike" spc="-1">
              <a:latin typeface="Arial"/>
            </a:endParaRPr>
          </a:p>
        </p:txBody>
      </p:sp>
      <p:sp>
        <p:nvSpPr>
          <p:cNvPr id="585"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90467C97-B0AC-417E-8290-5DB7A81C7995}" type="slidenum">
              <a:rPr lang="en-US" sz="1200" b="0" strike="noStrike" spc="-1">
                <a:solidFill>
                  <a:srgbClr val="000000"/>
                </a:solidFill>
                <a:latin typeface="Arial"/>
                <a:ea typeface="ＭＳ Ｐゴシック"/>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PlaceHolder 1"/>
          <p:cNvSpPr>
            <a:spLocks noGrp="1" noRot="1" noChangeAspect="1"/>
          </p:cNvSpPr>
          <p:nvPr>
            <p:ph type="sldImg"/>
          </p:nvPr>
        </p:nvSpPr>
        <p:spPr>
          <a:xfrm>
            <a:off x="381000" y="685800"/>
            <a:ext cx="6096000" cy="3429000"/>
          </a:xfrm>
          <a:prstGeom prst="rect">
            <a:avLst/>
          </a:prstGeom>
          <a:ln w="0">
            <a:noFill/>
          </a:ln>
        </p:spPr>
      </p:sp>
      <p:sp>
        <p:nvSpPr>
          <p:cNvPr id="58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endParaRPr lang="en-US" sz="1200" b="0" strike="noStrike" spc="-1">
              <a:latin typeface="Arial"/>
            </a:endParaRPr>
          </a:p>
        </p:txBody>
      </p:sp>
      <p:sp>
        <p:nvSpPr>
          <p:cNvPr id="588" name="PlaceHolder 3"/>
          <p:cNvSpPr>
            <a:spLocks noGrp="1"/>
          </p:cNvSpPr>
          <p:nvPr>
            <p:ph type="sldNum" idx="2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E9E92B48-157F-4799-93A7-3C75266857A9}" type="slidenum">
              <a:rPr lang="en-US" sz="1200" b="0" strike="noStrike" spc="-1">
                <a:solidFill>
                  <a:srgbClr val="000000"/>
                </a:solidFill>
                <a:latin typeface="Arial"/>
                <a:ea typeface="ＭＳ Ｐゴシック"/>
              </a:rPr>
              <a:t>27</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PlaceHolder 1"/>
          <p:cNvSpPr>
            <a:spLocks noGrp="1" noRot="1" noChangeAspect="1"/>
          </p:cNvSpPr>
          <p:nvPr>
            <p:ph type="sldImg"/>
          </p:nvPr>
        </p:nvSpPr>
        <p:spPr>
          <a:xfrm>
            <a:off x="381000" y="685800"/>
            <a:ext cx="6096000" cy="3429000"/>
          </a:xfrm>
          <a:prstGeom prst="rect">
            <a:avLst/>
          </a:prstGeom>
          <a:ln w="0">
            <a:noFill/>
          </a:ln>
        </p:spPr>
      </p:sp>
      <p:sp>
        <p:nvSpPr>
          <p:cNvPr id="59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r>
              <a:rPr lang="en-US" sz="2000" b="0" strike="noStrike" spc="-1">
                <a:latin typeface="Arial"/>
              </a:rPr>
              <a:t>3.4.1 – Open Standards</a:t>
            </a:r>
          </a:p>
        </p:txBody>
      </p:sp>
      <p:sp>
        <p:nvSpPr>
          <p:cNvPr id="591" name="PlaceHolder 3"/>
          <p:cNvSpPr>
            <a:spLocks noGrp="1"/>
          </p:cNvSpPr>
          <p:nvPr>
            <p:ph type="sldNum" idx="30"/>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001C1490-9252-4A7C-A56D-93319B140946}" type="slidenum">
              <a:rPr lang="en-US" sz="1200" b="0" strike="noStrike" spc="-1">
                <a:solidFill>
                  <a:srgbClr val="000000"/>
                </a:solidFill>
                <a:latin typeface="Arial"/>
                <a:ea typeface="ＭＳ Ｐゴシック"/>
              </a:rPr>
              <a:t>28</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PlaceHolder 1"/>
          <p:cNvSpPr>
            <a:spLocks noGrp="1" noRot="1" noChangeAspect="1"/>
          </p:cNvSpPr>
          <p:nvPr>
            <p:ph type="sldImg"/>
          </p:nvPr>
        </p:nvSpPr>
        <p:spPr>
          <a:xfrm>
            <a:off x="381000" y="685800"/>
            <a:ext cx="6096000" cy="3429000"/>
          </a:xfrm>
          <a:prstGeom prst="rect">
            <a:avLst/>
          </a:prstGeom>
          <a:ln w="0">
            <a:noFill/>
          </a:ln>
        </p:spPr>
      </p:sp>
      <p:sp>
        <p:nvSpPr>
          <p:cNvPr id="59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r>
              <a:rPr lang="en-US" sz="2000" b="0" strike="noStrike" spc="-1">
                <a:latin typeface="Arial"/>
              </a:rPr>
              <a:t>3.4.2 – Internet Standards</a:t>
            </a:r>
          </a:p>
        </p:txBody>
      </p:sp>
      <p:sp>
        <p:nvSpPr>
          <p:cNvPr id="594" name="PlaceHolder 3"/>
          <p:cNvSpPr>
            <a:spLocks noGrp="1"/>
          </p:cNvSpPr>
          <p:nvPr>
            <p:ph type="sldNum" idx="31"/>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C063929-E906-44F9-BD94-5F9C5204F822}" type="slidenum">
              <a:rPr lang="en-US" sz="1200" b="0" strike="noStrike" spc="-1">
                <a:solidFill>
                  <a:srgbClr val="000000"/>
                </a:solidFill>
                <a:latin typeface="Arial"/>
                <a:ea typeface="ＭＳ Ｐゴシック"/>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Rectangle 11"/>
          <p:cNvSpPr/>
          <p:nvPr/>
        </p:nvSpPr>
        <p:spPr>
          <a:xfrm>
            <a:off x="5929200" y="8680320"/>
            <a:ext cx="812520" cy="286920"/>
          </a:xfrm>
          <a:prstGeom prst="rect">
            <a:avLst/>
          </a:prstGeom>
          <a:noFill/>
          <a:ln w="0">
            <a:noFill/>
          </a:ln>
        </p:spPr>
        <p:style>
          <a:lnRef idx="0">
            <a:scrgbClr r="0" g="0" b="0"/>
          </a:lnRef>
          <a:fillRef idx="0">
            <a:scrgbClr r="0" g="0" b="0"/>
          </a:fillRef>
          <a:effectRef idx="0">
            <a:scrgbClr r="0" g="0" b="0"/>
          </a:effectRef>
          <a:fontRef idx="minor"/>
        </p:style>
        <p:txBody>
          <a:bodyPr lIns="18720" tIns="0" rIns="18720" bIns="0" anchor="b">
            <a:noAutofit/>
          </a:bodyPr>
          <a:lstStyle/>
          <a:p>
            <a:pPr algn="r">
              <a:lnSpc>
                <a:spcPct val="100000"/>
              </a:lnSpc>
              <a:buNone/>
            </a:pPr>
            <a:fld id="{40C8DEFD-6228-4640-B64C-E573D681C269}" type="slidenum">
              <a:rPr lang="en-US" sz="800" b="0" strike="noStrike" spc="-1">
                <a:solidFill>
                  <a:srgbClr val="000000"/>
                </a:solidFill>
                <a:latin typeface="Arial"/>
                <a:ea typeface="ＭＳ Ｐゴシック"/>
              </a:rPr>
              <a:t>3</a:t>
            </a:fld>
            <a:endParaRPr lang="en-US" sz="800" b="0" strike="noStrike" spc="-1">
              <a:latin typeface="Arial"/>
            </a:endParaRPr>
          </a:p>
        </p:txBody>
      </p:sp>
      <p:sp>
        <p:nvSpPr>
          <p:cNvPr id="515" name="PlaceHolder 1"/>
          <p:cNvSpPr>
            <a:spLocks noGrp="1" noRot="1" noChangeAspect="1"/>
          </p:cNvSpPr>
          <p:nvPr>
            <p:ph type="sldImg"/>
          </p:nvPr>
        </p:nvSpPr>
        <p:spPr>
          <a:xfrm>
            <a:off x="381000" y="685800"/>
            <a:ext cx="6096000" cy="3429000"/>
          </a:xfrm>
          <a:prstGeom prst="rect">
            <a:avLst/>
          </a:prstGeom>
          <a:ln w="0">
            <a:noFill/>
          </a:ln>
        </p:spPr>
      </p:sp>
      <p:sp>
        <p:nvSpPr>
          <p:cNvPr id="51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3.0 – Introduction</a:t>
            </a:r>
          </a:p>
          <a:p>
            <a:pPr marL="216000" indent="-216000">
              <a:lnSpc>
                <a:spcPct val="80000"/>
              </a:lnSpc>
              <a:buNone/>
            </a:pPr>
            <a:r>
              <a:rPr lang="en-US" sz="1200" b="0" strike="noStrike" spc="-1">
                <a:solidFill>
                  <a:srgbClr val="000000"/>
                </a:solidFill>
                <a:latin typeface="Arial"/>
                <a:ea typeface="ＭＳ Ｐゴシック"/>
              </a:rPr>
              <a:t>3.0.3 – </a:t>
            </a:r>
            <a:r>
              <a:rPr lang="en-US" sz="2000" b="0" strike="noStrike" spc="-1">
                <a:latin typeface="Arial"/>
                <a:ea typeface="ＭＳ Ｐゴシック"/>
              </a:rPr>
              <a:t>Class Activity – Design a Communications System</a:t>
            </a:r>
            <a:endParaRPr lang="en-US"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PlaceHolder 1"/>
          <p:cNvSpPr>
            <a:spLocks noGrp="1" noRot="1" noChangeAspect="1"/>
          </p:cNvSpPr>
          <p:nvPr>
            <p:ph type="sldImg"/>
          </p:nvPr>
        </p:nvSpPr>
        <p:spPr>
          <a:xfrm>
            <a:off x="381000" y="685800"/>
            <a:ext cx="6096000" cy="3429000"/>
          </a:xfrm>
          <a:prstGeom prst="rect">
            <a:avLst/>
          </a:prstGeom>
          <a:ln w="0">
            <a:noFill/>
          </a:ln>
        </p:spPr>
      </p:sp>
      <p:sp>
        <p:nvSpPr>
          <p:cNvPr id="59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r>
              <a:rPr lang="en-US" sz="2000" b="0" strike="noStrike" spc="-1">
                <a:latin typeface="Arial"/>
              </a:rPr>
              <a:t>3.4.2 – Internet Standards (Cont.)</a:t>
            </a:r>
          </a:p>
        </p:txBody>
      </p:sp>
      <p:sp>
        <p:nvSpPr>
          <p:cNvPr id="597" name="PlaceHolder 3"/>
          <p:cNvSpPr>
            <a:spLocks noGrp="1"/>
          </p:cNvSpPr>
          <p:nvPr>
            <p:ph type="sldNum" idx="32"/>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DAD4313-F4F8-4382-B152-4EE64A8308A0}" type="slidenum">
              <a:rPr lang="en-US" sz="1200" b="0" strike="noStrike" spc="-1">
                <a:solidFill>
                  <a:srgbClr val="000000"/>
                </a:solidFill>
                <a:latin typeface="Arial"/>
                <a:ea typeface="ＭＳ Ｐゴシック"/>
              </a:rPr>
              <a:t>30</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PlaceHolder 1"/>
          <p:cNvSpPr>
            <a:spLocks noGrp="1" noRot="1" noChangeAspect="1"/>
          </p:cNvSpPr>
          <p:nvPr>
            <p:ph type="sldImg"/>
          </p:nvPr>
        </p:nvSpPr>
        <p:spPr>
          <a:xfrm>
            <a:off x="381000" y="685800"/>
            <a:ext cx="6096000" cy="3429000"/>
          </a:xfrm>
          <a:prstGeom prst="rect">
            <a:avLst/>
          </a:prstGeom>
          <a:ln w="0">
            <a:noFill/>
          </a:ln>
        </p:spPr>
      </p:sp>
      <p:sp>
        <p:nvSpPr>
          <p:cNvPr id="59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r>
              <a:rPr lang="en-US" sz="2000" b="0" strike="noStrike" spc="-1">
                <a:latin typeface="Arial"/>
              </a:rPr>
              <a:t>3.4.3 – Electronic and Communications Standards</a:t>
            </a:r>
          </a:p>
        </p:txBody>
      </p:sp>
      <p:sp>
        <p:nvSpPr>
          <p:cNvPr id="600" name="PlaceHolder 3"/>
          <p:cNvSpPr>
            <a:spLocks noGrp="1"/>
          </p:cNvSpPr>
          <p:nvPr>
            <p:ph type="sldNum" idx="3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2C9ACA23-021A-4B58-B545-5AC8EC5E9AF4}" type="slidenum">
              <a:rPr lang="en-US" sz="1200" b="0" strike="noStrike" spc="-1">
                <a:solidFill>
                  <a:srgbClr val="000000"/>
                </a:solidFill>
                <a:latin typeface="Arial"/>
                <a:ea typeface="ＭＳ Ｐゴシック"/>
              </a:rPr>
              <a:t>31</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PlaceHolder 1"/>
          <p:cNvSpPr>
            <a:spLocks noGrp="1" noRot="1" noChangeAspect="1"/>
          </p:cNvSpPr>
          <p:nvPr>
            <p:ph type="sldImg"/>
          </p:nvPr>
        </p:nvSpPr>
        <p:spPr>
          <a:xfrm>
            <a:off x="381000" y="685800"/>
            <a:ext cx="6096000" cy="3429000"/>
          </a:xfrm>
          <a:prstGeom prst="rect">
            <a:avLst/>
          </a:prstGeom>
          <a:ln w="0">
            <a:noFill/>
          </a:ln>
        </p:spPr>
      </p:sp>
      <p:sp>
        <p:nvSpPr>
          <p:cNvPr id="60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3.4 – Standards Organizations</a:t>
            </a:r>
          </a:p>
          <a:p>
            <a:pPr marL="216000" indent="-216000">
              <a:lnSpc>
                <a:spcPct val="100000"/>
              </a:lnSpc>
              <a:buNone/>
            </a:pPr>
            <a:r>
              <a:rPr lang="en-US" sz="2000" b="0" strike="noStrike" spc="-1">
                <a:latin typeface="Arial"/>
              </a:rPr>
              <a:t>3.4.4 – Lab – Researching Networking Standards</a:t>
            </a:r>
          </a:p>
          <a:p>
            <a:pPr>
              <a:lnSpc>
                <a:spcPct val="100000"/>
              </a:lnSpc>
              <a:buNone/>
              <a:tabLst>
                <a:tab pos="0" algn="l"/>
              </a:tabLst>
            </a:pPr>
            <a:r>
              <a:rPr lang="en-US" sz="1200" b="0" strike="noStrike" spc="-1">
                <a:solidFill>
                  <a:srgbClr val="000000"/>
                </a:solidFill>
                <a:latin typeface="Arial"/>
                <a:ea typeface="ＭＳ Ｐゴシック"/>
              </a:rPr>
              <a:t>3.4.5 </a:t>
            </a:r>
            <a:r>
              <a:rPr lang="en-US" sz="1200" b="0" strike="noStrike" spc="-1">
                <a:latin typeface="Arial"/>
                <a:ea typeface="ＭＳ Ｐゴシック"/>
              </a:rPr>
              <a:t>– Check Your Understanding – Standards Organizations</a:t>
            </a: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603" name="PlaceHolder 3"/>
          <p:cNvSpPr>
            <a:spLocks noGrp="1"/>
          </p:cNvSpPr>
          <p:nvPr>
            <p:ph type="sldNum" idx="3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1B4B008D-7682-48C5-A351-1AC2F267501B}" type="slidenum">
              <a:rPr lang="en-US" sz="1200" b="0" strike="noStrike" spc="-1">
                <a:solidFill>
                  <a:srgbClr val="000000"/>
                </a:solidFill>
                <a:latin typeface="Arial"/>
                <a:ea typeface="ＭＳ Ｐゴシック"/>
              </a:rPr>
              <a:t>32</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PlaceHolder 1"/>
          <p:cNvSpPr>
            <a:spLocks noGrp="1" noRot="1" noChangeAspect="1"/>
          </p:cNvSpPr>
          <p:nvPr>
            <p:ph type="sldImg"/>
          </p:nvPr>
        </p:nvSpPr>
        <p:spPr>
          <a:xfrm>
            <a:off x="381000" y="685800"/>
            <a:ext cx="6096000" cy="3429000"/>
          </a:xfrm>
          <a:prstGeom prst="rect">
            <a:avLst/>
          </a:prstGeom>
          <a:ln w="0">
            <a:noFill/>
          </a:ln>
        </p:spPr>
      </p:sp>
      <p:sp>
        <p:nvSpPr>
          <p:cNvPr id="60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100000"/>
              </a:lnSpc>
              <a:buNone/>
            </a:pPr>
            <a:endParaRPr lang="en-US" sz="1200" b="0" strike="noStrike" spc="-1">
              <a:latin typeface="Arial"/>
            </a:endParaRPr>
          </a:p>
        </p:txBody>
      </p:sp>
      <p:sp>
        <p:nvSpPr>
          <p:cNvPr id="606" name="PlaceHolder 3"/>
          <p:cNvSpPr>
            <a:spLocks noGrp="1"/>
          </p:cNvSpPr>
          <p:nvPr>
            <p:ph type="sldNum" idx="3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4F911B0B-24AA-4A27-9AA0-2A2B181CB139}" type="slidenum">
              <a:rPr lang="en-US" sz="1200" b="0" strike="noStrike" spc="-1">
                <a:solidFill>
                  <a:srgbClr val="000000"/>
                </a:solidFill>
                <a:latin typeface="Arial"/>
                <a:ea typeface="ＭＳ Ｐゴシック"/>
              </a:rPr>
              <a:t>33</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PlaceHolder 1"/>
          <p:cNvSpPr>
            <a:spLocks noGrp="1" noRot="1" noChangeAspect="1"/>
          </p:cNvSpPr>
          <p:nvPr>
            <p:ph type="sldImg"/>
          </p:nvPr>
        </p:nvSpPr>
        <p:spPr>
          <a:xfrm>
            <a:off x="381000" y="685800"/>
            <a:ext cx="6096000" cy="3429000"/>
          </a:xfrm>
          <a:prstGeom prst="rect">
            <a:avLst/>
          </a:prstGeom>
          <a:ln w="0">
            <a:noFill/>
          </a:ln>
        </p:spPr>
      </p:sp>
      <p:sp>
        <p:nvSpPr>
          <p:cNvPr id="60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3.5.1 – The Benefits of Using a Layered Model</a:t>
            </a:r>
          </a:p>
        </p:txBody>
      </p:sp>
      <p:sp>
        <p:nvSpPr>
          <p:cNvPr id="609" name="PlaceHolder 3"/>
          <p:cNvSpPr>
            <a:spLocks noGrp="1"/>
          </p:cNvSpPr>
          <p:nvPr>
            <p:ph type="sldNum" idx="3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2E16B764-B2AF-4A5D-AC04-7BF0905170ED}" type="slidenum">
              <a:rPr lang="en-US" sz="1200" b="0" strike="noStrike" spc="-1">
                <a:solidFill>
                  <a:srgbClr val="000000"/>
                </a:solidFill>
                <a:latin typeface="Arial"/>
                <a:ea typeface="ＭＳ Ｐゴシック"/>
              </a:rPr>
              <a:t>34</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PlaceHolder 1"/>
          <p:cNvSpPr>
            <a:spLocks noGrp="1" noRot="1" noChangeAspect="1"/>
          </p:cNvSpPr>
          <p:nvPr>
            <p:ph type="sldImg"/>
          </p:nvPr>
        </p:nvSpPr>
        <p:spPr>
          <a:xfrm>
            <a:off x="381000" y="685800"/>
            <a:ext cx="6096000" cy="3429000"/>
          </a:xfrm>
          <a:prstGeom prst="rect">
            <a:avLst/>
          </a:prstGeom>
          <a:ln w="0">
            <a:noFill/>
          </a:ln>
        </p:spPr>
      </p:sp>
      <p:sp>
        <p:nvSpPr>
          <p:cNvPr id="61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3.5.1 – The Benefits of Using a Layered Model (Cont.)</a:t>
            </a:r>
          </a:p>
        </p:txBody>
      </p:sp>
      <p:sp>
        <p:nvSpPr>
          <p:cNvPr id="612" name="PlaceHolder 3"/>
          <p:cNvSpPr>
            <a:spLocks noGrp="1"/>
          </p:cNvSpPr>
          <p:nvPr>
            <p:ph type="sldNum" idx="3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BA85A675-963B-4868-A4B4-570D8308B765}" type="slidenum">
              <a:rPr lang="en-US" sz="1200" b="0" strike="noStrike" spc="-1">
                <a:solidFill>
                  <a:srgbClr val="000000"/>
                </a:solidFill>
                <a:latin typeface="Arial"/>
                <a:ea typeface="ＭＳ Ｐゴシック"/>
              </a:rPr>
              <a:t>35</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PlaceHolder 1"/>
          <p:cNvSpPr>
            <a:spLocks noGrp="1" noRot="1" noChangeAspect="1"/>
          </p:cNvSpPr>
          <p:nvPr>
            <p:ph type="sldImg"/>
          </p:nvPr>
        </p:nvSpPr>
        <p:spPr>
          <a:xfrm>
            <a:off x="381000" y="685800"/>
            <a:ext cx="6096000" cy="3429000"/>
          </a:xfrm>
          <a:prstGeom prst="rect">
            <a:avLst/>
          </a:prstGeom>
          <a:ln w="0">
            <a:noFill/>
          </a:ln>
        </p:spPr>
      </p:sp>
      <p:sp>
        <p:nvSpPr>
          <p:cNvPr id="61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3.5.2 – </a:t>
            </a:r>
            <a:r>
              <a:rPr lang="en-US" sz="1200" b="0" strike="noStrike" spc="-1">
                <a:latin typeface="Arial"/>
              </a:rPr>
              <a:t>The OSI Reference Model</a:t>
            </a:r>
          </a:p>
        </p:txBody>
      </p:sp>
      <p:sp>
        <p:nvSpPr>
          <p:cNvPr id="615" name="PlaceHolder 3"/>
          <p:cNvSpPr>
            <a:spLocks noGrp="1"/>
          </p:cNvSpPr>
          <p:nvPr>
            <p:ph type="sldNum" idx="3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84C1EEF1-F552-4720-BC5C-1EF151242BF2}" type="slidenum">
              <a:rPr lang="en-US" sz="1200" b="0" strike="noStrike" spc="-1">
                <a:solidFill>
                  <a:srgbClr val="000000"/>
                </a:solidFill>
                <a:latin typeface="Arial"/>
                <a:ea typeface="ＭＳ Ｐゴシック"/>
              </a:rPr>
              <a:t>36</a:t>
            </a:fld>
            <a:endParaRPr lang="en-US" sz="1200" b="0" strike="noStrike" spc="-1">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PlaceHolder 1"/>
          <p:cNvSpPr>
            <a:spLocks noGrp="1" noRot="1" noChangeAspect="1"/>
          </p:cNvSpPr>
          <p:nvPr>
            <p:ph type="sldImg"/>
          </p:nvPr>
        </p:nvSpPr>
        <p:spPr>
          <a:xfrm>
            <a:off x="381000" y="685800"/>
            <a:ext cx="6096000" cy="3429000"/>
          </a:xfrm>
          <a:prstGeom prst="rect">
            <a:avLst/>
          </a:prstGeom>
          <a:ln w="0">
            <a:noFill/>
          </a:ln>
        </p:spPr>
      </p:sp>
      <p:sp>
        <p:nvSpPr>
          <p:cNvPr id="61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3.5.3 – </a:t>
            </a:r>
            <a:r>
              <a:rPr lang="en-US" sz="1200" b="0" strike="noStrike" spc="-1">
                <a:latin typeface="Arial"/>
              </a:rPr>
              <a:t>The TCP/IP Reference Model</a:t>
            </a:r>
          </a:p>
        </p:txBody>
      </p:sp>
      <p:sp>
        <p:nvSpPr>
          <p:cNvPr id="618" name="PlaceHolder 3"/>
          <p:cNvSpPr>
            <a:spLocks noGrp="1"/>
          </p:cNvSpPr>
          <p:nvPr>
            <p:ph type="sldNum" idx="3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942883D6-9E1E-47B9-8C0D-90E673824A26}" type="slidenum">
              <a:rPr lang="en-US" sz="1200" b="0" strike="noStrike" spc="-1">
                <a:solidFill>
                  <a:srgbClr val="000000"/>
                </a:solidFill>
                <a:latin typeface="Arial"/>
                <a:ea typeface="ＭＳ Ｐゴシック"/>
              </a:rPr>
              <a:t>37</a:t>
            </a:fld>
            <a:endParaRPr lang="en-US" sz="1200" b="0" strike="noStrike" spc="-1">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noRot="1" noChangeAspect="1"/>
          </p:cNvSpPr>
          <p:nvPr>
            <p:ph type="sldImg"/>
          </p:nvPr>
        </p:nvSpPr>
        <p:spPr>
          <a:xfrm>
            <a:off x="381000" y="685800"/>
            <a:ext cx="6096000" cy="3429000"/>
          </a:xfrm>
          <a:prstGeom prst="rect">
            <a:avLst/>
          </a:prstGeom>
          <a:ln w="0">
            <a:noFill/>
          </a:ln>
        </p:spPr>
      </p:sp>
      <p:sp>
        <p:nvSpPr>
          <p:cNvPr id="62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3.5.4 – OSI and TCP/IP Model Comparison</a:t>
            </a:r>
          </a:p>
        </p:txBody>
      </p:sp>
      <p:sp>
        <p:nvSpPr>
          <p:cNvPr id="621" name="PlaceHolder 3"/>
          <p:cNvSpPr>
            <a:spLocks noGrp="1"/>
          </p:cNvSpPr>
          <p:nvPr>
            <p:ph type="sldNum" idx="40"/>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297705D7-A834-4FDF-9F4A-07E2C1578D75}" type="slidenum">
              <a:rPr lang="en-US" sz="1200" b="0" strike="noStrike" spc="-1">
                <a:solidFill>
                  <a:srgbClr val="000000"/>
                </a:solidFill>
                <a:latin typeface="Arial"/>
                <a:ea typeface="ＭＳ Ｐゴシック"/>
              </a:rPr>
              <a:t>38</a:t>
            </a:fld>
            <a:endParaRPr lang="en-US" sz="1200" b="0" strike="noStrike" spc="-1">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noRot="1" noChangeAspect="1"/>
          </p:cNvSpPr>
          <p:nvPr>
            <p:ph type="sldImg"/>
          </p:nvPr>
        </p:nvSpPr>
        <p:spPr>
          <a:xfrm>
            <a:off x="381000" y="685800"/>
            <a:ext cx="6096000" cy="3429000"/>
          </a:xfrm>
          <a:prstGeom prst="rect">
            <a:avLst/>
          </a:prstGeom>
          <a:ln w="0">
            <a:noFill/>
          </a:ln>
        </p:spPr>
      </p:sp>
      <p:sp>
        <p:nvSpPr>
          <p:cNvPr id="62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3.5 – Reference Models</a:t>
            </a:r>
          </a:p>
          <a:p>
            <a:pPr marL="216000" indent="-216000">
              <a:lnSpc>
                <a:spcPct val="80000"/>
              </a:lnSpc>
              <a:buNone/>
            </a:pPr>
            <a:r>
              <a:rPr lang="en-US" sz="2000" b="0" strike="noStrike" spc="-1">
                <a:latin typeface="Arial"/>
              </a:rPr>
              <a:t>3.5.5 – Packet Tracer – Investigate the TCP/IP and OSI Models in Action</a:t>
            </a:r>
          </a:p>
        </p:txBody>
      </p:sp>
      <p:sp>
        <p:nvSpPr>
          <p:cNvPr id="624" name="PlaceHolder 3"/>
          <p:cNvSpPr>
            <a:spLocks noGrp="1"/>
          </p:cNvSpPr>
          <p:nvPr>
            <p:ph type="sldNum" idx="41"/>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C323F839-C63F-4275-A5B6-D8280520867F}" type="slidenum">
              <a:rPr lang="en-US" sz="1200" b="0" strike="noStrike" spc="-1">
                <a:solidFill>
                  <a:srgbClr val="000000"/>
                </a:solidFill>
                <a:latin typeface="Arial"/>
                <a:ea typeface="ＭＳ Ｐゴシック"/>
              </a:rPr>
              <a:t>39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noRot="1" noChangeAspect="1"/>
          </p:cNvSpPr>
          <p:nvPr>
            <p:ph type="sldImg"/>
          </p:nvPr>
        </p:nvSpPr>
        <p:spPr>
          <a:xfrm>
            <a:off x="381000" y="685800"/>
            <a:ext cx="6096000" cy="3429000"/>
          </a:xfrm>
          <a:prstGeom prst="rect">
            <a:avLst/>
          </a:prstGeom>
          <a:ln w="0">
            <a:noFill/>
          </a:ln>
        </p:spPr>
      </p:sp>
      <p:sp>
        <p:nvSpPr>
          <p:cNvPr id="51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100000"/>
              </a:lnSpc>
              <a:buNone/>
            </a:pPr>
            <a:endParaRPr lang="en-US" sz="1200" b="0" strike="noStrike" spc="-1">
              <a:latin typeface="Arial"/>
            </a:endParaRPr>
          </a:p>
        </p:txBody>
      </p:sp>
      <p:sp>
        <p:nvSpPr>
          <p:cNvPr id="519" name="PlaceHolder 3"/>
          <p:cNvSpPr>
            <a:spLocks noGrp="1"/>
          </p:cNvSpPr>
          <p:nvPr>
            <p:ph type="sldNum" idx="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D74285BE-CC14-4C23-92C8-E3B0864E4F81}" type="slidenum">
              <a:rPr lang="en-US" sz="1200" b="0" strike="noStrike" spc="-1">
                <a:solidFill>
                  <a:srgbClr val="000000"/>
                </a:solidFill>
                <a:latin typeface="Arial"/>
                <a:ea typeface="ＭＳ Ｐゴシック"/>
              </a:rPr>
              <a:t>4</a:t>
            </a:fld>
            <a:endParaRPr lang="en-US" sz="12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noRot="1" noChangeAspect="1"/>
          </p:cNvSpPr>
          <p:nvPr>
            <p:ph type="sldImg"/>
          </p:nvPr>
        </p:nvSpPr>
        <p:spPr>
          <a:xfrm>
            <a:off x="381000" y="685800"/>
            <a:ext cx="6096000" cy="3429000"/>
          </a:xfrm>
          <a:prstGeom prst="rect">
            <a:avLst/>
          </a:prstGeom>
          <a:ln w="0">
            <a:noFill/>
          </a:ln>
        </p:spPr>
      </p:sp>
      <p:sp>
        <p:nvSpPr>
          <p:cNvPr id="62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p:txBody>
      </p:sp>
      <p:sp>
        <p:nvSpPr>
          <p:cNvPr id="627" name="PlaceHolder 3"/>
          <p:cNvSpPr>
            <a:spLocks noGrp="1"/>
          </p:cNvSpPr>
          <p:nvPr>
            <p:ph type="sldNum" idx="42"/>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66B0EB35-8368-4711-A812-E36D0001BBC1}" type="slidenum">
              <a:rPr lang="en-US" sz="1200" b="0" strike="noStrike" spc="-1">
                <a:solidFill>
                  <a:srgbClr val="000000"/>
                </a:solidFill>
                <a:latin typeface="Arial"/>
                <a:ea typeface="ＭＳ Ｐゴシック"/>
              </a:rPr>
              <a:t>40</a:t>
            </a:fld>
            <a:endParaRPr lang="en-US" sz="1200" b="0" strike="noStrike" spc="-1">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PlaceHolder 1"/>
          <p:cNvSpPr>
            <a:spLocks noGrp="1" noRot="1" noChangeAspect="1"/>
          </p:cNvSpPr>
          <p:nvPr>
            <p:ph type="sldImg"/>
          </p:nvPr>
        </p:nvSpPr>
        <p:spPr>
          <a:xfrm>
            <a:off x="381000" y="685800"/>
            <a:ext cx="6096000" cy="3429000"/>
          </a:xfrm>
          <a:prstGeom prst="rect">
            <a:avLst/>
          </a:prstGeom>
          <a:ln w="0">
            <a:noFill/>
          </a:ln>
        </p:spPr>
      </p:sp>
      <p:sp>
        <p:nvSpPr>
          <p:cNvPr id="62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a:p>
            <a:pPr marL="216000" indent="-216000">
              <a:lnSpc>
                <a:spcPct val="80000"/>
              </a:lnSpc>
              <a:buNone/>
            </a:pPr>
            <a:r>
              <a:rPr lang="en-US" sz="2000" b="0" strike="noStrike" spc="-1">
                <a:latin typeface="Arial"/>
              </a:rPr>
              <a:t>3.6.1 – Segmenting Messages</a:t>
            </a:r>
          </a:p>
          <a:p>
            <a:pPr marL="216000" indent="-216000">
              <a:lnSpc>
                <a:spcPct val="100000"/>
              </a:lnSpc>
              <a:buNone/>
            </a:pPr>
            <a:endParaRPr lang="en-US" sz="2000" b="0" strike="noStrike" spc="-1">
              <a:latin typeface="Arial"/>
            </a:endParaRPr>
          </a:p>
        </p:txBody>
      </p:sp>
      <p:sp>
        <p:nvSpPr>
          <p:cNvPr id="630" name="PlaceHolder 3"/>
          <p:cNvSpPr>
            <a:spLocks noGrp="1"/>
          </p:cNvSpPr>
          <p:nvPr>
            <p:ph type="sldNum" idx="4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1FEB6F2-693A-4B34-9822-46798D32D18A}" type="slidenum">
              <a:rPr lang="en-US" sz="1200" b="0" strike="noStrike" spc="-1">
                <a:solidFill>
                  <a:srgbClr val="000000"/>
                </a:solidFill>
                <a:latin typeface="Arial"/>
                <a:ea typeface="ＭＳ Ｐゴシック"/>
              </a:rPr>
              <a:t>41</a:t>
            </a:fld>
            <a:endParaRPr lang="en-US" sz="1200" b="0" strike="noStrike" spc="-1">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noRot="1" noChangeAspect="1"/>
          </p:cNvSpPr>
          <p:nvPr>
            <p:ph type="sldImg"/>
          </p:nvPr>
        </p:nvSpPr>
        <p:spPr>
          <a:xfrm>
            <a:off x="381000" y="685800"/>
            <a:ext cx="6096000" cy="3429000"/>
          </a:xfrm>
          <a:prstGeom prst="rect">
            <a:avLst/>
          </a:prstGeom>
          <a:ln w="0">
            <a:noFill/>
          </a:ln>
        </p:spPr>
      </p:sp>
      <p:sp>
        <p:nvSpPr>
          <p:cNvPr id="63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a:p>
            <a:pPr marL="216000" indent="-216000">
              <a:lnSpc>
                <a:spcPct val="80000"/>
              </a:lnSpc>
              <a:buNone/>
            </a:pPr>
            <a:r>
              <a:rPr lang="en-US" sz="2000" b="0" strike="noStrike" spc="-1">
                <a:latin typeface="Arial"/>
              </a:rPr>
              <a:t>3.6.2 – Sequencing </a:t>
            </a:r>
          </a:p>
          <a:p>
            <a:pPr marL="216000" indent="-216000">
              <a:lnSpc>
                <a:spcPct val="100000"/>
              </a:lnSpc>
              <a:buNone/>
            </a:pPr>
            <a:endParaRPr lang="en-US" sz="2000" b="0" strike="noStrike" spc="-1">
              <a:latin typeface="Arial"/>
            </a:endParaRPr>
          </a:p>
        </p:txBody>
      </p:sp>
      <p:sp>
        <p:nvSpPr>
          <p:cNvPr id="633" name="PlaceHolder 3"/>
          <p:cNvSpPr>
            <a:spLocks noGrp="1"/>
          </p:cNvSpPr>
          <p:nvPr>
            <p:ph type="sldNum" idx="4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4AB9752-AF7D-42E7-BE5C-7BE9585A89A5}" type="slidenum">
              <a:rPr lang="en-US" sz="1200" b="0" strike="noStrike" spc="-1">
                <a:solidFill>
                  <a:srgbClr val="000000"/>
                </a:solidFill>
                <a:latin typeface="Arial"/>
                <a:ea typeface="ＭＳ Ｐゴシック"/>
              </a:rPr>
              <a:t>42</a:t>
            </a:fld>
            <a:endParaRPr lang="en-US" sz="1200" b="0" strike="noStrike" spc="-1">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PlaceHolder 1"/>
          <p:cNvSpPr>
            <a:spLocks noGrp="1" noRot="1" noChangeAspect="1"/>
          </p:cNvSpPr>
          <p:nvPr>
            <p:ph type="sldImg"/>
          </p:nvPr>
        </p:nvSpPr>
        <p:spPr>
          <a:xfrm>
            <a:off x="381000" y="685800"/>
            <a:ext cx="6096000" cy="3429000"/>
          </a:xfrm>
          <a:prstGeom prst="rect">
            <a:avLst/>
          </a:prstGeom>
          <a:ln w="0">
            <a:noFill/>
          </a:ln>
        </p:spPr>
      </p:sp>
      <p:sp>
        <p:nvSpPr>
          <p:cNvPr id="63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a:p>
            <a:pPr marL="216000" indent="-216000">
              <a:lnSpc>
                <a:spcPct val="80000"/>
              </a:lnSpc>
              <a:buNone/>
            </a:pPr>
            <a:r>
              <a:rPr lang="en-US" sz="2000" b="0" strike="noStrike" spc="-1">
                <a:latin typeface="Arial"/>
              </a:rPr>
              <a:t>3.6.3 – Protocol Data Units </a:t>
            </a:r>
          </a:p>
          <a:p>
            <a:pPr marL="216000" indent="-216000">
              <a:lnSpc>
                <a:spcPct val="100000"/>
              </a:lnSpc>
              <a:buNone/>
            </a:pPr>
            <a:endParaRPr lang="en-US" sz="2000" b="0" strike="noStrike" spc="-1">
              <a:latin typeface="Arial"/>
            </a:endParaRPr>
          </a:p>
        </p:txBody>
      </p:sp>
      <p:sp>
        <p:nvSpPr>
          <p:cNvPr id="636" name="PlaceHolder 3"/>
          <p:cNvSpPr>
            <a:spLocks noGrp="1"/>
          </p:cNvSpPr>
          <p:nvPr>
            <p:ph type="sldNum" idx="4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B862EA3-B2A2-4CD6-BD34-2A9B9C410A7B}" type="slidenum">
              <a:rPr lang="en-US" sz="1200" b="0" strike="noStrike" spc="-1">
                <a:solidFill>
                  <a:srgbClr val="000000"/>
                </a:solidFill>
                <a:latin typeface="Arial"/>
                <a:ea typeface="ＭＳ Ｐゴシック"/>
              </a:rPr>
              <a:t>43</a:t>
            </a:fld>
            <a:endParaRPr lang="en-US" sz="1200" b="0" strike="noStrike" spc="-1">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PlaceHolder 1"/>
          <p:cNvSpPr>
            <a:spLocks noGrp="1" noRot="1" noChangeAspect="1"/>
          </p:cNvSpPr>
          <p:nvPr>
            <p:ph type="sldImg"/>
          </p:nvPr>
        </p:nvSpPr>
        <p:spPr>
          <a:xfrm>
            <a:off x="381000" y="685800"/>
            <a:ext cx="6096000" cy="3429000"/>
          </a:xfrm>
          <a:prstGeom prst="rect">
            <a:avLst/>
          </a:prstGeom>
          <a:ln w="0">
            <a:noFill/>
          </a:ln>
        </p:spPr>
      </p:sp>
      <p:sp>
        <p:nvSpPr>
          <p:cNvPr id="63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a:p>
            <a:pPr marL="216000" indent="-216000">
              <a:lnSpc>
                <a:spcPct val="80000"/>
              </a:lnSpc>
              <a:buNone/>
            </a:pPr>
            <a:r>
              <a:rPr lang="en-US" sz="2000" b="0" strike="noStrike" spc="-1">
                <a:latin typeface="Arial"/>
              </a:rPr>
              <a:t>3.6.4 – </a:t>
            </a:r>
            <a:r>
              <a:rPr lang="en-US" sz="1200" b="0" strike="noStrike" spc="-1">
                <a:solidFill>
                  <a:srgbClr val="000000"/>
                </a:solidFill>
                <a:latin typeface="Arial"/>
                <a:ea typeface="ＭＳ Ｐゴシック"/>
              </a:rPr>
              <a:t> </a:t>
            </a:r>
            <a:r>
              <a:rPr lang="en-US" sz="2000" b="0" strike="noStrike" spc="-1">
                <a:latin typeface="Arial"/>
                <a:ea typeface="ＭＳ Ｐゴシック"/>
              </a:rPr>
              <a:t>Encapsulation Example</a:t>
            </a:r>
            <a:endParaRPr lang="en-US" sz="2000" b="0" strike="noStrike" spc="-1">
              <a:latin typeface="Arial"/>
            </a:endParaRPr>
          </a:p>
          <a:p>
            <a:pPr>
              <a:lnSpc>
                <a:spcPct val="80000"/>
              </a:lnSpc>
              <a:buNone/>
              <a:tabLst>
                <a:tab pos="0" algn="l"/>
              </a:tabLst>
            </a:pPr>
            <a:endParaRPr lang="en-US" sz="2000" b="0" strike="noStrike" spc="-1">
              <a:latin typeface="Arial"/>
            </a:endParaRPr>
          </a:p>
          <a:p>
            <a:pPr>
              <a:lnSpc>
                <a:spcPct val="80000"/>
              </a:lnSpc>
              <a:buNone/>
              <a:tabLst>
                <a:tab pos="0" algn="l"/>
              </a:tabLst>
            </a:pPr>
            <a:endParaRPr lang="en-US" sz="2000" b="0" strike="noStrike" spc="-1">
              <a:latin typeface="Arial"/>
            </a:endParaRPr>
          </a:p>
          <a:p>
            <a:pPr>
              <a:lnSpc>
                <a:spcPct val="80000"/>
              </a:lnSpc>
              <a:buNone/>
              <a:tabLst>
                <a:tab pos="0" algn="l"/>
              </a:tabLst>
            </a:pPr>
            <a:endParaRPr lang="en-US" sz="2000" b="0" strike="noStrike" spc="-1">
              <a:latin typeface="Arial"/>
            </a:endParaRPr>
          </a:p>
        </p:txBody>
      </p:sp>
      <p:sp>
        <p:nvSpPr>
          <p:cNvPr id="639" name="PlaceHolder 3"/>
          <p:cNvSpPr>
            <a:spLocks noGrp="1"/>
          </p:cNvSpPr>
          <p:nvPr>
            <p:ph type="sldNum" idx="4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A24213FC-9EEA-4CB9-9A88-940A9E6D37BA}" type="slidenum">
              <a:rPr lang="en-US" sz="1200" b="0" strike="noStrike" spc="-1">
                <a:solidFill>
                  <a:srgbClr val="000000"/>
                </a:solidFill>
                <a:latin typeface="Arial"/>
                <a:ea typeface="ＭＳ Ｐゴシック"/>
              </a:rPr>
              <a:t>44</a:t>
            </a:fld>
            <a:endParaRPr lang="en-US" sz="1200" b="0" strike="noStrike" spc="-1">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PlaceHolder 1"/>
          <p:cNvSpPr>
            <a:spLocks noGrp="1" noRot="1" noChangeAspect="1"/>
          </p:cNvSpPr>
          <p:nvPr>
            <p:ph type="sldImg"/>
          </p:nvPr>
        </p:nvSpPr>
        <p:spPr>
          <a:xfrm>
            <a:off x="381000" y="685800"/>
            <a:ext cx="6096000" cy="3429000"/>
          </a:xfrm>
          <a:prstGeom prst="rect">
            <a:avLst/>
          </a:prstGeom>
          <a:ln w="0">
            <a:noFill/>
          </a:ln>
        </p:spPr>
      </p:sp>
      <p:sp>
        <p:nvSpPr>
          <p:cNvPr id="64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3.6 – Data Encapsulation</a:t>
            </a:r>
          </a:p>
          <a:p>
            <a:pPr marL="216000" indent="-216000">
              <a:lnSpc>
                <a:spcPct val="80000"/>
              </a:lnSpc>
              <a:buNone/>
            </a:pPr>
            <a:r>
              <a:rPr lang="en-US" sz="2000" b="0" strike="noStrike" spc="-1">
                <a:latin typeface="Arial"/>
              </a:rPr>
              <a:t>3.6.5 – De-encapsulation Example</a:t>
            </a:r>
          </a:p>
          <a:p>
            <a:pPr marL="216000" indent="-216000">
              <a:lnSpc>
                <a:spcPct val="100000"/>
              </a:lnSpc>
              <a:buNone/>
            </a:pPr>
            <a:r>
              <a:rPr lang="en-US" sz="2000" b="0" strike="noStrike" spc="-1">
                <a:latin typeface="Arial"/>
              </a:rPr>
              <a:t>3.6.6 </a:t>
            </a:r>
            <a:r>
              <a:rPr lang="en-US" sz="1200" b="0" strike="noStrike" spc="-1">
                <a:latin typeface="Arial"/>
              </a:rPr>
              <a:t>– Check Your Understanding – Data Encapsulation</a:t>
            </a:r>
          </a:p>
          <a:p>
            <a:pPr>
              <a:lnSpc>
                <a:spcPct val="80000"/>
              </a:lnSpc>
              <a:buNone/>
              <a:tabLst>
                <a:tab pos="0" algn="l"/>
              </a:tabLst>
            </a:pPr>
            <a:endParaRPr lang="en-US" sz="1200" b="0" strike="noStrike" spc="-1">
              <a:latin typeface="Arial"/>
            </a:endParaRPr>
          </a:p>
          <a:p>
            <a:pPr>
              <a:lnSpc>
                <a:spcPct val="80000"/>
              </a:lnSpc>
              <a:buNone/>
              <a:tabLst>
                <a:tab pos="0" algn="l"/>
              </a:tabLst>
            </a:pPr>
            <a:endParaRPr lang="en-US" sz="1200" b="0" strike="noStrike" spc="-1">
              <a:latin typeface="Arial"/>
            </a:endParaRPr>
          </a:p>
        </p:txBody>
      </p:sp>
      <p:sp>
        <p:nvSpPr>
          <p:cNvPr id="642" name="PlaceHolder 3"/>
          <p:cNvSpPr>
            <a:spLocks noGrp="1"/>
          </p:cNvSpPr>
          <p:nvPr>
            <p:ph type="sldNum" idx="4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410D56BA-851F-494C-B303-032CC404D94A}" type="slidenum">
              <a:rPr lang="en-US" sz="1200" b="0" strike="noStrike" spc="-1">
                <a:solidFill>
                  <a:srgbClr val="000000"/>
                </a:solidFill>
                <a:latin typeface="Arial"/>
                <a:ea typeface="ＭＳ Ｐゴシック"/>
              </a:rPr>
              <a:t>45</a:t>
            </a:fld>
            <a:endParaRPr lang="en-US" sz="1200" b="0" strike="noStrike" spc="-1">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PlaceHolder 1"/>
          <p:cNvSpPr>
            <a:spLocks noGrp="1" noRot="1" noChangeAspect="1"/>
          </p:cNvSpPr>
          <p:nvPr>
            <p:ph type="sldImg"/>
          </p:nvPr>
        </p:nvSpPr>
        <p:spPr>
          <a:xfrm>
            <a:off x="381000" y="685800"/>
            <a:ext cx="6096000" cy="3429000"/>
          </a:xfrm>
          <a:prstGeom prst="rect">
            <a:avLst/>
          </a:prstGeom>
          <a:ln w="0">
            <a:noFill/>
          </a:ln>
        </p:spPr>
      </p:sp>
      <p:sp>
        <p:nvSpPr>
          <p:cNvPr id="64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100000"/>
              </a:lnSpc>
              <a:buNone/>
            </a:pPr>
            <a:endParaRPr lang="en-US" sz="1200" b="0" strike="noStrike" spc="-1">
              <a:latin typeface="Arial"/>
            </a:endParaRPr>
          </a:p>
          <a:p>
            <a:pPr marL="216000" indent="-216000">
              <a:lnSpc>
                <a:spcPct val="100000"/>
              </a:lnSpc>
              <a:buNone/>
            </a:pPr>
            <a:endParaRPr lang="en-US" sz="1200" b="0" strike="noStrike" spc="-1">
              <a:latin typeface="Arial"/>
            </a:endParaRPr>
          </a:p>
        </p:txBody>
      </p:sp>
      <p:sp>
        <p:nvSpPr>
          <p:cNvPr id="645" name="PlaceHolder 3"/>
          <p:cNvSpPr>
            <a:spLocks noGrp="1"/>
          </p:cNvSpPr>
          <p:nvPr>
            <p:ph type="sldNum" idx="4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3E68C2C-9EEA-47BB-B792-BAABB4960682}" type="slidenum">
              <a:rPr lang="en-US" sz="1200" b="0" strike="noStrike" spc="-1">
                <a:solidFill>
                  <a:srgbClr val="000000"/>
                </a:solidFill>
                <a:latin typeface="Arial"/>
                <a:ea typeface="ＭＳ Ｐゴシック"/>
              </a:rPr>
              <a:t>46</a:t>
            </a:fld>
            <a:endParaRPr lang="en-US" sz="1200" b="0" strike="noStrike" spc="-1">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PlaceHolder 1"/>
          <p:cNvSpPr>
            <a:spLocks noGrp="1" noRot="1" noChangeAspect="1"/>
          </p:cNvSpPr>
          <p:nvPr>
            <p:ph type="sldImg"/>
          </p:nvPr>
        </p:nvSpPr>
        <p:spPr>
          <a:xfrm>
            <a:off x="381000" y="685800"/>
            <a:ext cx="6096000" cy="3429000"/>
          </a:xfrm>
          <a:prstGeom prst="rect">
            <a:avLst/>
          </a:prstGeom>
          <a:ln w="0">
            <a:noFill/>
          </a:ln>
        </p:spPr>
      </p:sp>
      <p:sp>
        <p:nvSpPr>
          <p:cNvPr id="64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3.7.1 – Addresses</a:t>
            </a:r>
          </a:p>
          <a:p>
            <a:pPr marL="216000" indent="-216000">
              <a:lnSpc>
                <a:spcPct val="100000"/>
              </a:lnSpc>
              <a:buNone/>
            </a:pPr>
            <a:endParaRPr lang="en-US" sz="2000" b="0" strike="noStrike" spc="-1">
              <a:latin typeface="Arial"/>
            </a:endParaRPr>
          </a:p>
        </p:txBody>
      </p:sp>
      <p:sp>
        <p:nvSpPr>
          <p:cNvPr id="648" name="PlaceHolder 3"/>
          <p:cNvSpPr>
            <a:spLocks noGrp="1"/>
          </p:cNvSpPr>
          <p:nvPr>
            <p:ph type="sldNum" idx="4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45C84C3-3D46-4B6C-8B1B-7585497C6595}" type="slidenum">
              <a:rPr lang="en-US" sz="1200" b="0" strike="noStrike" spc="-1">
                <a:solidFill>
                  <a:srgbClr val="000000"/>
                </a:solidFill>
                <a:latin typeface="Arial"/>
                <a:ea typeface="ＭＳ Ｐゴシック"/>
              </a:rPr>
              <a:t>47</a:t>
            </a:fld>
            <a:endParaRPr lang="en-US" sz="1200" b="0" strike="noStrike" spc="-1">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PlaceHolder 1"/>
          <p:cNvSpPr>
            <a:spLocks noGrp="1" noRot="1" noChangeAspect="1"/>
          </p:cNvSpPr>
          <p:nvPr>
            <p:ph type="sldImg"/>
          </p:nvPr>
        </p:nvSpPr>
        <p:spPr>
          <a:xfrm>
            <a:off x="381000" y="685800"/>
            <a:ext cx="6096000" cy="3429000"/>
          </a:xfrm>
          <a:prstGeom prst="rect">
            <a:avLst/>
          </a:prstGeom>
          <a:ln w="0">
            <a:noFill/>
          </a:ln>
        </p:spPr>
      </p:sp>
      <p:sp>
        <p:nvSpPr>
          <p:cNvPr id="65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3.7.2 – Layer 3 Logical Address</a:t>
            </a:r>
          </a:p>
        </p:txBody>
      </p:sp>
      <p:sp>
        <p:nvSpPr>
          <p:cNvPr id="651" name="PlaceHolder 3"/>
          <p:cNvSpPr>
            <a:spLocks noGrp="1"/>
          </p:cNvSpPr>
          <p:nvPr>
            <p:ph type="sldNum" idx="50"/>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E3D4DA84-70AA-4057-9144-5F034AFB48DE}" type="slidenum">
              <a:rPr lang="en-US" sz="1200" b="0" strike="noStrike" spc="-1">
                <a:solidFill>
                  <a:srgbClr val="000000"/>
                </a:solidFill>
                <a:latin typeface="Arial"/>
                <a:ea typeface="ＭＳ Ｐゴシック"/>
              </a:rPr>
              <a:t>48</a:t>
            </a:fld>
            <a:endParaRPr lang="en-US"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PlaceHolder 1"/>
          <p:cNvSpPr>
            <a:spLocks noGrp="1" noRot="1" noChangeAspect="1"/>
          </p:cNvSpPr>
          <p:nvPr>
            <p:ph type="sldImg"/>
          </p:nvPr>
        </p:nvSpPr>
        <p:spPr>
          <a:xfrm>
            <a:off x="381000" y="685800"/>
            <a:ext cx="6096000" cy="3429000"/>
          </a:xfrm>
          <a:prstGeom prst="rect">
            <a:avLst/>
          </a:prstGeom>
          <a:ln w="0">
            <a:noFill/>
          </a:ln>
        </p:spPr>
      </p:sp>
      <p:sp>
        <p:nvSpPr>
          <p:cNvPr id="65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3.7.2 – Layer 3 Logical Address (Cont.)</a:t>
            </a:r>
          </a:p>
        </p:txBody>
      </p:sp>
      <p:sp>
        <p:nvSpPr>
          <p:cNvPr id="654" name="PlaceHolder 3"/>
          <p:cNvSpPr>
            <a:spLocks noGrp="1"/>
          </p:cNvSpPr>
          <p:nvPr>
            <p:ph type="sldNum" idx="51"/>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C733035-EBAF-4ADC-9ACF-2F971C899B6D}" type="slidenum">
              <a:rPr lang="en-US" sz="1200" b="0" strike="noStrike" spc="-1">
                <a:solidFill>
                  <a:srgbClr val="000000"/>
                </a:solidFill>
                <a:latin typeface="Arial"/>
                <a:ea typeface="ＭＳ Ｐゴシック"/>
              </a:rPr>
              <a:t>49</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p:cNvSpPr>
          <p:nvPr>
            <p:ph type="sldNum" idx="7"/>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4C702E21-5C01-4080-B7DE-6792DDE12697}" type="slidenum">
              <a:rPr lang="en-US" sz="800" b="0" strike="noStrike" spc="-1">
                <a:solidFill>
                  <a:srgbClr val="000000"/>
                </a:solidFill>
                <a:latin typeface="Arial"/>
              </a:rPr>
              <a:t>5</a:t>
            </a:fld>
            <a:endParaRPr lang="en-US" sz="800" b="0" strike="noStrike" spc="-1">
              <a:latin typeface="Times New Roman"/>
            </a:endParaRPr>
          </a:p>
        </p:txBody>
      </p:sp>
      <p:sp>
        <p:nvSpPr>
          <p:cNvPr id="521" name="PlaceHolder 2"/>
          <p:cNvSpPr>
            <a:spLocks noGrp="1" noRot="1" noChangeAspect="1"/>
          </p:cNvSpPr>
          <p:nvPr>
            <p:ph type="sldImg"/>
          </p:nvPr>
        </p:nvSpPr>
        <p:spPr>
          <a:xfrm>
            <a:off x="381000" y="685800"/>
            <a:ext cx="6096000" cy="3429000"/>
          </a:xfrm>
          <a:prstGeom prst="rect">
            <a:avLst/>
          </a:prstGeom>
          <a:ln w="0">
            <a:noFill/>
          </a:ln>
        </p:spPr>
      </p:sp>
      <p:sp>
        <p:nvSpPr>
          <p:cNvPr id="522"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1200" b="0" strike="noStrike" spc="-1">
                <a:solidFill>
                  <a:srgbClr val="000000"/>
                </a:solidFill>
                <a:latin typeface="Arial"/>
                <a:ea typeface="ＭＳ Ｐゴシック"/>
              </a:rPr>
              <a:t>3.1.1 – </a:t>
            </a:r>
            <a:r>
              <a:rPr lang="en-US" sz="2000" b="0" strike="noStrike" spc="-1">
                <a:latin typeface="Arial"/>
                <a:ea typeface="ＭＳ Ｐゴシック"/>
              </a:rPr>
              <a:t>Video – Devices in a Bubble</a:t>
            </a:r>
            <a:endParaRPr lang="en-US" sz="20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noRot="1" noChangeAspect="1"/>
          </p:cNvSpPr>
          <p:nvPr>
            <p:ph type="sldImg"/>
          </p:nvPr>
        </p:nvSpPr>
        <p:spPr>
          <a:xfrm>
            <a:off x="381000" y="685800"/>
            <a:ext cx="6096000" cy="3429000"/>
          </a:xfrm>
          <a:prstGeom prst="rect">
            <a:avLst/>
          </a:prstGeom>
          <a:ln w="0">
            <a:noFill/>
          </a:ln>
        </p:spPr>
      </p:sp>
      <p:sp>
        <p:nvSpPr>
          <p:cNvPr id="65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3.7.3 – Devices on the Same Network-</a:t>
            </a:r>
          </a:p>
        </p:txBody>
      </p:sp>
      <p:sp>
        <p:nvSpPr>
          <p:cNvPr id="657" name="PlaceHolder 3"/>
          <p:cNvSpPr>
            <a:spLocks noGrp="1"/>
          </p:cNvSpPr>
          <p:nvPr>
            <p:ph type="sldNum" idx="52"/>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C626AA26-6E7B-4633-9C15-D1243440D3E6}" type="slidenum">
              <a:rPr lang="en-US" sz="1200" b="0" strike="noStrike" spc="-1">
                <a:solidFill>
                  <a:srgbClr val="000000"/>
                </a:solidFill>
                <a:latin typeface="Arial"/>
                <a:ea typeface="ＭＳ Ｐゴシック"/>
              </a:rPr>
              <a:t>50</a:t>
            </a:fld>
            <a:endParaRPr lang="en-US"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PlaceHolder 1"/>
          <p:cNvSpPr>
            <a:spLocks noGrp="1" noRot="1" noChangeAspect="1"/>
          </p:cNvSpPr>
          <p:nvPr>
            <p:ph type="sldImg"/>
          </p:nvPr>
        </p:nvSpPr>
        <p:spPr>
          <a:xfrm>
            <a:off x="381000" y="685800"/>
            <a:ext cx="6096000" cy="3429000"/>
          </a:xfrm>
          <a:prstGeom prst="rect">
            <a:avLst/>
          </a:prstGeom>
          <a:ln w="0">
            <a:noFill/>
          </a:ln>
        </p:spPr>
      </p:sp>
      <p:sp>
        <p:nvSpPr>
          <p:cNvPr id="65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3.7.4 – Role of the Data Link Layer Addresses: Same IP Network</a:t>
            </a:r>
          </a:p>
        </p:txBody>
      </p:sp>
      <p:sp>
        <p:nvSpPr>
          <p:cNvPr id="660" name="PlaceHolder 3"/>
          <p:cNvSpPr>
            <a:spLocks noGrp="1"/>
          </p:cNvSpPr>
          <p:nvPr>
            <p:ph type="sldNum" idx="5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EFABA15-4145-4773-B29C-229EF90C88EE}" type="slidenum">
              <a:rPr lang="en-US" sz="1200" b="0" strike="noStrike" spc="-1">
                <a:solidFill>
                  <a:srgbClr val="000000"/>
                </a:solidFill>
                <a:latin typeface="Arial"/>
                <a:ea typeface="ＭＳ Ｐゴシック"/>
              </a:rPr>
              <a:t>51</a:t>
            </a:fld>
            <a:endParaRPr lang="en-US" sz="1200" b="0" strike="noStrike" spc="-1">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noRot="1" noChangeAspect="1"/>
          </p:cNvSpPr>
          <p:nvPr>
            <p:ph type="sldImg"/>
          </p:nvPr>
        </p:nvSpPr>
        <p:spPr>
          <a:xfrm>
            <a:off x="381000" y="685800"/>
            <a:ext cx="6096000" cy="3429000"/>
          </a:xfrm>
          <a:prstGeom prst="rect">
            <a:avLst/>
          </a:prstGeom>
          <a:ln w="0">
            <a:noFill/>
          </a:ln>
        </p:spPr>
      </p:sp>
      <p:sp>
        <p:nvSpPr>
          <p:cNvPr id="66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3.7.5 – Devices on a Remote Network</a:t>
            </a:r>
          </a:p>
        </p:txBody>
      </p:sp>
      <p:sp>
        <p:nvSpPr>
          <p:cNvPr id="663" name="PlaceHolder 3"/>
          <p:cNvSpPr>
            <a:spLocks noGrp="1"/>
          </p:cNvSpPr>
          <p:nvPr>
            <p:ph type="sldNum" idx="5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9B1F5A39-E0D3-4341-B907-F6113F43077D}" type="slidenum">
              <a:rPr lang="en-US" sz="1200" b="0" strike="noStrike" spc="-1">
                <a:solidFill>
                  <a:srgbClr val="000000"/>
                </a:solidFill>
                <a:latin typeface="Arial"/>
                <a:ea typeface="ＭＳ Ｐゴシック"/>
              </a:rPr>
              <a:t>52</a:t>
            </a:fld>
            <a:endParaRPr lang="en-US" sz="1200" b="0" strike="noStrike" spc="-1">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PlaceHolder 1"/>
          <p:cNvSpPr>
            <a:spLocks noGrp="1" noRot="1" noChangeAspect="1"/>
          </p:cNvSpPr>
          <p:nvPr>
            <p:ph type="sldImg"/>
          </p:nvPr>
        </p:nvSpPr>
        <p:spPr>
          <a:xfrm>
            <a:off x="381000" y="685800"/>
            <a:ext cx="6096000" cy="3429000"/>
          </a:xfrm>
          <a:prstGeom prst="rect">
            <a:avLst/>
          </a:prstGeom>
          <a:ln w="0">
            <a:noFill/>
          </a:ln>
        </p:spPr>
      </p:sp>
      <p:sp>
        <p:nvSpPr>
          <p:cNvPr id="66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3.7.6 – Role of the Network Layer Addresses</a:t>
            </a:r>
          </a:p>
        </p:txBody>
      </p:sp>
      <p:sp>
        <p:nvSpPr>
          <p:cNvPr id="666" name="PlaceHolder 3"/>
          <p:cNvSpPr>
            <a:spLocks noGrp="1"/>
          </p:cNvSpPr>
          <p:nvPr>
            <p:ph type="sldNum" idx="5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83737533-3435-4BBE-8E79-F507AC6B414A}" type="slidenum">
              <a:rPr lang="en-US" sz="1200" b="0" strike="noStrike" spc="-1">
                <a:solidFill>
                  <a:srgbClr val="000000"/>
                </a:solidFill>
                <a:latin typeface="Arial"/>
                <a:ea typeface="ＭＳ Ｐゴシック"/>
              </a:rPr>
              <a:t>53</a:t>
            </a:fld>
            <a:endParaRPr lang="en-US" sz="1200" b="0" strike="noStrike" spc="-1">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noRot="1" noChangeAspect="1"/>
          </p:cNvSpPr>
          <p:nvPr>
            <p:ph type="sldImg"/>
          </p:nvPr>
        </p:nvSpPr>
        <p:spPr>
          <a:xfrm>
            <a:off x="381000" y="685800"/>
            <a:ext cx="6096000" cy="3429000"/>
          </a:xfrm>
          <a:prstGeom prst="rect">
            <a:avLst/>
          </a:prstGeom>
          <a:ln w="0">
            <a:noFill/>
          </a:ln>
        </p:spPr>
      </p:sp>
      <p:sp>
        <p:nvSpPr>
          <p:cNvPr id="66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3.7.7 – Role of the Data Link Layer Addresses: Different IP Networks</a:t>
            </a:r>
          </a:p>
        </p:txBody>
      </p:sp>
      <p:sp>
        <p:nvSpPr>
          <p:cNvPr id="669" name="PlaceHolder 3"/>
          <p:cNvSpPr>
            <a:spLocks noGrp="1"/>
          </p:cNvSpPr>
          <p:nvPr>
            <p:ph type="sldNum" idx="5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4C1FC840-09E2-45F0-9F97-7652DD38DD99}" type="slidenum">
              <a:rPr lang="en-US" sz="1200" b="0" strike="noStrike" spc="-1">
                <a:solidFill>
                  <a:srgbClr val="000000"/>
                </a:solidFill>
                <a:latin typeface="Arial"/>
                <a:ea typeface="ＭＳ Ｐゴシック"/>
              </a:rPr>
              <a:t>54</a:t>
            </a:fld>
            <a:endParaRPr lang="en-US" sz="1200" b="0" strike="noStrike" spc="-1">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PlaceHolder 1"/>
          <p:cNvSpPr>
            <a:spLocks noGrp="1" noRot="1" noChangeAspect="1"/>
          </p:cNvSpPr>
          <p:nvPr>
            <p:ph type="sldImg"/>
          </p:nvPr>
        </p:nvSpPr>
        <p:spPr>
          <a:xfrm>
            <a:off x="381000" y="685800"/>
            <a:ext cx="6096000" cy="3429000"/>
          </a:xfrm>
          <a:prstGeom prst="rect">
            <a:avLst/>
          </a:prstGeom>
          <a:ln w="0">
            <a:noFill/>
          </a:ln>
        </p:spPr>
      </p:sp>
      <p:sp>
        <p:nvSpPr>
          <p:cNvPr id="67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3.7.7 – Role of the Data Link Layer Addresses: Different IP Networks (Cont.)</a:t>
            </a:r>
          </a:p>
        </p:txBody>
      </p:sp>
      <p:sp>
        <p:nvSpPr>
          <p:cNvPr id="672" name="PlaceHolder 3"/>
          <p:cNvSpPr>
            <a:spLocks noGrp="1"/>
          </p:cNvSpPr>
          <p:nvPr>
            <p:ph type="sldNum" idx="5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F0C01A6B-DFE8-4289-A156-575B961E1912}" type="slidenum">
              <a:rPr lang="en-US" sz="1200" b="0" strike="noStrike" spc="-1">
                <a:solidFill>
                  <a:srgbClr val="000000"/>
                </a:solidFill>
                <a:latin typeface="Arial"/>
                <a:ea typeface="ＭＳ Ｐゴシック"/>
              </a:rPr>
              <a:t>55</a:t>
            </a:fld>
            <a:endParaRPr lang="en-US" sz="1200" b="0" strike="noStrike" spc="-1">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PlaceHolder 1"/>
          <p:cNvSpPr>
            <a:spLocks noGrp="1" noRot="1" noChangeAspect="1"/>
          </p:cNvSpPr>
          <p:nvPr>
            <p:ph type="sldImg"/>
          </p:nvPr>
        </p:nvSpPr>
        <p:spPr>
          <a:xfrm>
            <a:off x="381000" y="685800"/>
            <a:ext cx="6096000" cy="3429000"/>
          </a:xfrm>
          <a:prstGeom prst="rect">
            <a:avLst/>
          </a:prstGeom>
          <a:ln w="0">
            <a:noFill/>
          </a:ln>
        </p:spPr>
      </p:sp>
      <p:sp>
        <p:nvSpPr>
          <p:cNvPr id="67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3.7.8 – Data Link Addresses</a:t>
            </a:r>
          </a:p>
        </p:txBody>
      </p:sp>
      <p:sp>
        <p:nvSpPr>
          <p:cNvPr id="675" name="PlaceHolder 3"/>
          <p:cNvSpPr>
            <a:spLocks noGrp="1"/>
          </p:cNvSpPr>
          <p:nvPr>
            <p:ph type="sldNum" idx="5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4F8F0DCE-55D5-4932-8939-1EA758B8AA13}" type="slidenum">
              <a:rPr lang="en-US" sz="1200" b="0" strike="noStrike" spc="-1">
                <a:solidFill>
                  <a:srgbClr val="000000"/>
                </a:solidFill>
                <a:latin typeface="Arial"/>
                <a:ea typeface="ＭＳ Ｐゴシック"/>
              </a:rPr>
              <a:t>56</a:t>
            </a:fld>
            <a:endParaRPr lang="en-US" sz="1200" b="0" strike="noStrike" spc="-1">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PlaceHolder 1"/>
          <p:cNvSpPr>
            <a:spLocks noGrp="1" noRot="1" noChangeAspect="1"/>
          </p:cNvSpPr>
          <p:nvPr>
            <p:ph type="sldImg"/>
          </p:nvPr>
        </p:nvSpPr>
        <p:spPr>
          <a:xfrm>
            <a:off x="381000" y="685800"/>
            <a:ext cx="6096000" cy="3429000"/>
          </a:xfrm>
          <a:prstGeom prst="rect">
            <a:avLst/>
          </a:prstGeom>
          <a:ln w="0">
            <a:noFill/>
          </a:ln>
        </p:spPr>
      </p:sp>
      <p:sp>
        <p:nvSpPr>
          <p:cNvPr id="67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3.7.8 – Data Link Addresses (Cont.)</a:t>
            </a:r>
          </a:p>
        </p:txBody>
      </p:sp>
      <p:sp>
        <p:nvSpPr>
          <p:cNvPr id="678" name="PlaceHolder 3"/>
          <p:cNvSpPr>
            <a:spLocks noGrp="1"/>
          </p:cNvSpPr>
          <p:nvPr>
            <p:ph type="sldNum" idx="5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2B39ACB0-C6E7-4928-9087-5FEDB461016F}" type="slidenum">
              <a:rPr lang="en-US" sz="1200" b="0" strike="noStrike" spc="-1">
                <a:solidFill>
                  <a:srgbClr val="000000"/>
                </a:solidFill>
                <a:latin typeface="Arial"/>
                <a:ea typeface="ＭＳ Ｐゴシック"/>
              </a:rPr>
              <a:t>57</a:t>
            </a:fld>
            <a:endParaRPr lang="en-US" sz="1200" b="0" strike="noStrike" spc="-1">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PlaceHolder 1"/>
          <p:cNvSpPr>
            <a:spLocks noGrp="1" noRot="1" noChangeAspect="1"/>
          </p:cNvSpPr>
          <p:nvPr>
            <p:ph type="sldImg"/>
          </p:nvPr>
        </p:nvSpPr>
        <p:spPr>
          <a:xfrm>
            <a:off x="381000" y="685800"/>
            <a:ext cx="6096000" cy="3429000"/>
          </a:xfrm>
          <a:prstGeom prst="rect">
            <a:avLst/>
          </a:prstGeom>
          <a:ln w="0">
            <a:noFill/>
          </a:ln>
        </p:spPr>
      </p:sp>
      <p:sp>
        <p:nvSpPr>
          <p:cNvPr id="68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3.7.8 – Data Link Addresses (Cont.)</a:t>
            </a:r>
          </a:p>
        </p:txBody>
      </p:sp>
      <p:sp>
        <p:nvSpPr>
          <p:cNvPr id="681" name="PlaceHolder 3"/>
          <p:cNvSpPr>
            <a:spLocks noGrp="1"/>
          </p:cNvSpPr>
          <p:nvPr>
            <p:ph type="sldNum" idx="60"/>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328B94CD-19E7-4B8C-B97D-4E628B5A6C3E}" type="slidenum">
              <a:rPr lang="en-US" sz="1200" b="0" strike="noStrike" spc="-1">
                <a:solidFill>
                  <a:srgbClr val="000000"/>
                </a:solidFill>
                <a:latin typeface="Arial"/>
                <a:ea typeface="ＭＳ Ｐゴシック"/>
              </a:rPr>
              <a:t>58</a:t>
            </a:fld>
            <a:endParaRPr lang="en-US" sz="1200" b="0" strike="noStrike" spc="-1">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PlaceHolder 1"/>
          <p:cNvSpPr>
            <a:spLocks noGrp="1" noRot="1" noChangeAspect="1"/>
          </p:cNvSpPr>
          <p:nvPr>
            <p:ph type="sldImg"/>
          </p:nvPr>
        </p:nvSpPr>
        <p:spPr>
          <a:xfrm>
            <a:off x="381000" y="685800"/>
            <a:ext cx="6096000" cy="3429000"/>
          </a:xfrm>
          <a:prstGeom prst="rect">
            <a:avLst/>
          </a:prstGeom>
          <a:ln w="0">
            <a:noFill/>
          </a:ln>
        </p:spPr>
      </p:sp>
      <p:sp>
        <p:nvSpPr>
          <p:cNvPr id="68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3.7.8 – Data Link Addresses (Cont.)</a:t>
            </a:r>
          </a:p>
        </p:txBody>
      </p:sp>
      <p:sp>
        <p:nvSpPr>
          <p:cNvPr id="684" name="PlaceHolder 3"/>
          <p:cNvSpPr>
            <a:spLocks noGrp="1"/>
          </p:cNvSpPr>
          <p:nvPr>
            <p:ph type="sldNum" idx="61"/>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0E94763C-CF0B-4BBE-A645-59B5DB61EC38}" type="slidenum">
              <a:rPr lang="en-US" sz="1200" b="0" strike="noStrike" spc="-1">
                <a:solidFill>
                  <a:srgbClr val="000000"/>
                </a:solidFill>
                <a:latin typeface="Arial"/>
                <a:ea typeface="ＭＳ Ｐゴシック"/>
              </a:rPr>
              <a:t>59</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1"/>
          <p:cNvSpPr>
            <a:spLocks noGrp="1"/>
          </p:cNvSpPr>
          <p:nvPr>
            <p:ph type="sldNum" idx="8"/>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D2E76E44-F849-43E0-9CE8-4D6B65A9BCE1}" type="slidenum">
              <a:rPr lang="en-US" sz="800" b="0" strike="noStrike" spc="-1">
                <a:solidFill>
                  <a:srgbClr val="000000"/>
                </a:solidFill>
                <a:latin typeface="Arial"/>
              </a:rPr>
              <a:t>6</a:t>
            </a:fld>
            <a:endParaRPr lang="en-US" sz="800" b="0" strike="noStrike" spc="-1">
              <a:latin typeface="Times New Roman"/>
            </a:endParaRPr>
          </a:p>
        </p:txBody>
      </p:sp>
      <p:sp>
        <p:nvSpPr>
          <p:cNvPr id="524" name="PlaceHolder 2"/>
          <p:cNvSpPr>
            <a:spLocks noGrp="1" noRot="1" noChangeAspect="1"/>
          </p:cNvSpPr>
          <p:nvPr>
            <p:ph type="sldImg"/>
          </p:nvPr>
        </p:nvSpPr>
        <p:spPr>
          <a:xfrm>
            <a:off x="381000" y="685800"/>
            <a:ext cx="6096000" cy="3429000"/>
          </a:xfrm>
          <a:prstGeom prst="rect">
            <a:avLst/>
          </a:prstGeom>
          <a:ln w="0">
            <a:noFill/>
          </a:ln>
        </p:spPr>
      </p:sp>
      <p:sp>
        <p:nvSpPr>
          <p:cNvPr id="525"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3.1.2 </a:t>
            </a:r>
            <a:r>
              <a:rPr lang="en-US" sz="1200" b="0" strike="noStrike" spc="-1">
                <a:latin typeface="Arial"/>
              </a:rPr>
              <a:t>–</a:t>
            </a:r>
            <a:r>
              <a:rPr lang="en-US" sz="2000" b="0" strike="noStrike" spc="-1">
                <a:latin typeface="Arial"/>
              </a:rPr>
              <a:t>Communications Fundamentals</a:t>
            </a:r>
          </a:p>
          <a:p>
            <a:pPr marL="216000" indent="-216000">
              <a:lnSpc>
                <a:spcPct val="80000"/>
              </a:lnSpc>
              <a:buNone/>
            </a:pPr>
            <a:endParaRPr lang="en-US" sz="20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PlaceHolder 1"/>
          <p:cNvSpPr>
            <a:spLocks noGrp="1" noRot="1" noChangeAspect="1"/>
          </p:cNvSpPr>
          <p:nvPr>
            <p:ph type="sldImg"/>
          </p:nvPr>
        </p:nvSpPr>
        <p:spPr>
          <a:xfrm>
            <a:off x="381000" y="685800"/>
            <a:ext cx="6096000" cy="3429000"/>
          </a:xfrm>
          <a:prstGeom prst="rect">
            <a:avLst/>
          </a:prstGeom>
          <a:ln w="0">
            <a:noFill/>
          </a:ln>
        </p:spPr>
      </p:sp>
      <p:sp>
        <p:nvSpPr>
          <p:cNvPr id="68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3.7.9 – Lab – Install Wireshark</a:t>
            </a:r>
          </a:p>
        </p:txBody>
      </p:sp>
      <p:sp>
        <p:nvSpPr>
          <p:cNvPr id="687" name="PlaceHolder 3"/>
          <p:cNvSpPr>
            <a:spLocks noGrp="1"/>
          </p:cNvSpPr>
          <p:nvPr>
            <p:ph type="sldNum" idx="62"/>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4B50159A-F5E6-4D62-B863-C8F8746D50A6}" type="slidenum">
              <a:rPr lang="en-US" sz="1200" b="0" strike="noStrike" spc="-1">
                <a:solidFill>
                  <a:srgbClr val="000000"/>
                </a:solidFill>
                <a:latin typeface="Arial"/>
                <a:ea typeface="ＭＳ Ｐゴシック"/>
              </a:rPr>
              <a:t>60</a:t>
            </a:fld>
            <a:endParaRPr lang="en-US" sz="1200" b="0" strike="noStrike" spc="-1">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PlaceHolder 1"/>
          <p:cNvSpPr>
            <a:spLocks noGrp="1" noRot="1" noChangeAspect="1"/>
          </p:cNvSpPr>
          <p:nvPr>
            <p:ph type="sldImg"/>
          </p:nvPr>
        </p:nvSpPr>
        <p:spPr>
          <a:xfrm>
            <a:off x="381000" y="685800"/>
            <a:ext cx="6096000" cy="3429000"/>
          </a:xfrm>
          <a:prstGeom prst="rect">
            <a:avLst/>
          </a:prstGeom>
          <a:ln w="0">
            <a:noFill/>
          </a:ln>
        </p:spPr>
      </p:sp>
      <p:sp>
        <p:nvSpPr>
          <p:cNvPr id="68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3.7 – Data Access</a:t>
            </a:r>
          </a:p>
          <a:p>
            <a:pPr marL="216000" indent="-216000">
              <a:lnSpc>
                <a:spcPct val="80000"/>
              </a:lnSpc>
              <a:buNone/>
            </a:pPr>
            <a:r>
              <a:rPr lang="en-US" sz="2000" b="0" strike="noStrike" spc="-1">
                <a:latin typeface="Arial"/>
              </a:rPr>
              <a:t>3.7.10 – Lab – Use Wireshark to View Network Traffic</a:t>
            </a:r>
          </a:p>
          <a:p>
            <a:pPr marL="216000" indent="-216000">
              <a:lnSpc>
                <a:spcPct val="100000"/>
              </a:lnSpc>
              <a:buNone/>
            </a:pPr>
            <a:r>
              <a:rPr lang="en-US" sz="2000" b="0" strike="noStrike" spc="-1">
                <a:latin typeface="Arial"/>
              </a:rPr>
              <a:t>3.7.11 – </a:t>
            </a:r>
            <a:r>
              <a:rPr lang="en-US" sz="1200" b="0" strike="noStrike" spc="-1">
                <a:latin typeface="Arial"/>
              </a:rPr>
              <a:t>Check Your Understanding – Data Access</a:t>
            </a:r>
          </a:p>
          <a:p>
            <a:pPr marL="216000" indent="-216000">
              <a:lnSpc>
                <a:spcPct val="80000"/>
              </a:lnSpc>
              <a:buNone/>
            </a:pPr>
            <a:endParaRPr lang="en-US" sz="1200" b="0" strike="noStrike" spc="-1">
              <a:latin typeface="Arial"/>
            </a:endParaRPr>
          </a:p>
        </p:txBody>
      </p:sp>
      <p:sp>
        <p:nvSpPr>
          <p:cNvPr id="690" name="PlaceHolder 3"/>
          <p:cNvSpPr>
            <a:spLocks noGrp="1"/>
          </p:cNvSpPr>
          <p:nvPr>
            <p:ph type="sldNum" idx="6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D83684E-BD56-4E2F-95A5-6DDD05844790}" type="slidenum">
              <a:rPr lang="en-US" sz="1200" b="0" strike="noStrike" spc="-1">
                <a:solidFill>
                  <a:srgbClr val="000000"/>
                </a:solidFill>
                <a:latin typeface="Arial"/>
                <a:ea typeface="ＭＳ Ｐゴシック"/>
              </a:rPr>
              <a:t>61</a:t>
            </a:fld>
            <a:endParaRPr lang="en-US" sz="1200" b="0" strike="noStrike" spc="-1">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PlaceHolder 1"/>
          <p:cNvSpPr>
            <a:spLocks noGrp="1" noRot="1" noChangeAspect="1"/>
          </p:cNvSpPr>
          <p:nvPr>
            <p:ph type="sldImg"/>
          </p:nvPr>
        </p:nvSpPr>
        <p:spPr>
          <a:xfrm>
            <a:off x="381000" y="685800"/>
            <a:ext cx="6096000" cy="3429000"/>
          </a:xfrm>
          <a:prstGeom prst="rect">
            <a:avLst/>
          </a:prstGeom>
          <a:ln w="0">
            <a:noFill/>
          </a:ln>
        </p:spPr>
      </p:sp>
      <p:sp>
        <p:nvSpPr>
          <p:cNvPr id="69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80000"/>
              </a:lnSpc>
              <a:buNone/>
            </a:pPr>
            <a:r>
              <a:rPr lang="en-US" sz="1200" b="0" strike="noStrike" spc="-1">
                <a:solidFill>
                  <a:srgbClr val="000000"/>
                </a:solidFill>
                <a:latin typeface="Arial"/>
                <a:ea typeface="ＭＳ Ｐゴシック"/>
              </a:rPr>
              <a:t>3.8 – </a:t>
            </a:r>
            <a:r>
              <a:rPr lang="en-US" sz="2000" b="0" strike="noStrike" spc="-1">
                <a:solidFill>
                  <a:srgbClr val="999999"/>
                </a:solidFill>
                <a:latin typeface="Arial"/>
                <a:ea typeface="ＭＳ Ｐゴシック"/>
              </a:rPr>
              <a:t>Module Practice and Quiz </a:t>
            </a:r>
            <a:endParaRPr lang="en-US" sz="2000" b="0" strike="noStrike" spc="-1">
              <a:latin typeface="Arial"/>
            </a:endParaRPr>
          </a:p>
          <a:p>
            <a:pPr marL="216000" indent="-216000">
              <a:lnSpc>
                <a:spcPct val="100000"/>
              </a:lnSpc>
              <a:buNone/>
            </a:pPr>
            <a:endParaRPr lang="en-US" sz="2000" b="0" strike="noStrike" spc="-1">
              <a:latin typeface="Arial"/>
            </a:endParaRPr>
          </a:p>
          <a:p>
            <a:pPr marL="216000" indent="-216000">
              <a:lnSpc>
                <a:spcPct val="100000"/>
              </a:lnSpc>
              <a:buNone/>
            </a:pPr>
            <a:endParaRPr lang="en-US" sz="2000" b="0" strike="noStrike" spc="-1">
              <a:latin typeface="Arial"/>
            </a:endParaRPr>
          </a:p>
        </p:txBody>
      </p:sp>
      <p:sp>
        <p:nvSpPr>
          <p:cNvPr id="693" name="PlaceHolder 3"/>
          <p:cNvSpPr>
            <a:spLocks noGrp="1"/>
          </p:cNvSpPr>
          <p:nvPr>
            <p:ph type="sldNum" idx="6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72CF81DC-2B91-4217-BF26-3160B87B6C47}" type="slidenum">
              <a:rPr lang="en-US" sz="1200" b="0" strike="noStrike" spc="-1">
                <a:solidFill>
                  <a:srgbClr val="000000"/>
                </a:solidFill>
                <a:latin typeface="Arial"/>
                <a:ea typeface="ＭＳ Ｐゴシック"/>
              </a:rPr>
              <a:t>62</a:t>
            </a:fld>
            <a:endParaRPr lang="en-US" sz="1200" b="0" strike="noStrike" spc="-1">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PlaceHolder 1"/>
          <p:cNvSpPr>
            <a:spLocks noGrp="1" noRot="1" noChangeAspect="1"/>
          </p:cNvSpPr>
          <p:nvPr>
            <p:ph type="sldImg"/>
          </p:nvPr>
        </p:nvSpPr>
        <p:spPr>
          <a:xfrm>
            <a:off x="381000" y="685800"/>
            <a:ext cx="6096000" cy="3429000"/>
          </a:xfrm>
          <a:prstGeom prst="rect">
            <a:avLst/>
          </a:prstGeom>
          <a:ln w="0">
            <a:noFill/>
          </a:ln>
        </p:spPr>
      </p:sp>
      <p:sp>
        <p:nvSpPr>
          <p:cNvPr id="69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80000"/>
              </a:lnSpc>
              <a:buNone/>
            </a:pPr>
            <a:r>
              <a:rPr lang="en-US" sz="1200" b="0" strike="noStrike" spc="-1">
                <a:solidFill>
                  <a:srgbClr val="000000"/>
                </a:solidFill>
                <a:latin typeface="Arial"/>
                <a:ea typeface="ＭＳ Ｐゴシック"/>
              </a:rPr>
              <a:t>3.8 – </a:t>
            </a:r>
            <a:r>
              <a:rPr lang="en-US" sz="2000" b="0" strike="noStrike" spc="-1">
                <a:solidFill>
                  <a:srgbClr val="999999"/>
                </a:solidFill>
                <a:latin typeface="Arial"/>
                <a:ea typeface="ＭＳ Ｐゴシック"/>
              </a:rPr>
              <a:t>Module Practice and Quiz </a:t>
            </a:r>
            <a:endParaRPr lang="en-US" sz="2000" b="0" strike="noStrike" spc="-1">
              <a:latin typeface="Arial"/>
            </a:endParaRPr>
          </a:p>
          <a:p>
            <a:pPr marL="216000" indent="-216000">
              <a:lnSpc>
                <a:spcPct val="80000"/>
              </a:lnSpc>
              <a:buNone/>
            </a:pPr>
            <a:r>
              <a:rPr lang="en-US" sz="2000" b="0" strike="noStrike" spc="-1">
                <a:latin typeface="Arial"/>
                <a:ea typeface="ＭＳ Ｐゴシック"/>
              </a:rPr>
              <a:t>3.8.1 – What did I learn in this module?</a:t>
            </a:r>
            <a:endParaRPr lang="en-US" sz="2000" b="0" strike="noStrike" spc="-1">
              <a:latin typeface="Arial"/>
            </a:endParaRPr>
          </a:p>
        </p:txBody>
      </p:sp>
      <p:sp>
        <p:nvSpPr>
          <p:cNvPr id="696" name="PlaceHolder 3"/>
          <p:cNvSpPr>
            <a:spLocks noGrp="1"/>
          </p:cNvSpPr>
          <p:nvPr>
            <p:ph type="sldNum" idx="6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FBEE7B1-4FD7-4D8C-9B9A-F3B10E330EE5}" type="slidenum">
              <a:rPr lang="en-US" sz="1200" b="0" strike="noStrike" spc="-1">
                <a:solidFill>
                  <a:srgbClr val="000000"/>
                </a:solidFill>
                <a:latin typeface="Arial"/>
                <a:ea typeface="ＭＳ Ｐゴシック"/>
              </a:rPr>
              <a:t>63</a:t>
            </a:fld>
            <a:endParaRPr lang="en-US" sz="1200" b="0" strike="noStrike" spc="-1">
              <a:latin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PlaceHolder 1"/>
          <p:cNvSpPr>
            <a:spLocks noGrp="1" noRot="1" noChangeAspect="1"/>
          </p:cNvSpPr>
          <p:nvPr>
            <p:ph type="sldImg"/>
          </p:nvPr>
        </p:nvSpPr>
        <p:spPr>
          <a:xfrm>
            <a:off x="381000" y="685800"/>
            <a:ext cx="6096000" cy="3429000"/>
          </a:xfrm>
          <a:prstGeom prst="rect">
            <a:avLst/>
          </a:prstGeom>
          <a:ln w="0">
            <a:noFill/>
          </a:ln>
        </p:spPr>
      </p:sp>
      <p:sp>
        <p:nvSpPr>
          <p:cNvPr id="69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80000"/>
              </a:lnSpc>
              <a:buNone/>
            </a:pPr>
            <a:r>
              <a:rPr lang="en-US" sz="1200" b="0" strike="noStrike" spc="-1">
                <a:solidFill>
                  <a:srgbClr val="000000"/>
                </a:solidFill>
                <a:latin typeface="Arial"/>
                <a:ea typeface="ＭＳ Ｐゴシック"/>
              </a:rPr>
              <a:t>3.8 – </a:t>
            </a:r>
            <a:r>
              <a:rPr lang="en-US" sz="2000" b="0" strike="noStrike" spc="-1">
                <a:solidFill>
                  <a:srgbClr val="999999"/>
                </a:solidFill>
                <a:latin typeface="Arial"/>
                <a:ea typeface="ＭＳ Ｐゴシック"/>
              </a:rPr>
              <a:t>Module Practice and Quiz </a:t>
            </a:r>
            <a:endParaRPr lang="en-US" sz="2000" b="0" strike="noStrike" spc="-1">
              <a:latin typeface="Arial"/>
            </a:endParaRPr>
          </a:p>
          <a:p>
            <a:pPr marL="216000" indent="-216000">
              <a:lnSpc>
                <a:spcPct val="80000"/>
              </a:lnSpc>
              <a:buNone/>
            </a:pPr>
            <a:r>
              <a:rPr lang="en-US" sz="2000" b="0" strike="noStrike" spc="-1">
                <a:latin typeface="Arial"/>
                <a:ea typeface="ＭＳ Ｐゴシック"/>
              </a:rPr>
              <a:t>3.8.1 – What did I learn in this module? (Cont.)</a:t>
            </a:r>
            <a:endParaRPr lang="en-US" sz="2000" b="0" strike="noStrike" spc="-1">
              <a:latin typeface="Arial"/>
            </a:endParaRPr>
          </a:p>
          <a:p>
            <a:pPr marL="216000" indent="-216000">
              <a:lnSpc>
                <a:spcPct val="80000"/>
              </a:lnSpc>
              <a:buNone/>
            </a:pPr>
            <a:r>
              <a:rPr lang="en-US" sz="2000" b="0" strike="noStrike" spc="-1">
                <a:latin typeface="Arial"/>
                <a:ea typeface="ＭＳ Ｐゴシック"/>
              </a:rPr>
              <a:t>3.8.2 – Module Quiz – Protocols and Models </a:t>
            </a:r>
            <a:endParaRPr lang="en-US" sz="2000" b="0" strike="noStrike" spc="-1">
              <a:latin typeface="Arial"/>
            </a:endParaRPr>
          </a:p>
        </p:txBody>
      </p:sp>
      <p:sp>
        <p:nvSpPr>
          <p:cNvPr id="699" name="PlaceHolder 3"/>
          <p:cNvSpPr>
            <a:spLocks noGrp="1"/>
          </p:cNvSpPr>
          <p:nvPr>
            <p:ph type="sldNum" idx="6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Arial"/>
                <a:ea typeface="ＭＳ Ｐゴシック"/>
              </a:defRPr>
            </a:lvl1pPr>
          </a:lstStyle>
          <a:p>
            <a:pPr algn="r">
              <a:lnSpc>
                <a:spcPct val="100000"/>
              </a:lnSpc>
              <a:buNone/>
            </a:pPr>
            <a:fld id="{52700CE6-5FA8-4151-BD20-481314329779}" type="slidenum">
              <a:rPr lang="en-US" sz="1200" b="0" strike="noStrike" spc="-1">
                <a:solidFill>
                  <a:srgbClr val="000000"/>
                </a:solidFill>
                <a:latin typeface="Arial"/>
                <a:ea typeface="ＭＳ Ｐゴシック"/>
              </a:rPr>
              <a:t>64</a:t>
            </a:fld>
            <a:endParaRPr lang="en-US" sz="1200" b="0" strike="noStrike" spc="-1">
              <a:latin typeface="Times New Roman"/>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PlaceHolder 1"/>
          <p:cNvSpPr>
            <a:spLocks noGrp="1"/>
          </p:cNvSpPr>
          <p:nvPr>
            <p:ph type="sldNum" idx="67"/>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B8127A1C-AE94-4EE7-90F5-7217F36C9D5A}" type="slidenum">
              <a:rPr lang="en-US" sz="800" b="0" strike="noStrike" spc="-1">
                <a:solidFill>
                  <a:srgbClr val="000000"/>
                </a:solidFill>
                <a:latin typeface="Arial"/>
              </a:rPr>
              <a:t>65</a:t>
            </a:fld>
            <a:endParaRPr lang="en-US" sz="800" b="0" strike="noStrike" spc="-1">
              <a:latin typeface="Times New Roman"/>
            </a:endParaRPr>
          </a:p>
        </p:txBody>
      </p:sp>
      <p:sp>
        <p:nvSpPr>
          <p:cNvPr id="701" name="PlaceHolder 2"/>
          <p:cNvSpPr>
            <a:spLocks noGrp="1" noRot="1" noChangeAspect="1"/>
          </p:cNvSpPr>
          <p:nvPr>
            <p:ph type="sldImg"/>
          </p:nvPr>
        </p:nvSpPr>
        <p:spPr>
          <a:xfrm>
            <a:off x="381000" y="685800"/>
            <a:ext cx="6096000" cy="3429000"/>
          </a:xfrm>
          <a:prstGeom prst="rect">
            <a:avLst/>
          </a:prstGeom>
          <a:ln w="0">
            <a:noFill/>
          </a:ln>
        </p:spPr>
      </p:sp>
      <p:sp>
        <p:nvSpPr>
          <p:cNvPr id="702"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2000" b="0" strike="noStrike" spc="-1">
                <a:latin typeface="Arial"/>
              </a:rPr>
              <a:t>New Terms and Commands</a:t>
            </a:r>
          </a:p>
          <a:p>
            <a:pPr marL="216000" indent="-216000">
              <a:lnSpc>
                <a:spcPct val="100000"/>
              </a:lnSpc>
              <a:buNone/>
            </a:pPr>
            <a:endParaRPr lang="en-US" sz="20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PlaceHolder 1"/>
          <p:cNvSpPr>
            <a:spLocks noGrp="1"/>
          </p:cNvSpPr>
          <p:nvPr>
            <p:ph type="sldNum" idx="68"/>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DAEACB84-C142-458B-AC34-666CBC9F846C}" type="slidenum">
              <a:rPr lang="en-US" sz="800" b="0" strike="noStrike" spc="-1">
                <a:solidFill>
                  <a:srgbClr val="000000"/>
                </a:solidFill>
                <a:latin typeface="Arial"/>
              </a:rPr>
              <a:t>66</a:t>
            </a:fld>
            <a:endParaRPr lang="en-US" sz="800" b="0" strike="noStrike" spc="-1">
              <a:latin typeface="Times New Roman"/>
            </a:endParaRPr>
          </a:p>
        </p:txBody>
      </p:sp>
      <p:sp>
        <p:nvSpPr>
          <p:cNvPr id="704" name="PlaceHolder 2"/>
          <p:cNvSpPr>
            <a:spLocks noGrp="1" noRot="1" noChangeAspect="1"/>
          </p:cNvSpPr>
          <p:nvPr>
            <p:ph type="sldImg"/>
          </p:nvPr>
        </p:nvSpPr>
        <p:spPr>
          <a:xfrm>
            <a:off x="381000" y="685800"/>
            <a:ext cx="6096000" cy="3429000"/>
          </a:xfrm>
          <a:prstGeom prst="rect">
            <a:avLst/>
          </a:prstGeom>
          <a:ln w="0">
            <a:noFill/>
          </a:ln>
        </p:spPr>
      </p:sp>
      <p:sp>
        <p:nvSpPr>
          <p:cNvPr id="705"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2000" b="0" strike="noStrike" spc="-1">
                <a:latin typeface="Arial"/>
              </a:rPr>
              <a:t>New Terms and Commands (Cont.)</a:t>
            </a:r>
          </a:p>
          <a:p>
            <a:pPr marL="216000" indent="-216000">
              <a:lnSpc>
                <a:spcPct val="100000"/>
              </a:lnSpc>
              <a:buNone/>
            </a:pPr>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PlaceHolder 1"/>
          <p:cNvSpPr>
            <a:spLocks noGrp="1"/>
          </p:cNvSpPr>
          <p:nvPr>
            <p:ph type="sldNum" idx="9"/>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0F8C639D-AA28-4629-810F-3A33A6769B0F}" type="slidenum">
              <a:rPr lang="en-US" sz="800" b="0" strike="noStrike" spc="-1">
                <a:solidFill>
                  <a:srgbClr val="000000"/>
                </a:solidFill>
                <a:latin typeface="Arial"/>
              </a:rPr>
              <a:t>7</a:t>
            </a:fld>
            <a:endParaRPr lang="en-US" sz="800" b="0" strike="noStrike" spc="-1">
              <a:latin typeface="Times New Roman"/>
            </a:endParaRPr>
          </a:p>
        </p:txBody>
      </p:sp>
      <p:sp>
        <p:nvSpPr>
          <p:cNvPr id="527" name="PlaceHolder 2"/>
          <p:cNvSpPr>
            <a:spLocks noGrp="1" noRot="1" noChangeAspect="1"/>
          </p:cNvSpPr>
          <p:nvPr>
            <p:ph type="sldImg"/>
          </p:nvPr>
        </p:nvSpPr>
        <p:spPr>
          <a:xfrm>
            <a:off x="381000" y="685800"/>
            <a:ext cx="6096000" cy="3429000"/>
          </a:xfrm>
          <a:prstGeom prst="rect">
            <a:avLst/>
          </a:prstGeom>
          <a:ln w="0">
            <a:noFill/>
          </a:ln>
        </p:spPr>
      </p:sp>
      <p:sp>
        <p:nvSpPr>
          <p:cNvPr id="528"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3.1.3 </a:t>
            </a:r>
            <a:r>
              <a:rPr lang="en-US" sz="1200" b="0" strike="noStrike" spc="-1">
                <a:latin typeface="Arial"/>
              </a:rPr>
              <a:t>– </a:t>
            </a:r>
            <a:r>
              <a:rPr lang="en-US" sz="2000" b="0" strike="noStrike" spc="-1">
                <a:latin typeface="Arial"/>
              </a:rPr>
              <a:t>Communications Protocols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30074450-2734-40F4-AD90-9BAC753D09E1}" type="slidenum">
              <a:rPr lang="en-US" sz="800" b="0" strike="noStrike" spc="-1">
                <a:solidFill>
                  <a:srgbClr val="000000"/>
                </a:solidFill>
                <a:latin typeface="Arial"/>
              </a:rPr>
              <a:t>8</a:t>
            </a:fld>
            <a:endParaRPr lang="en-US" sz="800" b="0" strike="noStrike" spc="-1">
              <a:latin typeface="Times New Roman"/>
            </a:endParaRPr>
          </a:p>
        </p:txBody>
      </p:sp>
      <p:sp>
        <p:nvSpPr>
          <p:cNvPr id="530" name="PlaceHolder 2"/>
          <p:cNvSpPr>
            <a:spLocks noGrp="1" noRot="1" noChangeAspect="1"/>
          </p:cNvSpPr>
          <p:nvPr>
            <p:ph type="sldImg"/>
          </p:nvPr>
        </p:nvSpPr>
        <p:spPr>
          <a:xfrm>
            <a:off x="381000" y="685800"/>
            <a:ext cx="6096000" cy="3429000"/>
          </a:xfrm>
          <a:prstGeom prst="rect">
            <a:avLst/>
          </a:prstGeom>
          <a:ln w="0">
            <a:noFill/>
          </a:ln>
        </p:spPr>
      </p:sp>
      <p:sp>
        <p:nvSpPr>
          <p:cNvPr id="531"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3.1.4 </a:t>
            </a:r>
            <a:r>
              <a:rPr lang="en-US" sz="1200" b="0" strike="noStrike" spc="-1">
                <a:latin typeface="Arial"/>
              </a:rPr>
              <a:t>– </a:t>
            </a:r>
            <a:r>
              <a:rPr lang="en-US" sz="2000" b="0" strike="noStrike" spc="-1">
                <a:latin typeface="Arial"/>
              </a:rPr>
              <a:t>Rules Establishment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lang="en-US" sz="800" b="0" strike="noStrike" spc="-1">
                <a:solidFill>
                  <a:srgbClr val="000000"/>
                </a:solidFill>
                <a:latin typeface="Arial"/>
              </a:defRPr>
            </a:lvl1pPr>
          </a:lstStyle>
          <a:p>
            <a:pPr algn="r">
              <a:lnSpc>
                <a:spcPct val="100000"/>
              </a:lnSpc>
              <a:buNone/>
            </a:pPr>
            <a:fld id="{BE33CE92-C30C-422A-B410-CBB95F6234F2}" type="slidenum">
              <a:rPr lang="en-US" sz="800" b="0" strike="noStrike" spc="-1">
                <a:solidFill>
                  <a:srgbClr val="000000"/>
                </a:solidFill>
                <a:latin typeface="Arial"/>
              </a:rPr>
              <a:t>9</a:t>
            </a:fld>
            <a:endParaRPr lang="en-US" sz="800" b="0" strike="noStrike" spc="-1">
              <a:latin typeface="Times New Roman"/>
            </a:endParaRPr>
          </a:p>
        </p:txBody>
      </p:sp>
      <p:sp>
        <p:nvSpPr>
          <p:cNvPr id="533" name="PlaceHolder 2"/>
          <p:cNvSpPr>
            <a:spLocks noGrp="1" noRot="1" noChangeAspect="1"/>
          </p:cNvSpPr>
          <p:nvPr>
            <p:ph type="sldImg"/>
          </p:nvPr>
        </p:nvSpPr>
        <p:spPr>
          <a:xfrm>
            <a:off x="381000" y="685800"/>
            <a:ext cx="6096000" cy="3429000"/>
          </a:xfrm>
          <a:prstGeom prst="rect">
            <a:avLst/>
          </a:prstGeom>
          <a:ln w="0">
            <a:noFill/>
          </a:ln>
        </p:spPr>
      </p:sp>
      <p:sp>
        <p:nvSpPr>
          <p:cNvPr id="534" name="PlaceHolder 3"/>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216000">
              <a:lnSpc>
                <a:spcPct val="100000"/>
              </a:lnSpc>
              <a:buNone/>
            </a:pPr>
            <a:r>
              <a:rPr lang="en-US" sz="1200" b="0" strike="noStrike" spc="-1">
                <a:latin typeface="Arial"/>
              </a:rPr>
              <a:t>3 – </a:t>
            </a:r>
            <a:r>
              <a:rPr lang="en-US" sz="1200" b="0" strike="noStrike" spc="-1">
                <a:solidFill>
                  <a:srgbClr val="999999"/>
                </a:solidFill>
                <a:latin typeface="Arial"/>
              </a:rPr>
              <a:t>Protocols and Models</a:t>
            </a:r>
            <a:endParaRPr lang="en-US" sz="1200" b="0" strike="noStrike" spc="-1">
              <a:latin typeface="Arial"/>
            </a:endParaRPr>
          </a:p>
          <a:p>
            <a:pPr marL="216000" indent="-216000">
              <a:lnSpc>
                <a:spcPct val="100000"/>
              </a:lnSpc>
              <a:buNone/>
            </a:pPr>
            <a:r>
              <a:rPr lang="en-US" sz="1200" b="0" strike="noStrike" spc="-1">
                <a:latin typeface="Arial"/>
              </a:rPr>
              <a:t>3.1 – The Rules</a:t>
            </a:r>
          </a:p>
          <a:p>
            <a:pPr marL="216000" indent="-216000">
              <a:lnSpc>
                <a:spcPct val="80000"/>
              </a:lnSpc>
              <a:buNone/>
            </a:pPr>
            <a:r>
              <a:rPr lang="en-US" sz="2000" b="0" strike="noStrike" spc="-1">
                <a:latin typeface="Arial"/>
              </a:rPr>
              <a:t>3.1.4 </a:t>
            </a:r>
            <a:r>
              <a:rPr lang="en-US" sz="1200" b="0" strike="noStrike" spc="-1">
                <a:latin typeface="Arial"/>
              </a:rPr>
              <a:t>– </a:t>
            </a:r>
            <a:r>
              <a:rPr lang="en-US" sz="2000" b="0" strike="noStrike" spc="-1">
                <a:latin typeface="Arial"/>
              </a:rPr>
              <a:t>Rules Establishment (Cont.)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5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6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7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7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7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C6749455-A0BD-4B23-998E-4ECB86C4E713}"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9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E30B73A9-24DE-4B08-9591-5AF70373B78B}"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4" name="PlaceHolder 3"/>
          <p:cNvSpPr>
            <a:spLocks noGrp="1"/>
          </p:cNvSpPr>
          <p:nvPr>
            <p:ph type="sldNum" idx="1"/>
          </p:nvPr>
        </p:nvSpPr>
        <p:spPr/>
        <p:txBody>
          <a:bodyPr/>
          <a:lstStyle/>
          <a:p>
            <a:fld id="{70C36E0A-23DE-4F7E-BE72-2909E985D87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 name="PlaceHolder 4"/>
          <p:cNvSpPr>
            <a:spLocks noGrp="1"/>
          </p:cNvSpPr>
          <p:nvPr>
            <p:ph type="sldNum" idx="1"/>
          </p:nvPr>
        </p:nvSpPr>
        <p:spPr/>
        <p:txBody>
          <a:bodyPr/>
          <a:lstStyle/>
          <a:p>
            <a:fld id="{E4B49356-DF76-45AF-A975-9257D922E53E}"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 name="PlaceHolder 2"/>
          <p:cNvSpPr>
            <a:spLocks noGrp="1"/>
          </p:cNvSpPr>
          <p:nvPr>
            <p:ph type="sldNum" idx="1"/>
          </p:nvPr>
        </p:nvSpPr>
        <p:spPr/>
        <p:txBody>
          <a:bodyPr/>
          <a:lstStyle/>
          <a:p>
            <a:fld id="{8285A313-4A5A-4E5A-9D58-A4C5ADD48186}"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6390CADD-5191-4AE7-A30B-9B85FD0AE97A}"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 name="PlaceHolder 5"/>
          <p:cNvSpPr>
            <a:spLocks noGrp="1"/>
          </p:cNvSpPr>
          <p:nvPr>
            <p:ph type="sldNum" idx="1"/>
          </p:nvPr>
        </p:nvSpPr>
        <p:spPr/>
        <p:txBody>
          <a:bodyPr/>
          <a:lstStyle/>
          <a:p>
            <a:fld id="{3C8BC32F-D658-4BEE-AB0A-0F0AC8BA704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0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 name="PlaceHolder 5"/>
          <p:cNvSpPr>
            <a:spLocks noGrp="1"/>
          </p:cNvSpPr>
          <p:nvPr>
            <p:ph type="sldNum" idx="1"/>
          </p:nvPr>
        </p:nvSpPr>
        <p:spPr/>
        <p:txBody>
          <a:bodyPr/>
          <a:lstStyle/>
          <a:p>
            <a:fld id="{D18FFB46-C105-4932-BFEB-BA8DBC53B1DB}"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1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6" name="PlaceHolder 5"/>
          <p:cNvSpPr>
            <a:spLocks noGrp="1"/>
          </p:cNvSpPr>
          <p:nvPr>
            <p:ph type="sldNum" idx="1"/>
          </p:nvPr>
        </p:nvSpPr>
        <p:spPr/>
        <p:txBody>
          <a:bodyPr/>
          <a:lstStyle/>
          <a:p>
            <a:fld id="{F25486F2-00F2-4311-AB0C-AC660B125C1E}"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1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1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 name="PlaceHolder 4"/>
          <p:cNvSpPr>
            <a:spLocks noGrp="1"/>
          </p:cNvSpPr>
          <p:nvPr>
            <p:ph type="sldNum" idx="1"/>
          </p:nvPr>
        </p:nvSpPr>
        <p:spPr/>
        <p:txBody>
          <a:bodyPr/>
          <a:lstStyle/>
          <a:p>
            <a:fld id="{3D991638-5B0F-4A87-B638-497721B671E5}"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7" name="PlaceHolder 6"/>
          <p:cNvSpPr>
            <a:spLocks noGrp="1"/>
          </p:cNvSpPr>
          <p:nvPr>
            <p:ph type="sldNum" idx="1"/>
          </p:nvPr>
        </p:nvSpPr>
        <p:spPr/>
        <p:txBody>
          <a:bodyPr/>
          <a:lstStyle/>
          <a:p>
            <a:fld id="{0AE1E5E7-914C-496F-B5BF-80CE1D8595C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2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2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9" name="PlaceHolder 8"/>
          <p:cNvSpPr>
            <a:spLocks noGrp="1"/>
          </p:cNvSpPr>
          <p:nvPr>
            <p:ph type="sldNum" idx="1"/>
          </p:nvPr>
        </p:nvSpPr>
        <p:spPr/>
        <p:txBody>
          <a:bodyPr/>
          <a:lstStyle/>
          <a:p>
            <a:fld id="{F05AE94C-E4E8-4BFC-AEB4-A5191B662D45}"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6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6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7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7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4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7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7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7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8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8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8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8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8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8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19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19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0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0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2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3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3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4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4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4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5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5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5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5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5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5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2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2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3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3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4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4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3200" b="0" strike="noStrike" spc="-1">
              <a:solidFill>
                <a:srgbClr val="58585B"/>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
        <p:nvSpPr>
          <p:cNvPr id="5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a:lnSpc>
                <a:spcPct val="95000"/>
              </a:lnSpc>
              <a:spcBef>
                <a:spcPts val="1417"/>
              </a:spcBef>
              <a:buNone/>
            </a:pPr>
            <a:endParaRPr lang="en-US" sz="1500" b="0" strike="noStrike" spc="-1">
              <a:solidFill>
                <a:srgbClr val="58585B"/>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8C6F4"/>
        </a:solidFill>
        <a:effectLst/>
      </p:bgPr>
    </p:bg>
    <p:spTree>
      <p:nvGrpSpPr>
        <p:cNvPr id="1" name=""/>
        <p:cNvGrpSpPr/>
        <p:nvPr/>
      </p:nvGrpSpPr>
      <p:grpSpPr>
        <a:xfrm>
          <a:off x="0" y="0"/>
          <a:ext cx="0" cy="0"/>
          <a:chOff x="0" y="0"/>
          <a:chExt cx="0" cy="0"/>
        </a:xfrm>
      </p:grpSpPr>
      <p:sp>
        <p:nvSpPr>
          <p:cNvPr id="37" name="Rectangle 7" hidden="1"/>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45314511-6DAD-4E54-9ECB-045A473741AF}" type="slidenum">
              <a:rPr lang="en-US" sz="600" b="0" strike="noStrike" spc="-1">
                <a:solidFill>
                  <a:srgbClr val="D9D9D9"/>
                </a:solidFill>
                <a:latin typeface="Arial"/>
              </a:rPr>
              <a:t>‹#›</a:t>
            </a:fld>
            <a:endParaRPr lang="en-US" sz="600" b="0" strike="noStrike" spc="-1">
              <a:latin typeface="Arial"/>
            </a:endParaRPr>
          </a:p>
        </p:txBody>
      </p:sp>
      <p:sp>
        <p:nvSpPr>
          <p:cNvPr id="38" name="Rectangle 4" hidden="1"/>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D9D9D9"/>
                </a:solidFill>
                <a:latin typeface="Arial"/>
              </a:rPr>
              <a:t>© 2016  Cisco and/or its affiliates. All rights reserved.   Cisco Confidential</a:t>
            </a:r>
            <a:endParaRPr lang="en-US" sz="600" b="0" strike="noStrike" spc="-1">
              <a:latin typeface="Arial"/>
            </a:endParaRPr>
          </a:p>
        </p:txBody>
      </p:sp>
      <p:grpSp>
        <p:nvGrpSpPr>
          <p:cNvPr id="2" name="Group 4"/>
          <p:cNvGrpSpPr/>
          <p:nvPr/>
        </p:nvGrpSpPr>
        <p:grpSpPr>
          <a:xfrm>
            <a:off x="507960" y="4715280"/>
            <a:ext cx="339840" cy="180360"/>
            <a:chOff x="507960" y="4715280"/>
            <a:chExt cx="339840" cy="180360"/>
          </a:xfrm>
        </p:grpSpPr>
        <p:sp>
          <p:nvSpPr>
            <p:cNvPr id="3" name="Rectangle 5"/>
            <p:cNvSpPr/>
            <p:nvPr/>
          </p:nvSpPr>
          <p:spPr>
            <a:xfrm>
              <a:off x="604440" y="4835160"/>
              <a:ext cx="14400" cy="594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4"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6"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7"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1"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2"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5"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6"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pic>
        <p:nvPicPr>
          <p:cNvPr id="17" name="Picture 2"/>
          <p:cNvPicPr/>
          <p:nvPr/>
        </p:nvPicPr>
        <p:blipFill>
          <a:blip r:embed="rId14"/>
          <a:stretch/>
        </p:blipFill>
        <p:spPr>
          <a:xfrm>
            <a:off x="0" y="0"/>
            <a:ext cx="9143640" cy="5143320"/>
          </a:xfrm>
          <a:prstGeom prst="rect">
            <a:avLst/>
          </a:prstGeom>
          <a:ln w="0">
            <a:noFill/>
          </a:ln>
        </p:spPr>
      </p:pic>
      <p:sp>
        <p:nvSpPr>
          <p:cNvPr id="18" name="PlaceHolder 1"/>
          <p:cNvSpPr>
            <a:spLocks noGrp="1"/>
          </p:cNvSpPr>
          <p:nvPr>
            <p:ph type="body"/>
          </p:nvPr>
        </p:nvSpPr>
        <p:spPr>
          <a:xfrm>
            <a:off x="469440" y="4049640"/>
            <a:ext cx="4318920" cy="287640"/>
          </a:xfrm>
          <a:prstGeom prst="rect">
            <a:avLst/>
          </a:prstGeom>
          <a:noFill/>
          <a:ln w="0">
            <a:noFill/>
          </a:ln>
        </p:spPr>
        <p:txBody>
          <a:bodyPr anchor="t">
            <a:noAutofit/>
          </a:bodyPr>
          <a:lstStyle/>
          <a:p>
            <a:pPr>
              <a:lnSpc>
                <a:spcPct val="95000"/>
              </a:lnSpc>
              <a:spcBef>
                <a:spcPts val="1074"/>
              </a:spcBef>
              <a:buNone/>
              <a:tabLst>
                <a:tab pos="0" algn="l"/>
              </a:tabLst>
            </a:pPr>
            <a:r>
              <a:rPr lang="en-US" sz="1200" b="0" strike="noStrike" spc="-1">
                <a:solidFill>
                  <a:srgbClr val="38C6F4"/>
                </a:solidFill>
                <a:latin typeface="Arial"/>
              </a:rPr>
              <a:t>Click to edit Master text styles</a:t>
            </a:r>
            <a:endParaRPr lang="en-US" sz="1200" b="0" strike="noStrike" spc="-1">
              <a:solidFill>
                <a:srgbClr val="58585B"/>
              </a:solidFill>
              <a:latin typeface="Arial"/>
            </a:endParaRPr>
          </a:p>
        </p:txBody>
      </p:sp>
      <p:sp>
        <p:nvSpPr>
          <p:cNvPr id="19" name="PlaceHolder 2"/>
          <p:cNvSpPr>
            <a:spLocks noGrp="1"/>
          </p:cNvSpPr>
          <p:nvPr>
            <p:ph type="body"/>
          </p:nvPr>
        </p:nvSpPr>
        <p:spPr>
          <a:xfrm>
            <a:off x="469440" y="4289400"/>
            <a:ext cx="4318920" cy="287640"/>
          </a:xfrm>
          <a:prstGeom prst="rect">
            <a:avLst/>
          </a:prstGeom>
          <a:noFill/>
          <a:ln w="0">
            <a:noFill/>
          </a:ln>
        </p:spPr>
        <p:txBody>
          <a:bodyPr anchor="t">
            <a:noAutofit/>
          </a:bodyPr>
          <a:lstStyle/>
          <a:p>
            <a:pPr>
              <a:lnSpc>
                <a:spcPct val="95000"/>
              </a:lnSpc>
              <a:spcBef>
                <a:spcPts val="1074"/>
              </a:spcBef>
              <a:buNone/>
              <a:tabLst>
                <a:tab pos="0" algn="l"/>
              </a:tabLst>
            </a:pPr>
            <a:r>
              <a:rPr lang="en-US" sz="1200" b="0" strike="noStrike" spc="-1">
                <a:solidFill>
                  <a:srgbClr val="38C6F4"/>
                </a:solidFill>
                <a:latin typeface="Arial"/>
              </a:rPr>
              <a:t>Click to edit Master text styles</a:t>
            </a:r>
            <a:endParaRPr lang="en-US" sz="1200" b="0" strike="noStrike" spc="-1">
              <a:solidFill>
                <a:srgbClr val="58585B"/>
              </a:solidFill>
              <a:latin typeface="Arial"/>
            </a:endParaRPr>
          </a:p>
        </p:txBody>
      </p:sp>
      <p:sp>
        <p:nvSpPr>
          <p:cNvPr id="20" name="PlaceHolder 3"/>
          <p:cNvSpPr>
            <a:spLocks noGrp="1"/>
          </p:cNvSpPr>
          <p:nvPr>
            <p:ph type="body"/>
          </p:nvPr>
        </p:nvSpPr>
        <p:spPr>
          <a:xfrm>
            <a:off x="463320" y="2872080"/>
            <a:ext cx="5924880" cy="298800"/>
          </a:xfrm>
          <a:prstGeom prst="rect">
            <a:avLst/>
          </a:prstGeom>
          <a:noFill/>
          <a:ln w="0">
            <a:noFill/>
          </a:ln>
        </p:spPr>
        <p:txBody>
          <a:bodyPr anchor="t">
            <a:noAutofit/>
          </a:bodyPr>
          <a:lstStyle/>
          <a:p>
            <a:pPr>
              <a:lnSpc>
                <a:spcPct val="95000"/>
              </a:lnSpc>
              <a:spcBef>
                <a:spcPts val="1074"/>
              </a:spcBef>
              <a:buNone/>
              <a:tabLst>
                <a:tab pos="0" algn="l"/>
              </a:tabLst>
            </a:pPr>
            <a:r>
              <a:rPr lang="en-US" sz="2000" b="0" strike="noStrike" spc="-1">
                <a:solidFill>
                  <a:srgbClr val="81C569"/>
                </a:solidFill>
                <a:latin typeface="Arial"/>
                <a:ea typeface="ＭＳ Ｐゴシック"/>
              </a:rPr>
              <a:t>Click to edit Master text styles</a:t>
            </a:r>
            <a:endParaRPr lang="en-US" sz="2000" b="0" strike="noStrike" spc="-1">
              <a:solidFill>
                <a:srgbClr val="58585B"/>
              </a:solidFill>
              <a:latin typeface="Arial"/>
            </a:endParaRPr>
          </a:p>
        </p:txBody>
      </p:sp>
      <p:sp>
        <p:nvSpPr>
          <p:cNvPr id="21" name="PlaceHolder 4"/>
          <p:cNvSpPr>
            <a:spLocks noGrp="1"/>
          </p:cNvSpPr>
          <p:nvPr>
            <p:ph type="title"/>
          </p:nvPr>
        </p:nvSpPr>
        <p:spPr>
          <a:xfrm>
            <a:off x="425880" y="2300760"/>
            <a:ext cx="5955120" cy="644400"/>
          </a:xfrm>
          <a:prstGeom prst="rect">
            <a:avLst/>
          </a:prstGeom>
          <a:noFill/>
          <a:ln w="0">
            <a:noFill/>
          </a:ln>
        </p:spPr>
        <p:txBody>
          <a:bodyPr numCol="1" spcCol="0" anchor="b">
            <a:noAutofit/>
          </a:bodyPr>
          <a:lstStyle/>
          <a:p>
            <a:pPr>
              <a:lnSpc>
                <a:spcPct val="90000"/>
              </a:lnSpc>
              <a:buNone/>
              <a:tabLst>
                <a:tab pos="0" algn="l"/>
              </a:tabLst>
            </a:pPr>
            <a:r>
              <a:rPr lang="en-US" sz="3600" b="0" strike="noStrike" spc="-1">
                <a:solidFill>
                  <a:srgbClr val="38C6F4"/>
                </a:solidFill>
                <a:latin typeface="Arial"/>
                <a:ea typeface="ＭＳ Ｐゴシック"/>
              </a:rPr>
              <a:t>Click to edit Master title style</a:t>
            </a:r>
            <a:endParaRPr lang="en-US" sz="3600" b="0" strike="noStrike" spc="-1">
              <a:solidFill>
                <a:srgbClr val="58585B"/>
              </a:solidFill>
              <a:latin typeface="Arial"/>
            </a:endParaRPr>
          </a:p>
        </p:txBody>
      </p:sp>
      <p:grpSp>
        <p:nvGrpSpPr>
          <p:cNvPr id="22" name="Group 4"/>
          <p:cNvGrpSpPr/>
          <p:nvPr/>
        </p:nvGrpSpPr>
        <p:grpSpPr>
          <a:xfrm>
            <a:off x="492120" y="395280"/>
            <a:ext cx="796680" cy="423360"/>
            <a:chOff x="492120" y="395280"/>
            <a:chExt cx="796680" cy="423360"/>
          </a:xfrm>
        </p:grpSpPr>
        <p:sp>
          <p:nvSpPr>
            <p:cNvPr id="23" name="Rectangle 5"/>
            <p:cNvSpPr/>
            <p:nvPr/>
          </p:nvSpPr>
          <p:spPr>
            <a:xfrm>
              <a:off x="717480" y="676440"/>
              <a:ext cx="34560" cy="13932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24" name="Freeform 6"/>
            <p:cNvSpPr/>
            <p:nvPr/>
          </p:nvSpPr>
          <p:spPr>
            <a:xfrm>
              <a:off x="928800" y="674640"/>
              <a:ext cx="104400" cy="1440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5" name="Freeform 7"/>
            <p:cNvSpPr/>
            <p:nvPr/>
          </p:nvSpPr>
          <p:spPr>
            <a:xfrm>
              <a:off x="563400" y="674640"/>
              <a:ext cx="105840" cy="1440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 name="Freeform 8"/>
            <p:cNvSpPr/>
            <p:nvPr/>
          </p:nvSpPr>
          <p:spPr>
            <a:xfrm>
              <a:off x="1071720" y="674640"/>
              <a:ext cx="144000" cy="1440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 name="Freeform 9"/>
            <p:cNvSpPr/>
            <p:nvPr/>
          </p:nvSpPr>
          <p:spPr>
            <a:xfrm>
              <a:off x="798480" y="674640"/>
              <a:ext cx="95040" cy="1440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 name="Freeform 10"/>
            <p:cNvSpPr/>
            <p:nvPr/>
          </p:nvSpPr>
          <p:spPr>
            <a:xfrm>
              <a:off x="492120" y="509760"/>
              <a:ext cx="34560" cy="7092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9" name="Freeform 11"/>
            <p:cNvSpPr/>
            <p:nvPr/>
          </p:nvSpPr>
          <p:spPr>
            <a:xfrm>
              <a:off x="587520" y="461880"/>
              <a:ext cx="34560" cy="1188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0" name="Freeform 12"/>
            <p:cNvSpPr/>
            <p:nvPr/>
          </p:nvSpPr>
          <p:spPr>
            <a:xfrm>
              <a:off x="682560" y="395280"/>
              <a:ext cx="34560" cy="22032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1" name="Freeform 13"/>
            <p:cNvSpPr/>
            <p:nvPr/>
          </p:nvSpPr>
          <p:spPr>
            <a:xfrm>
              <a:off x="777960" y="461880"/>
              <a:ext cx="34560" cy="1188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2" name="Freeform 14"/>
            <p:cNvSpPr/>
            <p:nvPr/>
          </p:nvSpPr>
          <p:spPr>
            <a:xfrm>
              <a:off x="873000" y="509760"/>
              <a:ext cx="34560" cy="7092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3" name="Freeform 15"/>
            <p:cNvSpPr/>
            <p:nvPr/>
          </p:nvSpPr>
          <p:spPr>
            <a:xfrm>
              <a:off x="968400" y="461880"/>
              <a:ext cx="34560" cy="1188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4" name="Freeform 16"/>
            <p:cNvSpPr/>
            <p:nvPr/>
          </p:nvSpPr>
          <p:spPr>
            <a:xfrm>
              <a:off x="1063800" y="395280"/>
              <a:ext cx="34560" cy="22032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5" name="Freeform 17"/>
            <p:cNvSpPr/>
            <p:nvPr/>
          </p:nvSpPr>
          <p:spPr>
            <a:xfrm>
              <a:off x="1158840" y="461880"/>
              <a:ext cx="34560" cy="1188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6" name="Freeform 18"/>
            <p:cNvSpPr/>
            <p:nvPr/>
          </p:nvSpPr>
          <p:spPr>
            <a:xfrm>
              <a:off x="1254240" y="509760"/>
              <a:ext cx="34560" cy="7092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Rectangle 7"/>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D3338210-7044-49E9-85AB-D12E30FD8CA1}" type="slidenum">
              <a:rPr lang="en-US" sz="600" b="0" strike="noStrike" spc="-1">
                <a:solidFill>
                  <a:srgbClr val="D9D9D9"/>
                </a:solidFill>
                <a:latin typeface="Arial"/>
              </a:rPr>
              <a:t>‹#›</a:t>
            </a:fld>
            <a:endParaRPr lang="en-US" sz="600" b="0" strike="noStrike" spc="-1">
              <a:latin typeface="Arial"/>
            </a:endParaRPr>
          </a:p>
        </p:txBody>
      </p:sp>
      <p:sp>
        <p:nvSpPr>
          <p:cNvPr id="74" name="Rectangle 4"/>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D9D9D9"/>
                </a:solidFill>
                <a:latin typeface="Arial"/>
              </a:rPr>
              <a:t>© 2016  Cisco and/or its affiliates. All rights reserved.   Cisco Confidential</a:t>
            </a:r>
            <a:endParaRPr lang="en-US" sz="600" b="0" strike="noStrike" spc="-1">
              <a:latin typeface="Arial"/>
            </a:endParaRPr>
          </a:p>
        </p:txBody>
      </p:sp>
      <p:grpSp>
        <p:nvGrpSpPr>
          <p:cNvPr id="75" name="Group 4"/>
          <p:cNvGrpSpPr/>
          <p:nvPr/>
        </p:nvGrpSpPr>
        <p:grpSpPr>
          <a:xfrm>
            <a:off x="507960" y="4715280"/>
            <a:ext cx="339840" cy="180360"/>
            <a:chOff x="507960" y="4715280"/>
            <a:chExt cx="339840" cy="180360"/>
          </a:xfrm>
        </p:grpSpPr>
        <p:sp>
          <p:nvSpPr>
            <p:cNvPr id="76" name="Rectangle 5"/>
            <p:cNvSpPr/>
            <p:nvPr/>
          </p:nvSpPr>
          <p:spPr>
            <a:xfrm>
              <a:off x="604440" y="4835160"/>
              <a:ext cx="14400" cy="594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77"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78"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79"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0"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1"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2"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3"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4"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5"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6"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7"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8"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89"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sp>
        <p:nvSpPr>
          <p:cNvPr id="90" name="PlaceHolder 1"/>
          <p:cNvSpPr>
            <a:spLocks noGrp="1"/>
          </p:cNvSpPr>
          <p:nvPr>
            <p:ph type="sldNum" idx="1"/>
          </p:nvPr>
        </p:nvSpPr>
        <p:spPr>
          <a:xfrm>
            <a:off x="8473320" y="4954320"/>
            <a:ext cx="676440" cy="189000"/>
          </a:xfrm>
          <a:prstGeom prst="rect">
            <a:avLst/>
          </a:prstGeom>
          <a:noFill/>
          <a:ln w="0">
            <a:noFill/>
          </a:ln>
        </p:spPr>
        <p:txBody>
          <a:bodyPr anchor="ctr">
            <a:noAutofit/>
          </a:bodyPr>
          <a:lstStyle>
            <a:lvl1pPr algn="r">
              <a:lnSpc>
                <a:spcPct val="100000"/>
              </a:lnSpc>
              <a:buNone/>
              <a:defRPr lang="en-US" sz="520" b="0" strike="noStrike" spc="-1">
                <a:solidFill>
                  <a:srgbClr val="595959"/>
                </a:solidFill>
                <a:latin typeface="Arial"/>
                <a:ea typeface="ＭＳ Ｐゴシック"/>
              </a:defRPr>
            </a:lvl1pPr>
          </a:lstStyle>
          <a:p>
            <a:pPr algn="r">
              <a:lnSpc>
                <a:spcPct val="100000"/>
              </a:lnSpc>
              <a:buNone/>
            </a:pPr>
            <a:fld id="{98518744-E97E-4541-9303-1F2424E357F6}" type="slidenum">
              <a:rPr lang="en-US" sz="520" b="0" strike="noStrike" spc="-1">
                <a:solidFill>
                  <a:srgbClr val="595959"/>
                </a:solidFill>
                <a:latin typeface="Arial"/>
                <a:ea typeface="ＭＳ Ｐゴシック"/>
              </a:rPr>
              <a:t>‹#›</a:t>
            </a:fld>
            <a:endParaRPr lang="en-US" sz="520" b="0" strike="noStrike" spc="-1">
              <a:latin typeface="Times New Roman"/>
            </a:endParaRPr>
          </a:p>
        </p:txBody>
      </p:sp>
      <p:sp>
        <p:nvSpPr>
          <p:cNvPr id="91" name="PlaceHolder 2"/>
          <p:cNvSpPr>
            <a:spLocks noGrp="1"/>
          </p:cNvSpPr>
          <p:nvPr>
            <p:ph type="body"/>
          </p:nvPr>
        </p:nvSpPr>
        <p:spPr>
          <a:xfrm>
            <a:off x="144000" y="798840"/>
            <a:ext cx="8852760" cy="415512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Wingdings" charset="2"/>
              <a:buChar char=""/>
            </a:pPr>
            <a:r>
              <a:rPr lang="en-US" sz="1500" b="0" strike="noStrike" spc="-1">
                <a:solidFill>
                  <a:srgbClr val="000000"/>
                </a:solidFill>
                <a:latin typeface="Arial"/>
                <a:ea typeface="ＭＳ Ｐゴシック"/>
              </a:rPr>
              <a:t>Click to edit Master text styles</a:t>
            </a:r>
            <a:endParaRPr lang="en-US" sz="15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400" b="0" strike="noStrike" spc="-1">
                <a:solidFill>
                  <a:srgbClr val="000000"/>
                </a:solidFill>
                <a:latin typeface="Arial"/>
                <a:ea typeface="ＭＳ Ｐゴシック"/>
              </a:rPr>
              <a:t>Second level</a:t>
            </a:r>
            <a:endParaRPr lang="en-US" sz="14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pPr>
            <a:r>
              <a:rPr lang="en-US" sz="1200" b="0" strike="noStrike" spc="-1">
                <a:solidFill>
                  <a:srgbClr val="000000"/>
                </a:solidFill>
                <a:latin typeface="Arial"/>
                <a:ea typeface="ＭＳ Ｐゴシック"/>
              </a:rPr>
              <a:t>Third level</a:t>
            </a:r>
            <a:endParaRPr lang="en-US" sz="1200" b="0" strike="noStrike" spc="-1">
              <a:solidFill>
                <a:srgbClr val="58585B"/>
              </a:solidFill>
              <a:latin typeface="Arial"/>
            </a:endParaRPr>
          </a:p>
          <a:p>
            <a:pPr marL="503280" lvl="3" indent="-169920">
              <a:lnSpc>
                <a:spcPct val="100000"/>
              </a:lnSpc>
              <a:spcBef>
                <a:spcPts val="300"/>
              </a:spcBef>
              <a:spcAft>
                <a:spcPts val="300"/>
              </a:spcAft>
              <a:buClr>
                <a:srgbClr val="000000"/>
              </a:buClr>
              <a:buFont typeface="Arial"/>
              <a:buChar char="•"/>
            </a:pPr>
            <a:r>
              <a:rPr lang="en-US" sz="1100" b="0" strike="noStrike" spc="-1">
                <a:solidFill>
                  <a:srgbClr val="000000"/>
                </a:solidFill>
                <a:latin typeface="Arial"/>
                <a:ea typeface="ＭＳ Ｐゴシック"/>
              </a:rPr>
              <a:t>Fourth level</a:t>
            </a:r>
            <a:endParaRPr lang="en-US" sz="1100" b="0" strike="noStrike" spc="-1">
              <a:solidFill>
                <a:srgbClr val="58585B"/>
              </a:solidFill>
              <a:latin typeface="Arial"/>
            </a:endParaRPr>
          </a:p>
        </p:txBody>
      </p:sp>
      <p:sp>
        <p:nvSpPr>
          <p:cNvPr id="92" name="PlaceHolder 3"/>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Click to edit Master title style</a:t>
            </a:r>
            <a:endParaRPr lang="en-US" sz="2400" b="0" strike="noStrike" spc="-1">
              <a:solidFill>
                <a:srgbClr val="58585B"/>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Rectangle 7" hidden="1"/>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039F4308-8F88-443F-B66D-6B138A570DDC}" type="slidenum">
              <a:rPr lang="en-US" sz="600" b="0" strike="noStrike" spc="-1">
                <a:solidFill>
                  <a:srgbClr val="D9D9D9"/>
                </a:solidFill>
                <a:latin typeface="Arial"/>
              </a:rPr>
              <a:t>‹#›</a:t>
            </a:fld>
            <a:endParaRPr lang="en-US" sz="600" b="0" strike="noStrike" spc="-1">
              <a:latin typeface="Arial"/>
            </a:endParaRPr>
          </a:p>
        </p:txBody>
      </p:sp>
      <p:sp>
        <p:nvSpPr>
          <p:cNvPr id="130" name="Rectangle 4" hidden="1"/>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D9D9D9"/>
                </a:solidFill>
                <a:latin typeface="Arial"/>
              </a:rPr>
              <a:t>© 2016  Cisco and/or its affiliates. All rights reserved.   Cisco Confidential</a:t>
            </a:r>
            <a:endParaRPr lang="en-US" sz="600" b="0" strike="noStrike" spc="-1">
              <a:latin typeface="Arial"/>
            </a:endParaRPr>
          </a:p>
        </p:txBody>
      </p:sp>
      <p:grpSp>
        <p:nvGrpSpPr>
          <p:cNvPr id="131" name="Group 4"/>
          <p:cNvGrpSpPr/>
          <p:nvPr/>
        </p:nvGrpSpPr>
        <p:grpSpPr>
          <a:xfrm>
            <a:off x="507960" y="4715280"/>
            <a:ext cx="339840" cy="180360"/>
            <a:chOff x="507960" y="4715280"/>
            <a:chExt cx="339840" cy="180360"/>
          </a:xfrm>
        </p:grpSpPr>
        <p:sp>
          <p:nvSpPr>
            <p:cNvPr id="132" name="Rectangle 5"/>
            <p:cNvSpPr/>
            <p:nvPr/>
          </p:nvSpPr>
          <p:spPr>
            <a:xfrm>
              <a:off x="604440" y="4835160"/>
              <a:ext cx="14400" cy="594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133"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4"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5"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6"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7"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8"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39"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0"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1"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2"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3"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4"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45"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sp>
        <p:nvSpPr>
          <p:cNvPr id="146" name="Rectangle 6"/>
          <p:cNvSpPr/>
          <p:nvPr/>
        </p:nvSpPr>
        <p:spPr>
          <a:xfrm>
            <a:off x="0" y="0"/>
            <a:ext cx="9143640" cy="5142960"/>
          </a:xfrm>
          <a:prstGeom prst="rect">
            <a:avLst/>
          </a:prstGeom>
          <a:solidFill>
            <a:srgbClr val="00394F"/>
          </a:solid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416520" y="915480"/>
            <a:ext cx="7597800" cy="256968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38C6F4"/>
                </a:solidFill>
                <a:latin typeface="Arial"/>
                <a:ea typeface="ＭＳ Ｐゴシック"/>
              </a:rPr>
              <a:t>Click to edit Master title style</a:t>
            </a:r>
            <a:endParaRPr lang="en-US" sz="4600" b="0" strike="noStrike" spc="-1">
              <a:solidFill>
                <a:srgbClr val="58585B"/>
              </a:solidFill>
              <a:latin typeface="Arial"/>
            </a:endParaRPr>
          </a:p>
        </p:txBody>
      </p:sp>
      <p:sp>
        <p:nvSpPr>
          <p:cNvPr id="148" name="Rectangle 7"/>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6184AA20-DB3E-4A9C-9AC9-38AB9D3B2C74}" type="slidenum">
              <a:rPr lang="en-US" sz="600" b="0" strike="noStrike" spc="-1">
                <a:solidFill>
                  <a:srgbClr val="086D8E"/>
                </a:solidFill>
                <a:latin typeface="Arial"/>
              </a:rPr>
              <a:t>‹#›</a:t>
            </a:fld>
            <a:endParaRPr lang="en-US" sz="600" b="0" strike="noStrike" spc="-1">
              <a:latin typeface="Arial"/>
            </a:endParaRPr>
          </a:p>
        </p:txBody>
      </p:sp>
      <p:sp>
        <p:nvSpPr>
          <p:cNvPr id="149" name="Rectangle 4"/>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086D8E"/>
                </a:solidFill>
                <a:latin typeface="Arial"/>
              </a:rPr>
              <a:t>© 2016  Cisco and/or its affiliates. All rights reserved.   Cisco Confidential</a:t>
            </a:r>
            <a:endParaRPr lang="en-US" sz="600" b="0" strike="noStrike" spc="-1">
              <a:latin typeface="Arial"/>
            </a:endParaRPr>
          </a:p>
        </p:txBody>
      </p:sp>
      <p:grpSp>
        <p:nvGrpSpPr>
          <p:cNvPr id="150" name="Group 4"/>
          <p:cNvGrpSpPr/>
          <p:nvPr/>
        </p:nvGrpSpPr>
        <p:grpSpPr>
          <a:xfrm>
            <a:off x="507960" y="4715280"/>
            <a:ext cx="339840" cy="180360"/>
            <a:chOff x="507960" y="4715280"/>
            <a:chExt cx="339840" cy="180360"/>
          </a:xfrm>
        </p:grpSpPr>
        <p:sp>
          <p:nvSpPr>
            <p:cNvPr id="151" name="Rectangle 5"/>
            <p:cNvSpPr/>
            <p:nvPr/>
          </p:nvSpPr>
          <p:spPr>
            <a:xfrm>
              <a:off x="604440" y="4835160"/>
              <a:ext cx="14400" cy="59400"/>
            </a:xfrm>
            <a:prstGeom prst="rect">
              <a:avLst/>
            </a:prstGeom>
            <a:solidFill>
              <a:srgbClr val="086D8E"/>
            </a:solidFill>
            <a:ln w="0">
              <a:noFill/>
            </a:ln>
          </p:spPr>
          <p:style>
            <a:lnRef idx="0">
              <a:scrgbClr r="0" g="0" b="0"/>
            </a:lnRef>
            <a:fillRef idx="0">
              <a:scrgbClr r="0" g="0" b="0"/>
            </a:fillRef>
            <a:effectRef idx="0">
              <a:scrgbClr r="0" g="0" b="0"/>
            </a:effectRef>
            <a:fontRef idx="minor"/>
          </p:style>
        </p:sp>
        <p:sp>
          <p:nvSpPr>
            <p:cNvPr id="152"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3"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4"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5"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6"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7"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8"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59"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60"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61"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62"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63"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sp>
          <p:nvSpPr>
            <p:cNvPr id="164"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w="0">
              <a:noFill/>
            </a:ln>
          </p:spPr>
          <p:style>
            <a:lnRef idx="0">
              <a:scrgbClr r="0" g="0" b="0"/>
            </a:lnRef>
            <a:fillRef idx="0">
              <a:scrgbClr r="0" g="0" b="0"/>
            </a:fillRef>
            <a:effectRef idx="0">
              <a:scrgbClr r="0" g="0" b="0"/>
            </a:effectRef>
            <a:fontRef idx="minor"/>
          </p:style>
        </p:sp>
      </p:grpSp>
      <p:sp>
        <p:nvSpPr>
          <p:cNvPr id="16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5000"/>
              </a:lnSpc>
              <a:spcBef>
                <a:spcPts val="1417"/>
              </a:spcBef>
              <a:buClr>
                <a:srgbClr val="000000"/>
              </a:buClr>
              <a:buSzPct val="45000"/>
              <a:buFont typeface="Wingdings" charset="2"/>
              <a:buChar char=""/>
            </a:pPr>
            <a:r>
              <a:rPr lang="en-US" sz="1500" b="0" strike="noStrike" spc="-1">
                <a:solidFill>
                  <a:srgbClr val="58585B"/>
                </a:solidFill>
                <a:latin typeface="Arial"/>
              </a:rPr>
              <a:t>Click to edit the outline text format</a:t>
            </a:r>
          </a:p>
          <a:p>
            <a:pPr marL="864000" lvl="1" indent="-324000">
              <a:lnSpc>
                <a:spcPct val="95000"/>
              </a:lnSpc>
              <a:spcBef>
                <a:spcPts val="1134"/>
              </a:spcBef>
              <a:buClr>
                <a:srgbClr val="000000"/>
              </a:buClr>
              <a:buSzPct val="75000"/>
              <a:buFont typeface="Symbol" charset="2"/>
              <a:buChar char=""/>
            </a:pPr>
            <a:r>
              <a:rPr lang="en-US" sz="1200" b="0" strike="noStrike" spc="-1">
                <a:solidFill>
                  <a:srgbClr val="58585B"/>
                </a:solidFill>
                <a:latin typeface="Arial"/>
              </a:rPr>
              <a:t>Second Outline Level</a:t>
            </a:r>
          </a:p>
          <a:p>
            <a:pPr marL="1296000" lvl="2" indent="-288000">
              <a:lnSpc>
                <a:spcPct val="95000"/>
              </a:lnSpc>
              <a:spcBef>
                <a:spcPts val="850"/>
              </a:spcBef>
              <a:buClr>
                <a:srgbClr val="000000"/>
              </a:buClr>
              <a:buSzPct val="45000"/>
              <a:buFont typeface="Wingdings" charset="2"/>
              <a:buChar char=""/>
            </a:pPr>
            <a:r>
              <a:rPr lang="en-US" sz="1100" b="0" strike="noStrike" spc="-1">
                <a:solidFill>
                  <a:srgbClr val="58585B"/>
                </a:solidFill>
                <a:latin typeface="Arial"/>
              </a:rPr>
              <a:t>Third Outline Level</a:t>
            </a:r>
          </a:p>
          <a:p>
            <a:pPr marL="1728000" lvl="3" indent="-216000">
              <a:lnSpc>
                <a:spcPct val="95000"/>
              </a:lnSpc>
              <a:spcBef>
                <a:spcPts val="567"/>
              </a:spcBef>
              <a:buClr>
                <a:srgbClr val="000000"/>
              </a:buClr>
              <a:buSzPct val="75000"/>
              <a:buFont typeface="Symbol" charset="2"/>
              <a:buChar char=""/>
            </a:pPr>
            <a:r>
              <a:rPr lang="en-US" sz="1100" b="0" strike="noStrike" spc="-1">
                <a:solidFill>
                  <a:srgbClr val="58585B"/>
                </a:solidFill>
                <a:latin typeface="Arial"/>
              </a:rPr>
              <a:t>Fourth Outline Level</a:t>
            </a:r>
          </a:p>
          <a:p>
            <a:pPr marL="2160000" lvl="4"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Fifth Outline Level</a:t>
            </a:r>
          </a:p>
          <a:p>
            <a:pPr marL="2592000" lvl="5"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Sixth Outline Level</a:t>
            </a:r>
          </a:p>
          <a:p>
            <a:pPr marL="3024000" lvl="6"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Rectangle 7"/>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56921679-B479-47DF-9362-26C2D7CE8AAC}" type="slidenum">
              <a:rPr lang="en-US" sz="600" b="0" strike="noStrike" spc="-1">
                <a:solidFill>
                  <a:srgbClr val="D9D9D9"/>
                </a:solidFill>
                <a:latin typeface="Arial"/>
              </a:rPr>
              <a:t>‹#›</a:t>
            </a:fld>
            <a:endParaRPr lang="en-US" sz="600" b="0" strike="noStrike" spc="-1">
              <a:latin typeface="Arial"/>
            </a:endParaRPr>
          </a:p>
        </p:txBody>
      </p:sp>
      <p:sp>
        <p:nvSpPr>
          <p:cNvPr id="203" name="Rectangle 4"/>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D9D9D9"/>
                </a:solidFill>
                <a:latin typeface="Arial"/>
              </a:rPr>
              <a:t>© 2016  Cisco and/or its affiliates. All rights reserved.   Cisco Confidential</a:t>
            </a:r>
            <a:endParaRPr lang="en-US" sz="600" b="0" strike="noStrike" spc="-1">
              <a:latin typeface="Arial"/>
            </a:endParaRPr>
          </a:p>
        </p:txBody>
      </p:sp>
      <p:grpSp>
        <p:nvGrpSpPr>
          <p:cNvPr id="204" name="Group 4"/>
          <p:cNvGrpSpPr/>
          <p:nvPr/>
        </p:nvGrpSpPr>
        <p:grpSpPr>
          <a:xfrm>
            <a:off x="507960" y="4715280"/>
            <a:ext cx="339840" cy="180360"/>
            <a:chOff x="507960" y="4715280"/>
            <a:chExt cx="339840" cy="180360"/>
          </a:xfrm>
        </p:grpSpPr>
        <p:sp>
          <p:nvSpPr>
            <p:cNvPr id="205" name="Rectangle 5"/>
            <p:cNvSpPr/>
            <p:nvPr/>
          </p:nvSpPr>
          <p:spPr>
            <a:xfrm>
              <a:off x="604440" y="4835160"/>
              <a:ext cx="14400" cy="594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206"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07"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08"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09"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0"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1"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2"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3"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4"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5"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6"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7"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8"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sp>
        <p:nvSpPr>
          <p:cNvPr id="219" name="PlaceHolder 1"/>
          <p:cNvSpPr>
            <a:spLocks noGrp="1"/>
          </p:cNvSpPr>
          <p:nvPr>
            <p:ph type="title"/>
          </p:nvPr>
        </p:nvSpPr>
        <p:spPr>
          <a:xfrm>
            <a:off x="438120" y="341280"/>
            <a:ext cx="8345160" cy="731520"/>
          </a:xfrm>
          <a:prstGeom prst="rect">
            <a:avLst/>
          </a:prstGeom>
          <a:noFill/>
          <a:ln w="0">
            <a:noFill/>
          </a:ln>
        </p:spPr>
        <p:txBody>
          <a:bodyPr numCol="1" spcCol="0" anchor="ctr">
            <a:noAutofit/>
          </a:bodyPr>
          <a:lstStyle/>
          <a:p>
            <a:pPr>
              <a:lnSpc>
                <a:spcPct val="80000"/>
              </a:lnSpc>
              <a:buNone/>
            </a:pPr>
            <a:r>
              <a:rPr lang="en-US" sz="3200" b="0" strike="noStrike" spc="-1">
                <a:solidFill>
                  <a:srgbClr val="367187"/>
                </a:solidFill>
                <a:latin typeface="Arial"/>
                <a:ea typeface="ＭＳ Ｐゴシック"/>
              </a:rPr>
              <a:t>Click to edit Master title style</a:t>
            </a:r>
            <a:endParaRPr lang="en-US" sz="3200" b="0" strike="noStrike" spc="-1">
              <a:solidFill>
                <a:srgbClr val="58585B"/>
              </a:solidFill>
              <a:latin typeface="Arial"/>
            </a:endParaRPr>
          </a:p>
        </p:txBody>
      </p:sp>
      <p:sp>
        <p:nvSpPr>
          <p:cNvPr id="2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5000"/>
              </a:lnSpc>
              <a:spcBef>
                <a:spcPts val="1417"/>
              </a:spcBef>
              <a:buClr>
                <a:srgbClr val="000000"/>
              </a:buClr>
              <a:buSzPct val="45000"/>
              <a:buFont typeface="Wingdings" charset="2"/>
              <a:buChar char=""/>
            </a:pPr>
            <a:r>
              <a:rPr lang="en-US" sz="1500" b="0" strike="noStrike" spc="-1">
                <a:solidFill>
                  <a:srgbClr val="58585B"/>
                </a:solidFill>
                <a:latin typeface="Arial"/>
              </a:rPr>
              <a:t>Click to edit the outline text format</a:t>
            </a:r>
          </a:p>
          <a:p>
            <a:pPr marL="864000" lvl="1" indent="-324000">
              <a:lnSpc>
                <a:spcPct val="95000"/>
              </a:lnSpc>
              <a:spcBef>
                <a:spcPts val="1134"/>
              </a:spcBef>
              <a:buClr>
                <a:srgbClr val="000000"/>
              </a:buClr>
              <a:buSzPct val="75000"/>
              <a:buFont typeface="Symbol" charset="2"/>
              <a:buChar char=""/>
            </a:pPr>
            <a:r>
              <a:rPr lang="en-US" sz="1200" b="0" strike="noStrike" spc="-1">
                <a:solidFill>
                  <a:srgbClr val="58585B"/>
                </a:solidFill>
                <a:latin typeface="Arial"/>
              </a:rPr>
              <a:t>Second Outline Level</a:t>
            </a:r>
          </a:p>
          <a:p>
            <a:pPr marL="1296000" lvl="2" indent="-288000">
              <a:lnSpc>
                <a:spcPct val="95000"/>
              </a:lnSpc>
              <a:spcBef>
                <a:spcPts val="850"/>
              </a:spcBef>
              <a:buClr>
                <a:srgbClr val="000000"/>
              </a:buClr>
              <a:buSzPct val="45000"/>
              <a:buFont typeface="Wingdings" charset="2"/>
              <a:buChar char=""/>
            </a:pPr>
            <a:r>
              <a:rPr lang="en-US" sz="1100" b="0" strike="noStrike" spc="-1">
                <a:solidFill>
                  <a:srgbClr val="58585B"/>
                </a:solidFill>
                <a:latin typeface="Arial"/>
              </a:rPr>
              <a:t>Third Outline Level</a:t>
            </a:r>
          </a:p>
          <a:p>
            <a:pPr marL="1728000" lvl="3" indent="-216000">
              <a:lnSpc>
                <a:spcPct val="95000"/>
              </a:lnSpc>
              <a:spcBef>
                <a:spcPts val="567"/>
              </a:spcBef>
              <a:buClr>
                <a:srgbClr val="000000"/>
              </a:buClr>
              <a:buSzPct val="75000"/>
              <a:buFont typeface="Symbol" charset="2"/>
              <a:buChar char=""/>
            </a:pPr>
            <a:r>
              <a:rPr lang="en-US" sz="1100" b="0" strike="noStrike" spc="-1">
                <a:solidFill>
                  <a:srgbClr val="58585B"/>
                </a:solidFill>
                <a:latin typeface="Arial"/>
              </a:rPr>
              <a:t>Fourth Outline Level</a:t>
            </a:r>
          </a:p>
          <a:p>
            <a:pPr marL="2160000" lvl="4"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Fifth Outline Level</a:t>
            </a:r>
          </a:p>
          <a:p>
            <a:pPr marL="2592000" lvl="5"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Sixth Outline Level</a:t>
            </a:r>
          </a:p>
          <a:p>
            <a:pPr marL="3024000" lvl="6"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38C6F4"/>
        </a:solidFill>
        <a:effectLst/>
      </p:bgPr>
    </p:bg>
    <p:spTree>
      <p:nvGrpSpPr>
        <p:cNvPr id="1" name=""/>
        <p:cNvGrpSpPr/>
        <p:nvPr/>
      </p:nvGrpSpPr>
      <p:grpSpPr>
        <a:xfrm>
          <a:off x="0" y="0"/>
          <a:ext cx="0" cy="0"/>
          <a:chOff x="0" y="0"/>
          <a:chExt cx="0" cy="0"/>
        </a:xfrm>
      </p:grpSpPr>
      <p:sp>
        <p:nvSpPr>
          <p:cNvPr id="257" name="Rectangle 7" hidden="1"/>
          <p:cNvSpPr/>
          <p:nvPr/>
        </p:nvSpPr>
        <p:spPr>
          <a:xfrm>
            <a:off x="8389080" y="4744080"/>
            <a:ext cx="471600" cy="153000"/>
          </a:xfrm>
          <a:prstGeom prst="rect">
            <a:avLst/>
          </a:prstGeom>
          <a:noFill/>
          <a:ln w="9525">
            <a:noFill/>
          </a:ln>
        </p:spPr>
        <p:style>
          <a:lnRef idx="0">
            <a:scrgbClr r="0" g="0" b="0"/>
          </a:lnRef>
          <a:fillRef idx="0">
            <a:scrgbClr r="0" g="0" b="0"/>
          </a:fillRef>
          <a:effectRef idx="0">
            <a:scrgbClr r="0" g="0" b="0"/>
          </a:effectRef>
          <a:fontRef idx="minor"/>
        </p:style>
        <p:txBody>
          <a:bodyPr wrap="none" lIns="61560" tIns="30960" rIns="61560" bIns="30960" anchor="b">
            <a:spAutoFit/>
          </a:bodyPr>
          <a:lstStyle/>
          <a:p>
            <a:pPr algn="r">
              <a:lnSpc>
                <a:spcPct val="100000"/>
              </a:lnSpc>
              <a:buNone/>
            </a:pPr>
            <a:fld id="{DABBE532-FC44-44AF-BEDB-8E1435C5C2F7}" type="slidenum">
              <a:rPr lang="en-US" sz="600" b="0" strike="noStrike" spc="-1">
                <a:solidFill>
                  <a:srgbClr val="D9D9D9"/>
                </a:solidFill>
                <a:latin typeface="Arial"/>
              </a:rPr>
              <a:t>‹#›</a:t>
            </a:fld>
            <a:endParaRPr lang="en-US" sz="600" b="0" strike="noStrike" spc="-1">
              <a:latin typeface="Arial"/>
            </a:endParaRPr>
          </a:p>
        </p:txBody>
      </p:sp>
      <p:sp>
        <p:nvSpPr>
          <p:cNvPr id="258" name="Rectangle 4" hidden="1"/>
          <p:cNvSpPr/>
          <p:nvPr/>
        </p:nvSpPr>
        <p:spPr>
          <a:xfrm>
            <a:off x="5867640" y="4742640"/>
            <a:ext cx="2657520" cy="153000"/>
          </a:xfrm>
          <a:prstGeom prst="rect">
            <a:avLst/>
          </a:prstGeom>
          <a:noFill/>
          <a:ln w="9525">
            <a:noFill/>
          </a:ln>
        </p:spPr>
        <p:style>
          <a:lnRef idx="0">
            <a:scrgbClr r="0" g="0" b="0"/>
          </a:lnRef>
          <a:fillRef idx="0">
            <a:scrgbClr r="0" g="0" b="0"/>
          </a:fillRef>
          <a:effectRef idx="0">
            <a:scrgbClr r="0" g="0" b="0"/>
          </a:effectRef>
          <a:fontRef idx="minor"/>
        </p:style>
        <p:txBody>
          <a:bodyPr lIns="61560" tIns="30960" rIns="61560" bIns="30960" anchor="b">
            <a:spAutoFit/>
          </a:bodyPr>
          <a:lstStyle/>
          <a:p>
            <a:pPr>
              <a:lnSpc>
                <a:spcPct val="100000"/>
              </a:lnSpc>
              <a:buNone/>
            </a:pPr>
            <a:r>
              <a:rPr lang="en-US" sz="600" b="0" strike="noStrike" spc="-1">
                <a:solidFill>
                  <a:srgbClr val="D9D9D9"/>
                </a:solidFill>
                <a:latin typeface="Arial"/>
              </a:rPr>
              <a:t>© 2016  Cisco and/or its affiliates. All rights reserved.   Cisco Confidential</a:t>
            </a:r>
            <a:endParaRPr lang="en-US" sz="600" b="0" strike="noStrike" spc="-1">
              <a:latin typeface="Arial"/>
            </a:endParaRPr>
          </a:p>
        </p:txBody>
      </p:sp>
      <p:grpSp>
        <p:nvGrpSpPr>
          <p:cNvPr id="259" name="Group 4"/>
          <p:cNvGrpSpPr/>
          <p:nvPr/>
        </p:nvGrpSpPr>
        <p:grpSpPr>
          <a:xfrm>
            <a:off x="507960" y="4715280"/>
            <a:ext cx="339840" cy="180360"/>
            <a:chOff x="507960" y="4715280"/>
            <a:chExt cx="339840" cy="180360"/>
          </a:xfrm>
        </p:grpSpPr>
        <p:sp>
          <p:nvSpPr>
            <p:cNvPr id="260" name="Rectangle 5"/>
            <p:cNvSpPr/>
            <p:nvPr/>
          </p:nvSpPr>
          <p:spPr>
            <a:xfrm>
              <a:off x="604440" y="4835160"/>
              <a:ext cx="14400" cy="594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261" name="Freeform 6"/>
            <p:cNvSpPr/>
            <p:nvPr/>
          </p:nvSpPr>
          <p:spPr>
            <a:xfrm>
              <a:off x="694440" y="4834440"/>
              <a:ext cx="44280" cy="6120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2" name="Freeform 7"/>
            <p:cNvSpPr/>
            <p:nvPr/>
          </p:nvSpPr>
          <p:spPr>
            <a:xfrm>
              <a:off x="538560" y="4834440"/>
              <a:ext cx="45000" cy="6120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3" name="Freeform 8"/>
            <p:cNvSpPr/>
            <p:nvPr/>
          </p:nvSpPr>
          <p:spPr>
            <a:xfrm>
              <a:off x="755280" y="4834440"/>
              <a:ext cx="61200" cy="6120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4" name="Freeform 9"/>
            <p:cNvSpPr/>
            <p:nvPr/>
          </p:nvSpPr>
          <p:spPr>
            <a:xfrm>
              <a:off x="639000" y="4834440"/>
              <a:ext cx="40320" cy="6120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5" name="Freeform 10"/>
            <p:cNvSpPr/>
            <p:nvPr/>
          </p:nvSpPr>
          <p:spPr>
            <a:xfrm>
              <a:off x="50796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6" name="Freeform 11"/>
            <p:cNvSpPr/>
            <p:nvPr/>
          </p:nvSpPr>
          <p:spPr>
            <a:xfrm>
              <a:off x="54864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7" name="Freeform 12"/>
            <p:cNvSpPr/>
            <p:nvPr/>
          </p:nvSpPr>
          <p:spPr>
            <a:xfrm>
              <a:off x="589320" y="4715280"/>
              <a:ext cx="14400" cy="9396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8" name="Freeform 13"/>
            <p:cNvSpPr/>
            <p:nvPr/>
          </p:nvSpPr>
          <p:spPr>
            <a:xfrm>
              <a:off x="630000" y="4743720"/>
              <a:ext cx="14400" cy="504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69" name="Freeform 14"/>
            <p:cNvSpPr/>
            <p:nvPr/>
          </p:nvSpPr>
          <p:spPr>
            <a:xfrm>
              <a:off x="670680" y="4763880"/>
              <a:ext cx="14400" cy="3024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0" name="Freeform 15"/>
            <p:cNvSpPr/>
            <p:nvPr/>
          </p:nvSpPr>
          <p:spPr>
            <a:xfrm>
              <a:off x="71136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1" name="Freeform 16"/>
            <p:cNvSpPr/>
            <p:nvPr/>
          </p:nvSpPr>
          <p:spPr>
            <a:xfrm>
              <a:off x="752040" y="4715280"/>
              <a:ext cx="14400" cy="9396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2" name="Freeform 17"/>
            <p:cNvSpPr/>
            <p:nvPr/>
          </p:nvSpPr>
          <p:spPr>
            <a:xfrm>
              <a:off x="792720" y="4743720"/>
              <a:ext cx="14400" cy="504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3" name="Freeform 18"/>
            <p:cNvSpPr/>
            <p:nvPr/>
          </p:nvSpPr>
          <p:spPr>
            <a:xfrm>
              <a:off x="833400" y="4763880"/>
              <a:ext cx="14400" cy="3024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pic>
        <p:nvPicPr>
          <p:cNvPr id="274" name="Picture 1"/>
          <p:cNvPicPr/>
          <p:nvPr/>
        </p:nvPicPr>
        <p:blipFill>
          <a:blip r:embed="rId14"/>
          <a:stretch/>
        </p:blipFill>
        <p:spPr>
          <a:xfrm>
            <a:off x="0" y="0"/>
            <a:ext cx="9143640" cy="5165640"/>
          </a:xfrm>
          <a:prstGeom prst="rect">
            <a:avLst/>
          </a:prstGeom>
          <a:ln w="0">
            <a:noFill/>
          </a:ln>
        </p:spPr>
      </p:pic>
      <p:grpSp>
        <p:nvGrpSpPr>
          <p:cNvPr id="275" name="Group 4"/>
          <p:cNvGrpSpPr/>
          <p:nvPr/>
        </p:nvGrpSpPr>
        <p:grpSpPr>
          <a:xfrm>
            <a:off x="3746160" y="2129760"/>
            <a:ext cx="1617840" cy="860400"/>
            <a:chOff x="3746160" y="2129760"/>
            <a:chExt cx="1617840" cy="860400"/>
          </a:xfrm>
        </p:grpSpPr>
        <p:sp>
          <p:nvSpPr>
            <p:cNvPr id="276" name="Rectangle 5"/>
            <p:cNvSpPr/>
            <p:nvPr/>
          </p:nvSpPr>
          <p:spPr>
            <a:xfrm>
              <a:off x="4204080" y="2700360"/>
              <a:ext cx="70560" cy="28332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277" name="Freeform 6"/>
            <p:cNvSpPr/>
            <p:nvPr/>
          </p:nvSpPr>
          <p:spPr>
            <a:xfrm>
              <a:off x="4632480" y="2697120"/>
              <a:ext cx="212400" cy="293040"/>
            </a:xfrm>
            <a:custGeom>
              <a:avLst/>
              <a:gdLst/>
              <a:ahLst/>
              <a:cxn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8" name="Freeform 7"/>
            <p:cNvSpPr/>
            <p:nvPr/>
          </p:nvSpPr>
          <p:spPr>
            <a:xfrm>
              <a:off x="3891240" y="2697120"/>
              <a:ext cx="215640" cy="293040"/>
            </a:xfrm>
            <a:custGeom>
              <a:avLst/>
              <a:gdLst/>
              <a:ahLst/>
              <a:cxn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79" name="Freeform 8"/>
            <p:cNvSpPr/>
            <p:nvPr/>
          </p:nvSpPr>
          <p:spPr>
            <a:xfrm>
              <a:off x="4922640" y="2697120"/>
              <a:ext cx="293040" cy="293040"/>
            </a:xfrm>
            <a:custGeom>
              <a:avLst/>
              <a:gdLst/>
              <a:ahLst/>
              <a:cxn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0" name="Freeform 9"/>
            <p:cNvSpPr/>
            <p:nvPr/>
          </p:nvSpPr>
          <p:spPr>
            <a:xfrm>
              <a:off x="4368240" y="2697120"/>
              <a:ext cx="192960" cy="293040"/>
            </a:xfrm>
            <a:custGeom>
              <a:avLst/>
              <a:gdLst/>
              <a:ahLst/>
              <a:cxn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1" name="Freeform 10"/>
            <p:cNvSpPr/>
            <p:nvPr/>
          </p:nvSpPr>
          <p:spPr>
            <a:xfrm>
              <a:off x="3746160" y="2361960"/>
              <a:ext cx="70560" cy="14472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2" name="Freeform 11"/>
            <p:cNvSpPr/>
            <p:nvPr/>
          </p:nvSpPr>
          <p:spPr>
            <a:xfrm>
              <a:off x="3939840" y="2265120"/>
              <a:ext cx="70560" cy="2412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3" name="Freeform 12"/>
            <p:cNvSpPr/>
            <p:nvPr/>
          </p:nvSpPr>
          <p:spPr>
            <a:xfrm>
              <a:off x="4133160" y="2129760"/>
              <a:ext cx="70560" cy="447480"/>
            </a:xfrm>
            <a:custGeom>
              <a:avLst/>
              <a:gdLst/>
              <a:ahLst/>
              <a:cxn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4" name="Freeform 13"/>
            <p:cNvSpPr/>
            <p:nvPr/>
          </p:nvSpPr>
          <p:spPr>
            <a:xfrm>
              <a:off x="4326480" y="2265120"/>
              <a:ext cx="70560" cy="241200"/>
            </a:xfrm>
            <a:custGeom>
              <a:avLst/>
              <a:gdLst/>
              <a:ahLst/>
              <a:cxn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5" name="Freeform 14"/>
            <p:cNvSpPr/>
            <p:nvPr/>
          </p:nvSpPr>
          <p:spPr>
            <a:xfrm>
              <a:off x="4519800" y="2361960"/>
              <a:ext cx="70560" cy="144720"/>
            </a:xfrm>
            <a:custGeom>
              <a:avLst/>
              <a:gdLst/>
              <a:ahLst/>
              <a:cxn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6" name="Freeform 15"/>
            <p:cNvSpPr/>
            <p:nvPr/>
          </p:nvSpPr>
          <p:spPr>
            <a:xfrm>
              <a:off x="4713120" y="2265120"/>
              <a:ext cx="70560" cy="2412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7" name="Freeform 16"/>
            <p:cNvSpPr/>
            <p:nvPr/>
          </p:nvSpPr>
          <p:spPr>
            <a:xfrm>
              <a:off x="4906440" y="2129760"/>
              <a:ext cx="70560" cy="447480"/>
            </a:xfrm>
            <a:custGeom>
              <a:avLst/>
              <a:gdLst/>
              <a:ahLst/>
              <a:cxn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8" name="Freeform 17"/>
            <p:cNvSpPr/>
            <p:nvPr/>
          </p:nvSpPr>
          <p:spPr>
            <a:xfrm>
              <a:off x="5100120" y="2265120"/>
              <a:ext cx="70560" cy="241200"/>
            </a:xfrm>
            <a:custGeom>
              <a:avLst/>
              <a:gdLst/>
              <a:ahLst/>
              <a:cxn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89" name="Freeform 18"/>
            <p:cNvSpPr/>
            <p:nvPr/>
          </p:nvSpPr>
          <p:spPr>
            <a:xfrm>
              <a:off x="5293440" y="2361960"/>
              <a:ext cx="70560" cy="144720"/>
            </a:xfrm>
            <a:custGeom>
              <a:avLst/>
              <a:gdLst/>
              <a:ahLst/>
              <a:cxn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scrgbClr r="0" g="0" b="0"/>
            </a:lnRef>
            <a:fillRef idx="0">
              <a:scrgbClr r="0" g="0" b="0"/>
            </a:fillRef>
            <a:effectRef idx="0">
              <a:scrgbClr r="0" g="0" b="0"/>
            </a:effectRef>
            <a:fontRef idx="minor"/>
          </p:style>
        </p:sp>
      </p:grpSp>
      <p:sp>
        <p:nvSpPr>
          <p:cNvPr id="2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3200" b="0" strike="noStrike" spc="-1">
                <a:solidFill>
                  <a:srgbClr val="58585B"/>
                </a:solidFill>
                <a:latin typeface="Arial"/>
              </a:rPr>
              <a:t>Click to edit the title text format</a:t>
            </a:r>
          </a:p>
        </p:txBody>
      </p:sp>
      <p:sp>
        <p:nvSpPr>
          <p:cNvPr id="2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5000"/>
              </a:lnSpc>
              <a:spcBef>
                <a:spcPts val="1417"/>
              </a:spcBef>
              <a:buClr>
                <a:srgbClr val="000000"/>
              </a:buClr>
              <a:buSzPct val="45000"/>
              <a:buFont typeface="Wingdings" charset="2"/>
              <a:buChar char=""/>
            </a:pPr>
            <a:r>
              <a:rPr lang="en-US" sz="1500" b="0" strike="noStrike" spc="-1">
                <a:solidFill>
                  <a:srgbClr val="58585B"/>
                </a:solidFill>
                <a:latin typeface="Arial"/>
              </a:rPr>
              <a:t>Click to edit the outline text format</a:t>
            </a:r>
          </a:p>
          <a:p>
            <a:pPr marL="864000" lvl="1" indent="-324000">
              <a:lnSpc>
                <a:spcPct val="95000"/>
              </a:lnSpc>
              <a:spcBef>
                <a:spcPts val="1134"/>
              </a:spcBef>
              <a:buClr>
                <a:srgbClr val="000000"/>
              </a:buClr>
              <a:buSzPct val="75000"/>
              <a:buFont typeface="Symbol" charset="2"/>
              <a:buChar char=""/>
            </a:pPr>
            <a:r>
              <a:rPr lang="en-US" sz="1200" b="0" strike="noStrike" spc="-1">
                <a:solidFill>
                  <a:srgbClr val="58585B"/>
                </a:solidFill>
                <a:latin typeface="Arial"/>
              </a:rPr>
              <a:t>Second Outline Level</a:t>
            </a:r>
          </a:p>
          <a:p>
            <a:pPr marL="1296000" lvl="2" indent="-288000">
              <a:lnSpc>
                <a:spcPct val="95000"/>
              </a:lnSpc>
              <a:spcBef>
                <a:spcPts val="850"/>
              </a:spcBef>
              <a:buClr>
                <a:srgbClr val="000000"/>
              </a:buClr>
              <a:buSzPct val="45000"/>
              <a:buFont typeface="Wingdings" charset="2"/>
              <a:buChar char=""/>
            </a:pPr>
            <a:r>
              <a:rPr lang="en-US" sz="1100" b="0" strike="noStrike" spc="-1">
                <a:solidFill>
                  <a:srgbClr val="58585B"/>
                </a:solidFill>
                <a:latin typeface="Arial"/>
              </a:rPr>
              <a:t>Third Outline Level</a:t>
            </a:r>
          </a:p>
          <a:p>
            <a:pPr marL="1728000" lvl="3" indent="-216000">
              <a:lnSpc>
                <a:spcPct val="95000"/>
              </a:lnSpc>
              <a:spcBef>
                <a:spcPts val="567"/>
              </a:spcBef>
              <a:buClr>
                <a:srgbClr val="000000"/>
              </a:buClr>
              <a:buSzPct val="75000"/>
              <a:buFont typeface="Symbol" charset="2"/>
              <a:buChar char=""/>
            </a:pPr>
            <a:r>
              <a:rPr lang="en-US" sz="1100" b="0" strike="noStrike" spc="-1">
                <a:solidFill>
                  <a:srgbClr val="58585B"/>
                </a:solidFill>
                <a:latin typeface="Arial"/>
              </a:rPr>
              <a:t>Fourth Outline Level</a:t>
            </a:r>
          </a:p>
          <a:p>
            <a:pPr marL="2160000" lvl="4"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Fifth Outline Level</a:t>
            </a:r>
          </a:p>
          <a:p>
            <a:pPr marL="2592000" lvl="5"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Sixth Outline Level</a:t>
            </a:r>
          </a:p>
          <a:p>
            <a:pPr marL="3024000" lvl="6" indent="-216000">
              <a:lnSpc>
                <a:spcPct val="95000"/>
              </a:lnSpc>
              <a:spcBef>
                <a:spcPts val="283"/>
              </a:spcBef>
              <a:buClr>
                <a:srgbClr val="000000"/>
              </a:buClr>
              <a:buSzPct val="45000"/>
              <a:buFont typeface="Wingdings" charset="2"/>
              <a:buChar char=""/>
            </a:pPr>
            <a:r>
              <a:rPr lang="en-US" sz="2000" b="0" strike="noStrike" spc="-1">
                <a:solidFill>
                  <a:srgbClr val="58585B"/>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291240" y="2125800"/>
            <a:ext cx="7237080" cy="127044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Module 3: Protocols and Models</a:t>
            </a:r>
            <a:endParaRPr lang="en-US" sz="4600" b="0" strike="noStrike" spc="-1">
              <a:solidFill>
                <a:srgbClr val="58585B"/>
              </a:solidFill>
              <a:latin typeface="Arial"/>
            </a:endParaRPr>
          </a:p>
        </p:txBody>
      </p:sp>
      <p:sp>
        <p:nvSpPr>
          <p:cNvPr id="335" name="PlaceHolder 2"/>
          <p:cNvSpPr>
            <a:spLocks noGrp="1"/>
          </p:cNvSpPr>
          <p:nvPr>
            <p:ph type="subTitle"/>
          </p:nvPr>
        </p:nvSpPr>
        <p:spPr>
          <a:xfrm>
            <a:off x="469440" y="3809520"/>
            <a:ext cx="2368440" cy="901800"/>
          </a:xfrm>
          <a:prstGeom prst="rect">
            <a:avLst/>
          </a:prstGeom>
          <a:noFill/>
          <a:ln w="0">
            <a:noFill/>
          </a:ln>
        </p:spPr>
        <p:txBody>
          <a:bodyPr anchor="b">
            <a:noAutofit/>
          </a:bodyPr>
          <a:lstStyle/>
          <a:p>
            <a:pPr>
              <a:lnSpc>
                <a:spcPct val="100000"/>
              </a:lnSpc>
              <a:buNone/>
              <a:tabLst>
                <a:tab pos="0" algn="l"/>
              </a:tabLst>
            </a:pPr>
            <a:r>
              <a:rPr lang="en-US" sz="1200" b="0" strike="noStrike" spc="-1">
                <a:solidFill>
                  <a:srgbClr val="AFE8FB"/>
                </a:solidFill>
                <a:latin typeface="Arial"/>
              </a:rPr>
              <a:t>Introduction to Networks 7.0 (ITN)</a:t>
            </a:r>
            <a:endParaRPr lang="en-US" sz="1200" b="0" strike="noStrike" spc="-1">
              <a:latin typeface="Arial"/>
            </a:endParaRPr>
          </a:p>
          <a:p>
            <a:pPr>
              <a:lnSpc>
                <a:spcPct val="100000"/>
              </a:lnSpc>
              <a:buNone/>
              <a:tabLst>
                <a:tab pos="0" algn="l"/>
              </a:tabLst>
            </a:pPr>
            <a:endParaRPr lang="en-US" sz="1200" b="0" strike="noStrike" spc="-1">
              <a:latin typeface="Aria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Network Protocol Requirements</a:t>
            </a:r>
            <a:endParaRPr lang="en-US" sz="2400" b="0" strike="noStrike" spc="-1">
              <a:solidFill>
                <a:srgbClr val="58585B"/>
              </a:solidFill>
              <a:latin typeface="Arial"/>
            </a:endParaRPr>
          </a:p>
        </p:txBody>
      </p:sp>
      <p:sp>
        <p:nvSpPr>
          <p:cNvPr id="357" name="PlaceHolder 2"/>
          <p:cNvSpPr>
            <a:spLocks noGrp="1"/>
          </p:cNvSpPr>
          <p:nvPr>
            <p:ph/>
          </p:nvPr>
        </p:nvSpPr>
        <p:spPr>
          <a:xfrm>
            <a:off x="100800" y="858600"/>
            <a:ext cx="8852760" cy="30600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Common computer protocols must be in agreement and include the following requirements: </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Message encoding</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Message formatting and encapsulation</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Message size</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Message timing</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Message delivery options</a:t>
            </a:r>
            <a:endParaRPr lang="en-US" sz="18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Message Encoding</a:t>
            </a:r>
            <a:endParaRPr lang="en-US" sz="2400" b="0" strike="noStrike" spc="-1">
              <a:solidFill>
                <a:srgbClr val="58585B"/>
              </a:solidFill>
              <a:latin typeface="Arial"/>
            </a:endParaRPr>
          </a:p>
        </p:txBody>
      </p:sp>
      <p:sp>
        <p:nvSpPr>
          <p:cNvPr id="359" name="PlaceHolder 2"/>
          <p:cNvSpPr>
            <a:spLocks noGrp="1"/>
          </p:cNvSpPr>
          <p:nvPr>
            <p:ph/>
          </p:nvPr>
        </p:nvSpPr>
        <p:spPr>
          <a:xfrm>
            <a:off x="124560" y="894240"/>
            <a:ext cx="8852760" cy="106776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800" b="0" strike="noStrike" spc="-1">
                <a:solidFill>
                  <a:srgbClr val="000000"/>
                </a:solidFill>
                <a:latin typeface="Arial"/>
                <a:ea typeface="ＭＳ Ｐゴシック"/>
              </a:rPr>
              <a:t>Encoding is the process of converting information into another acceptable form for transmission. </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0" strike="noStrike" spc="-1">
                <a:solidFill>
                  <a:srgbClr val="000000"/>
                </a:solidFill>
                <a:latin typeface="Arial"/>
                <a:ea typeface="ＭＳ Ｐゴシック"/>
              </a:rPr>
              <a:t>Decoding reverses this process to interpret the information. </a:t>
            </a:r>
            <a:endParaRPr lang="en-US" sz="1800" b="0" strike="noStrike" spc="-1">
              <a:solidFill>
                <a:srgbClr val="58585B"/>
              </a:solidFill>
              <a:latin typeface="Arial"/>
            </a:endParaRPr>
          </a:p>
        </p:txBody>
      </p:sp>
      <p:pic>
        <p:nvPicPr>
          <p:cNvPr id="360" name="Picture 2"/>
          <p:cNvPicPr/>
          <p:nvPr/>
        </p:nvPicPr>
        <p:blipFill>
          <a:blip r:embed="rId3"/>
          <a:stretch/>
        </p:blipFill>
        <p:spPr>
          <a:xfrm>
            <a:off x="204480" y="2089800"/>
            <a:ext cx="4263120" cy="2328480"/>
          </a:xfrm>
          <a:prstGeom prst="rect">
            <a:avLst/>
          </a:prstGeom>
          <a:ln w="0">
            <a:noFill/>
          </a:ln>
        </p:spPr>
      </p:pic>
      <p:pic>
        <p:nvPicPr>
          <p:cNvPr id="361" name="Picture 3"/>
          <p:cNvPicPr/>
          <p:nvPr/>
        </p:nvPicPr>
        <p:blipFill>
          <a:blip r:embed="rId4"/>
          <a:stretch/>
        </p:blipFill>
        <p:spPr>
          <a:xfrm>
            <a:off x="4678200" y="2089800"/>
            <a:ext cx="4344120" cy="2460600"/>
          </a:xfrm>
          <a:prstGeom prst="rect">
            <a:avLst/>
          </a:prstGeom>
          <a:ln w="0">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Message Formatting and Encapsulation</a:t>
            </a:r>
            <a:endParaRPr lang="en-US" sz="2400" b="0" strike="noStrike" spc="-1">
              <a:solidFill>
                <a:srgbClr val="58585B"/>
              </a:solidFill>
              <a:latin typeface="Arial"/>
            </a:endParaRPr>
          </a:p>
        </p:txBody>
      </p:sp>
      <p:sp>
        <p:nvSpPr>
          <p:cNvPr id="363" name="PlaceHolder 2"/>
          <p:cNvSpPr>
            <a:spLocks noGrp="1"/>
          </p:cNvSpPr>
          <p:nvPr>
            <p:ph/>
          </p:nvPr>
        </p:nvSpPr>
        <p:spPr>
          <a:xfrm>
            <a:off x="124560" y="894240"/>
            <a:ext cx="8852760" cy="106488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800" b="0" strike="noStrike" spc="-1">
                <a:solidFill>
                  <a:srgbClr val="000000"/>
                </a:solidFill>
                <a:latin typeface="Arial"/>
                <a:ea typeface="ＭＳ Ｐゴシック"/>
              </a:rPr>
              <a:t>When a message is sent, it must use a specific format or structure. </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0" strike="noStrike" spc="-1">
                <a:solidFill>
                  <a:srgbClr val="000000"/>
                </a:solidFill>
                <a:latin typeface="Arial"/>
                <a:ea typeface="ＭＳ Ｐゴシック"/>
              </a:rPr>
              <a:t>Message formats depend on the type of message and the channel that is used to deliver the message. </a:t>
            </a:r>
            <a:endParaRPr lang="en-US" sz="1800" b="0" strike="noStrike" spc="-1">
              <a:solidFill>
                <a:srgbClr val="58585B"/>
              </a:solidFill>
              <a:latin typeface="Arial"/>
            </a:endParaRPr>
          </a:p>
        </p:txBody>
      </p:sp>
      <p:pic>
        <p:nvPicPr>
          <p:cNvPr id="364" name="Picture 3"/>
          <p:cNvPicPr/>
          <p:nvPr/>
        </p:nvPicPr>
        <p:blipFill>
          <a:blip r:embed="rId3"/>
          <a:stretch/>
        </p:blipFill>
        <p:spPr>
          <a:xfrm>
            <a:off x="1340640" y="2054520"/>
            <a:ext cx="2577960" cy="2791080"/>
          </a:xfrm>
          <a:prstGeom prst="rect">
            <a:avLst/>
          </a:prstGeom>
          <a:ln w="0">
            <a:noFill/>
          </a:ln>
        </p:spPr>
      </p:pic>
      <p:pic>
        <p:nvPicPr>
          <p:cNvPr id="365" name="Picture 2"/>
          <p:cNvPicPr/>
          <p:nvPr/>
        </p:nvPicPr>
        <p:blipFill>
          <a:blip r:embed="rId4"/>
          <a:stretch/>
        </p:blipFill>
        <p:spPr>
          <a:xfrm>
            <a:off x="4572000" y="2054520"/>
            <a:ext cx="4197600" cy="2791080"/>
          </a:xfrm>
          <a:prstGeom prst="rect">
            <a:avLst/>
          </a:prstGeom>
          <a:ln w="0">
            <a:noFill/>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Message Size</a:t>
            </a:r>
            <a:endParaRPr lang="en-US" sz="2400" b="0" strike="noStrike" spc="-1">
              <a:solidFill>
                <a:srgbClr val="58585B"/>
              </a:solidFill>
              <a:latin typeface="Arial"/>
            </a:endParaRPr>
          </a:p>
        </p:txBody>
      </p:sp>
      <p:sp>
        <p:nvSpPr>
          <p:cNvPr id="367" name="PlaceHolder 2"/>
          <p:cNvSpPr>
            <a:spLocks noGrp="1"/>
          </p:cNvSpPr>
          <p:nvPr>
            <p:ph/>
          </p:nvPr>
        </p:nvSpPr>
        <p:spPr>
          <a:xfrm>
            <a:off x="124560" y="894240"/>
            <a:ext cx="8852760" cy="129708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Encoding between hosts must be in an appropriate format for the medium.</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Messages sent across the network are converted to bits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The bits are encoded into a pattern of light, sound, or electrical impulses.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The destination host must decode the signals to interpret the message.</a:t>
            </a:r>
            <a:endParaRPr lang="en-US" sz="1600" b="0" strike="noStrike" spc="-1">
              <a:solidFill>
                <a:srgbClr val="58585B"/>
              </a:solidFill>
              <a:latin typeface="Arial"/>
            </a:endParaRPr>
          </a:p>
        </p:txBody>
      </p:sp>
      <p:pic>
        <p:nvPicPr>
          <p:cNvPr id="368" name="Picture 2"/>
          <p:cNvPicPr/>
          <p:nvPr/>
        </p:nvPicPr>
        <p:blipFill>
          <a:blip r:embed="rId3"/>
          <a:stretch/>
        </p:blipFill>
        <p:spPr>
          <a:xfrm>
            <a:off x="943560" y="2424240"/>
            <a:ext cx="2867400" cy="1793880"/>
          </a:xfrm>
          <a:prstGeom prst="rect">
            <a:avLst/>
          </a:prstGeom>
          <a:ln w="0">
            <a:noFill/>
          </a:ln>
        </p:spPr>
      </p:pic>
      <p:pic>
        <p:nvPicPr>
          <p:cNvPr id="369" name="Picture 3"/>
          <p:cNvPicPr/>
          <p:nvPr/>
        </p:nvPicPr>
        <p:blipFill>
          <a:blip r:embed="rId4"/>
          <a:stretch/>
        </p:blipFill>
        <p:spPr>
          <a:xfrm>
            <a:off x="5490360" y="2424240"/>
            <a:ext cx="2718720" cy="1756800"/>
          </a:xfrm>
          <a:prstGeom prst="rect">
            <a:avLst/>
          </a:prstGeom>
          <a:ln w="0">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Message Timing</a:t>
            </a:r>
            <a:endParaRPr lang="en-US" sz="2400" b="0" strike="noStrike" spc="-1">
              <a:solidFill>
                <a:srgbClr val="58585B"/>
              </a:solidFill>
              <a:latin typeface="Arial"/>
            </a:endParaRPr>
          </a:p>
        </p:txBody>
      </p:sp>
      <p:sp>
        <p:nvSpPr>
          <p:cNvPr id="371" name="PlaceHolder 2"/>
          <p:cNvSpPr>
            <a:spLocks noGrp="1"/>
          </p:cNvSpPr>
          <p:nvPr>
            <p:ph/>
          </p:nvPr>
        </p:nvSpPr>
        <p:spPr>
          <a:xfrm>
            <a:off x="124560" y="894240"/>
            <a:ext cx="8852760" cy="395316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Message timing includes the following: </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Flow Control –</a:t>
            </a:r>
            <a:r>
              <a:rPr lang="en-US" sz="1600" b="0" strike="noStrike" spc="-1">
                <a:solidFill>
                  <a:srgbClr val="000000"/>
                </a:solidFill>
                <a:latin typeface="Arial"/>
                <a:ea typeface="ＭＳ Ｐゴシック"/>
              </a:rPr>
              <a:t> Manages the rate of data transmission and defines how much information can be sent and the speed at which it can be delivered.</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Response Timeout –</a:t>
            </a:r>
            <a:r>
              <a:rPr lang="en-US" sz="1600" b="0" strike="noStrike" spc="-1">
                <a:solidFill>
                  <a:srgbClr val="000000"/>
                </a:solidFill>
                <a:latin typeface="Arial"/>
                <a:ea typeface="ＭＳ Ｐゴシック"/>
              </a:rPr>
              <a:t> Manages how long a device waits when it does not hear a reply from the destination.</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Access method -</a:t>
            </a:r>
            <a:r>
              <a:rPr lang="en-US" sz="1600" b="0" strike="noStrike" spc="-1">
                <a:solidFill>
                  <a:srgbClr val="000000"/>
                </a:solidFill>
                <a:latin typeface="Arial"/>
                <a:ea typeface="ＭＳ Ｐゴシック"/>
              </a:rPr>
              <a:t> Determines when someone can send a message. </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There may be various rules governing issues like “collisions”. This is when more than one device sends traffic at the same time and the messages become corrupt. </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Some protocols are proactive and attempt to prevent collisions; other protocols are reactive and establish a recovery method after the collision occurs.</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Message Delivery Options</a:t>
            </a:r>
            <a:endParaRPr lang="en-US" sz="2400" b="0" strike="noStrike" spc="-1">
              <a:solidFill>
                <a:srgbClr val="58585B"/>
              </a:solidFill>
              <a:latin typeface="Arial"/>
            </a:endParaRPr>
          </a:p>
        </p:txBody>
      </p:sp>
      <p:sp>
        <p:nvSpPr>
          <p:cNvPr id="373" name="PlaceHolder 2"/>
          <p:cNvSpPr>
            <a:spLocks noGrp="1"/>
          </p:cNvSpPr>
          <p:nvPr>
            <p:ph/>
          </p:nvPr>
        </p:nvSpPr>
        <p:spPr>
          <a:xfrm>
            <a:off x="29023" y="788257"/>
            <a:ext cx="8852760" cy="22525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Message delivery may one of the following methods: </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Unicast –</a:t>
            </a:r>
            <a:r>
              <a:rPr lang="en-US" sz="1600" b="0" strike="noStrike" spc="-1">
                <a:solidFill>
                  <a:srgbClr val="000000"/>
                </a:solidFill>
                <a:latin typeface="Arial"/>
                <a:ea typeface="ＭＳ Ｐゴシック"/>
              </a:rPr>
              <a:t> one to one communication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Multicast –</a:t>
            </a:r>
            <a:r>
              <a:rPr lang="en-US" sz="1600" b="0" strike="noStrike" spc="-1">
                <a:solidFill>
                  <a:srgbClr val="000000"/>
                </a:solidFill>
                <a:latin typeface="Arial"/>
                <a:ea typeface="ＭＳ Ｐゴシック"/>
              </a:rPr>
              <a:t> one to many, typically not all</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Broadcast </a:t>
            </a:r>
            <a:r>
              <a:rPr lang="en-US" sz="1600" b="0" strike="noStrike" spc="-1">
                <a:solidFill>
                  <a:srgbClr val="000000"/>
                </a:solidFill>
                <a:latin typeface="Arial"/>
                <a:ea typeface="ＭＳ Ｐゴシック"/>
              </a:rPr>
              <a:t>– one to all</a:t>
            </a:r>
            <a:endParaRPr lang="en-US" sz="1600" b="0" strike="noStrike" spc="-1">
              <a:solidFill>
                <a:srgbClr val="58585B"/>
              </a:solidFill>
              <a:latin typeface="Arial"/>
            </a:endParaRPr>
          </a:p>
          <a:p>
            <a:pPr>
              <a:lnSpc>
                <a:spcPct val="95000"/>
              </a:lnSpc>
              <a:spcBef>
                <a:spcPts val="1417"/>
              </a:spcBef>
              <a:buNone/>
              <a:tabLst>
                <a:tab pos="0" algn="l"/>
              </a:tabLst>
            </a:pP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1" strike="noStrike" spc="-1">
                <a:solidFill>
                  <a:srgbClr val="000000"/>
                </a:solidFill>
                <a:latin typeface="Arial"/>
                <a:ea typeface="ＭＳ Ｐゴシック"/>
              </a:rPr>
              <a:t>Note: </a:t>
            </a:r>
            <a:r>
              <a:rPr lang="en-US" sz="1600" b="0" strike="noStrike" spc="-1">
                <a:solidFill>
                  <a:srgbClr val="000000"/>
                </a:solidFill>
                <a:latin typeface="Arial"/>
                <a:ea typeface="ＭＳ Ｐゴシック"/>
              </a:rPr>
              <a:t>Broadcasts are used in IPv4 networks, but are not an option for IPv6. Later we will also see “Anycast” as an additional delivery option for IPv6.</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374" name="Picture 2"/>
          <p:cNvPicPr/>
          <p:nvPr/>
        </p:nvPicPr>
        <p:blipFill>
          <a:blip r:embed="rId3"/>
          <a:stretch/>
        </p:blipFill>
        <p:spPr>
          <a:xfrm>
            <a:off x="650520" y="3170880"/>
            <a:ext cx="1801800" cy="1344960"/>
          </a:xfrm>
          <a:prstGeom prst="rect">
            <a:avLst/>
          </a:prstGeom>
          <a:ln w="0">
            <a:noFill/>
          </a:ln>
        </p:spPr>
      </p:pic>
      <p:pic>
        <p:nvPicPr>
          <p:cNvPr id="375" name="Picture 3"/>
          <p:cNvPicPr/>
          <p:nvPr/>
        </p:nvPicPr>
        <p:blipFill>
          <a:blip r:embed="rId4"/>
          <a:stretch/>
        </p:blipFill>
        <p:spPr>
          <a:xfrm>
            <a:off x="3498120" y="3170880"/>
            <a:ext cx="1842840" cy="1344960"/>
          </a:xfrm>
          <a:prstGeom prst="rect">
            <a:avLst/>
          </a:prstGeom>
          <a:ln w="0">
            <a:noFill/>
          </a:ln>
        </p:spPr>
      </p:pic>
      <p:pic>
        <p:nvPicPr>
          <p:cNvPr id="376" name="Picture 4"/>
          <p:cNvPicPr/>
          <p:nvPr/>
        </p:nvPicPr>
        <p:blipFill>
          <a:blip r:embed="rId5"/>
          <a:stretch/>
        </p:blipFill>
        <p:spPr>
          <a:xfrm>
            <a:off x="6452280" y="3170880"/>
            <a:ext cx="1864080" cy="1344960"/>
          </a:xfrm>
          <a:prstGeom prst="rect">
            <a:avLst/>
          </a:prstGeom>
          <a:ln w="0">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A Note About the Node Icon</a:t>
            </a:r>
            <a:endParaRPr lang="en-US" sz="2400" b="0" strike="noStrike" spc="-1">
              <a:solidFill>
                <a:srgbClr val="58585B"/>
              </a:solidFill>
              <a:latin typeface="Arial"/>
            </a:endParaRPr>
          </a:p>
        </p:txBody>
      </p:sp>
      <p:sp>
        <p:nvSpPr>
          <p:cNvPr id="378" name="PlaceHolder 2"/>
          <p:cNvSpPr>
            <a:spLocks noGrp="1"/>
          </p:cNvSpPr>
          <p:nvPr>
            <p:ph/>
          </p:nvPr>
        </p:nvSpPr>
        <p:spPr>
          <a:xfrm>
            <a:off x="124560" y="894240"/>
            <a:ext cx="8852760" cy="76032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Documents may use the node icon , typically a circle, to represent all devices.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figure illustrates the use of the node icon for delivery options.</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379" name="Picture 2"/>
          <p:cNvPicPr/>
          <p:nvPr/>
        </p:nvPicPr>
        <p:blipFill>
          <a:blip r:embed="rId3"/>
          <a:stretch/>
        </p:blipFill>
        <p:spPr>
          <a:xfrm>
            <a:off x="1669320" y="1780560"/>
            <a:ext cx="5542560" cy="2771280"/>
          </a:xfrm>
          <a:prstGeom prst="rect">
            <a:avLst/>
          </a:prstGeom>
          <a:ln w="0">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16520" y="915480"/>
            <a:ext cx="759780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3.2 Protocols</a:t>
            </a:r>
            <a:endParaRPr lang="en-US" sz="4600" b="0" strike="noStrike" spc="-1">
              <a:solidFill>
                <a:srgbClr val="58585B"/>
              </a:solidFill>
              <a:latin typeface="Arial"/>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Protocols</a:t>
            </a:r>
            <a:br>
              <a:rPr sz="2400"/>
            </a:br>
            <a:r>
              <a:rPr lang="en-US" sz="2400" b="0" strike="noStrike" spc="-1">
                <a:solidFill>
                  <a:srgbClr val="367187"/>
                </a:solidFill>
                <a:latin typeface="Arial"/>
                <a:ea typeface="ＭＳ Ｐゴシック"/>
              </a:rPr>
              <a:t>Network Protocol Overview</a:t>
            </a:r>
            <a:endParaRPr lang="en-US" sz="2400" b="0" strike="noStrike" spc="-1">
              <a:solidFill>
                <a:srgbClr val="58585B"/>
              </a:solidFill>
              <a:latin typeface="Arial"/>
            </a:endParaRPr>
          </a:p>
        </p:txBody>
      </p:sp>
      <p:sp>
        <p:nvSpPr>
          <p:cNvPr id="382" name="PlaceHolder 2"/>
          <p:cNvSpPr>
            <a:spLocks noGrp="1"/>
          </p:cNvSpPr>
          <p:nvPr>
            <p:ph/>
          </p:nvPr>
        </p:nvSpPr>
        <p:spPr>
          <a:xfrm>
            <a:off x="246600" y="798840"/>
            <a:ext cx="2757240" cy="36108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Network protocols define a common set of rules.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Can be implemented on devices in: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Software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Hardware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Both</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Protocols have their own: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Function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Format</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Rules</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500" b="0" strike="noStrike" spc="-1">
                <a:solidFill>
                  <a:srgbClr val="000000"/>
                </a:solidFill>
                <a:latin typeface="Arial"/>
                <a:ea typeface="ＭＳ Ｐゴシック"/>
              </a:rPr>
              <a:t> </a:t>
            </a:r>
            <a:endParaRPr lang="en-US" sz="1500" b="0" strike="noStrike" spc="-1">
              <a:solidFill>
                <a:srgbClr val="58585B"/>
              </a:solidFill>
              <a:latin typeface="Arial"/>
            </a:endParaRPr>
          </a:p>
        </p:txBody>
      </p:sp>
      <p:graphicFrame>
        <p:nvGraphicFramePr>
          <p:cNvPr id="383" name="Table 1"/>
          <p:cNvGraphicFramePr/>
          <p:nvPr/>
        </p:nvGraphicFramePr>
        <p:xfrm>
          <a:off x="3048120" y="957960"/>
          <a:ext cx="5776200" cy="3540960"/>
        </p:xfrm>
        <a:graphic>
          <a:graphicData uri="http://schemas.openxmlformats.org/drawingml/2006/table">
            <a:tbl>
              <a:tblPr/>
              <a:tblGrid>
                <a:gridCol w="1552680">
                  <a:extLst>
                    <a:ext uri="{9D8B030D-6E8A-4147-A177-3AD203B41FA5}">
                      <a16:colId xmlns:a16="http://schemas.microsoft.com/office/drawing/2014/main" val="20000"/>
                    </a:ext>
                  </a:extLst>
                </a:gridCol>
                <a:gridCol w="4223520">
                  <a:extLst>
                    <a:ext uri="{9D8B030D-6E8A-4147-A177-3AD203B41FA5}">
                      <a16:colId xmlns:a16="http://schemas.microsoft.com/office/drawing/2014/main" val="20001"/>
                    </a:ext>
                  </a:extLst>
                </a:gridCol>
              </a:tblGrid>
              <a:tr h="664920">
                <a:tc>
                  <a:txBody>
                    <a:bodyPr/>
                    <a:lstStyle/>
                    <a:p>
                      <a:pPr>
                        <a:lnSpc>
                          <a:spcPct val="100000"/>
                        </a:lnSpc>
                        <a:buNone/>
                      </a:pPr>
                      <a:r>
                        <a:rPr lang="en-US" sz="1400" b="1" strike="noStrike" spc="-1">
                          <a:solidFill>
                            <a:srgbClr val="FFFFFF"/>
                          </a:solidFill>
                          <a:latin typeface="Arial"/>
                        </a:rPr>
                        <a:t>Protocol Type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0000"/>
                        </a:lnSpc>
                        <a:buNone/>
                      </a:pPr>
                      <a:r>
                        <a:rPr lang="en-US" sz="1400" b="1" strike="noStrike" spc="-1">
                          <a:solidFill>
                            <a:srgbClr val="FFFFFF"/>
                          </a:solidFill>
                          <a:latin typeface="Arial"/>
                        </a:rPr>
                        <a:t>Description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719280">
                <a:tc>
                  <a:txBody>
                    <a:bodyPr/>
                    <a:lstStyle/>
                    <a:p>
                      <a:pPr>
                        <a:lnSpc>
                          <a:spcPct val="100000"/>
                        </a:lnSpc>
                        <a:buNone/>
                      </a:pPr>
                      <a:r>
                        <a:rPr lang="en-US" sz="1400" b="0" strike="noStrike" spc="-1">
                          <a:solidFill>
                            <a:srgbClr val="58585B"/>
                          </a:solidFill>
                          <a:latin typeface="Arial"/>
                        </a:rPr>
                        <a:t>Network Communications</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enable two or more devices to communicate over one or more networks</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719280">
                <a:tc>
                  <a:txBody>
                    <a:bodyPr/>
                    <a:lstStyle/>
                    <a:p>
                      <a:pPr>
                        <a:lnSpc>
                          <a:spcPct val="100000"/>
                        </a:lnSpc>
                        <a:buNone/>
                      </a:pPr>
                      <a:r>
                        <a:rPr lang="en-US" sz="1400" b="0" strike="noStrike" spc="-1">
                          <a:solidFill>
                            <a:srgbClr val="58585B"/>
                          </a:solidFill>
                          <a:latin typeface="Arial"/>
                        </a:rPr>
                        <a:t>Network Security</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secure data to provide authentication, data integrity, and data encryption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718200">
                <a:tc>
                  <a:txBody>
                    <a:bodyPr/>
                    <a:lstStyle/>
                    <a:p>
                      <a:pPr>
                        <a:lnSpc>
                          <a:spcPct val="100000"/>
                        </a:lnSpc>
                        <a:buNone/>
                      </a:pPr>
                      <a:r>
                        <a:rPr lang="en-US" sz="1400" b="0" strike="noStrike" spc="-1">
                          <a:solidFill>
                            <a:srgbClr val="58585B"/>
                          </a:solidFill>
                          <a:latin typeface="Arial"/>
                        </a:rPr>
                        <a:t>Routing</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enable routers to exchange route information, compare path information, and select  best path</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719280">
                <a:tc>
                  <a:txBody>
                    <a:bodyPr/>
                    <a:lstStyle/>
                    <a:p>
                      <a:pPr>
                        <a:lnSpc>
                          <a:spcPct val="100000"/>
                        </a:lnSpc>
                        <a:buNone/>
                      </a:pPr>
                      <a:r>
                        <a:rPr lang="en-US" sz="1400" b="0" strike="noStrike" spc="-1">
                          <a:solidFill>
                            <a:srgbClr val="58585B"/>
                          </a:solidFill>
                          <a:latin typeface="Arial"/>
                        </a:rPr>
                        <a:t>Service Discovery</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used for the automatic detection of devices or services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0" y="41400"/>
            <a:ext cx="403452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Protocols</a:t>
            </a:r>
            <a:br>
              <a:rPr sz="2400"/>
            </a:br>
            <a:r>
              <a:rPr lang="en-US" sz="2400" b="0" strike="noStrike" spc="-1">
                <a:solidFill>
                  <a:srgbClr val="367187"/>
                </a:solidFill>
                <a:latin typeface="Arial"/>
                <a:ea typeface="ＭＳ Ｐゴシック"/>
              </a:rPr>
              <a:t>Network Protocol Functions</a:t>
            </a:r>
            <a:endParaRPr lang="en-US" sz="2400" b="0" strike="noStrike" spc="-1">
              <a:solidFill>
                <a:srgbClr val="58585B"/>
              </a:solidFill>
              <a:latin typeface="Arial"/>
            </a:endParaRPr>
          </a:p>
        </p:txBody>
      </p:sp>
      <p:sp>
        <p:nvSpPr>
          <p:cNvPr id="385" name="PlaceHolder 2"/>
          <p:cNvSpPr>
            <a:spLocks noGrp="1"/>
          </p:cNvSpPr>
          <p:nvPr>
            <p:ph/>
          </p:nvPr>
        </p:nvSpPr>
        <p:spPr>
          <a:xfrm>
            <a:off x="261360" y="856440"/>
            <a:ext cx="3715200" cy="132048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Devices use agreed-upon protocols to communicate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Protocols may have may have one or functions.</a:t>
            </a:r>
            <a:endParaRPr lang="en-US" sz="1600" b="0" strike="noStrike" spc="-1">
              <a:solidFill>
                <a:srgbClr val="58585B"/>
              </a:solidFill>
              <a:latin typeface="Arial"/>
            </a:endParaRPr>
          </a:p>
        </p:txBody>
      </p:sp>
      <p:graphicFrame>
        <p:nvGraphicFramePr>
          <p:cNvPr id="386" name="Table 1"/>
          <p:cNvGraphicFramePr/>
          <p:nvPr/>
        </p:nvGraphicFramePr>
        <p:xfrm>
          <a:off x="377280" y="2319840"/>
          <a:ext cx="8316720" cy="2278440"/>
        </p:xfrm>
        <a:graphic>
          <a:graphicData uri="http://schemas.openxmlformats.org/drawingml/2006/table">
            <a:tbl>
              <a:tblPr/>
              <a:tblGrid>
                <a:gridCol w="2351520">
                  <a:extLst>
                    <a:ext uri="{9D8B030D-6E8A-4147-A177-3AD203B41FA5}">
                      <a16:colId xmlns:a16="http://schemas.microsoft.com/office/drawing/2014/main" val="20000"/>
                    </a:ext>
                  </a:extLst>
                </a:gridCol>
                <a:gridCol w="5965200">
                  <a:extLst>
                    <a:ext uri="{9D8B030D-6E8A-4147-A177-3AD203B41FA5}">
                      <a16:colId xmlns:a16="http://schemas.microsoft.com/office/drawing/2014/main" val="20001"/>
                    </a:ext>
                  </a:extLst>
                </a:gridCol>
              </a:tblGrid>
              <a:tr h="317160">
                <a:tc>
                  <a:txBody>
                    <a:bodyPr/>
                    <a:lstStyle/>
                    <a:p>
                      <a:pPr>
                        <a:lnSpc>
                          <a:spcPct val="100000"/>
                        </a:lnSpc>
                        <a:buNone/>
                      </a:pPr>
                      <a:r>
                        <a:rPr lang="en-US" sz="1400" b="1" strike="noStrike" spc="-1">
                          <a:solidFill>
                            <a:srgbClr val="FFFFFF"/>
                          </a:solidFill>
                          <a:latin typeface="Arial"/>
                        </a:rPr>
                        <a:t>Function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0000"/>
                        </a:lnSpc>
                        <a:buNone/>
                      </a:pPr>
                      <a:r>
                        <a:rPr lang="en-US" sz="1400" b="1" strike="noStrike" spc="-1">
                          <a:solidFill>
                            <a:srgbClr val="FFFFFF"/>
                          </a:solidFill>
                          <a:latin typeface="Arial"/>
                        </a:rPr>
                        <a:t>Description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323280">
                <a:tc>
                  <a:txBody>
                    <a:bodyPr/>
                    <a:lstStyle/>
                    <a:p>
                      <a:pPr>
                        <a:lnSpc>
                          <a:spcPct val="100000"/>
                        </a:lnSpc>
                        <a:buNone/>
                      </a:pPr>
                      <a:r>
                        <a:rPr lang="en-US" sz="1400" b="0" strike="noStrike" spc="-1">
                          <a:solidFill>
                            <a:srgbClr val="58585B"/>
                          </a:solidFill>
                          <a:latin typeface="Arial"/>
                        </a:rPr>
                        <a:t>Addressing</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Identifies sender and receiver</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333720">
                <a:tc>
                  <a:txBody>
                    <a:bodyPr/>
                    <a:lstStyle/>
                    <a:p>
                      <a:pPr>
                        <a:lnSpc>
                          <a:spcPct val="100000"/>
                        </a:lnSpc>
                        <a:buNone/>
                      </a:pPr>
                      <a:r>
                        <a:rPr lang="en-US" sz="1400" b="0" strike="noStrike" spc="-1">
                          <a:solidFill>
                            <a:srgbClr val="58585B"/>
                          </a:solidFill>
                          <a:latin typeface="Arial"/>
                        </a:rPr>
                        <a:t>Reliability</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Provides guaranteed delivery</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335160">
                <a:tc>
                  <a:txBody>
                    <a:bodyPr/>
                    <a:lstStyle/>
                    <a:p>
                      <a:pPr>
                        <a:lnSpc>
                          <a:spcPct val="100000"/>
                        </a:lnSpc>
                        <a:buNone/>
                      </a:pPr>
                      <a:r>
                        <a:rPr lang="en-US" sz="1400" b="0" strike="noStrike" spc="-1">
                          <a:solidFill>
                            <a:srgbClr val="58585B"/>
                          </a:solidFill>
                          <a:latin typeface="Arial"/>
                        </a:rPr>
                        <a:t>Flow Control</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Ensures data flows at an efficient rate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318960">
                <a:tc>
                  <a:txBody>
                    <a:bodyPr/>
                    <a:lstStyle/>
                    <a:p>
                      <a:pPr>
                        <a:lnSpc>
                          <a:spcPct val="100000"/>
                        </a:lnSpc>
                        <a:buNone/>
                      </a:pPr>
                      <a:r>
                        <a:rPr lang="en-US" sz="1400" b="0" strike="noStrike" spc="-1">
                          <a:solidFill>
                            <a:srgbClr val="58585B"/>
                          </a:solidFill>
                          <a:latin typeface="Arial"/>
                        </a:rPr>
                        <a:t>Sequencing</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Uniquely labels each transmitted segment of data</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r h="331560">
                <a:tc>
                  <a:txBody>
                    <a:bodyPr/>
                    <a:lstStyle/>
                    <a:p>
                      <a:pPr>
                        <a:lnSpc>
                          <a:spcPct val="100000"/>
                        </a:lnSpc>
                        <a:buNone/>
                      </a:pPr>
                      <a:r>
                        <a:rPr lang="en-US" sz="1400" b="0" strike="noStrike" spc="-1">
                          <a:solidFill>
                            <a:srgbClr val="58585B"/>
                          </a:solidFill>
                          <a:latin typeface="Arial"/>
                        </a:rPr>
                        <a:t>Error Detection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Determines if data became corrupted during transmission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5"/>
                  </a:ext>
                </a:extLst>
              </a:tr>
              <a:tr h="318600">
                <a:tc>
                  <a:txBody>
                    <a:bodyPr/>
                    <a:lstStyle/>
                    <a:p>
                      <a:pPr>
                        <a:lnSpc>
                          <a:spcPct val="100000"/>
                        </a:lnSpc>
                        <a:buNone/>
                      </a:pPr>
                      <a:r>
                        <a:rPr lang="en-US" sz="1400" b="0" strike="noStrike" spc="-1">
                          <a:solidFill>
                            <a:srgbClr val="58585B"/>
                          </a:solidFill>
                          <a:latin typeface="Arial"/>
                        </a:rPr>
                        <a:t>Application Interface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Process-to-process communications between network applications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6"/>
                  </a:ext>
                </a:extLst>
              </a:tr>
            </a:tbl>
          </a:graphicData>
        </a:graphic>
      </p:graphicFrame>
      <p:pic>
        <p:nvPicPr>
          <p:cNvPr id="387" name="Picture 2"/>
          <p:cNvPicPr/>
          <p:nvPr/>
        </p:nvPicPr>
        <p:blipFill>
          <a:blip r:embed="rId3"/>
          <a:stretch/>
        </p:blipFill>
        <p:spPr>
          <a:xfrm>
            <a:off x="4209120" y="0"/>
            <a:ext cx="4491720" cy="2175840"/>
          </a:xfrm>
          <a:prstGeom prst="rect">
            <a:avLst/>
          </a:prstGeom>
          <a:ln w="0">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0" y="41400"/>
            <a:ext cx="9143640" cy="61236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Module Objectives</a:t>
            </a:r>
            <a:endParaRPr lang="en-US" sz="2400" b="0" strike="noStrike" spc="-1">
              <a:solidFill>
                <a:srgbClr val="58585B"/>
              </a:solidFill>
              <a:latin typeface="Arial"/>
            </a:endParaRPr>
          </a:p>
        </p:txBody>
      </p:sp>
      <p:sp>
        <p:nvSpPr>
          <p:cNvPr id="337" name="PlaceHolder 2"/>
          <p:cNvSpPr>
            <a:spLocks noGrp="1"/>
          </p:cNvSpPr>
          <p:nvPr>
            <p:ph/>
          </p:nvPr>
        </p:nvSpPr>
        <p:spPr>
          <a:xfrm>
            <a:off x="101880" y="513360"/>
            <a:ext cx="8768520" cy="888840"/>
          </a:xfrm>
          <a:prstGeom prst="rect">
            <a:avLst/>
          </a:prstGeom>
          <a:noFill/>
          <a:ln w="0">
            <a:noFill/>
          </a:ln>
        </p:spPr>
        <p:txBody>
          <a:bodyPr rIns="182880" numCol="1" spcCol="0" anchor="t">
            <a:noAutofit/>
          </a:bodyPr>
          <a:lstStyle/>
          <a:p>
            <a:pPr>
              <a:lnSpc>
                <a:spcPct val="100000"/>
              </a:lnSpc>
              <a:spcBef>
                <a:spcPts val="451"/>
              </a:spcBef>
              <a:spcAft>
                <a:spcPts val="601"/>
              </a:spcAft>
              <a:buNone/>
              <a:tabLst>
                <a:tab pos="0" algn="l"/>
              </a:tabLst>
            </a:pPr>
            <a:r>
              <a:rPr lang="en-US" sz="1500" b="1" strike="noStrike" spc="-1">
                <a:solidFill>
                  <a:srgbClr val="000000"/>
                </a:solidFill>
                <a:latin typeface="Arial"/>
                <a:ea typeface="ＭＳ Ｐゴシック"/>
              </a:rPr>
              <a:t>Module Title</a:t>
            </a:r>
            <a:r>
              <a:rPr lang="en-US" sz="1500" b="0" strike="noStrike" spc="-1">
                <a:solidFill>
                  <a:srgbClr val="000000"/>
                </a:solidFill>
                <a:latin typeface="Arial"/>
                <a:ea typeface="ＭＳ Ｐゴシック"/>
              </a:rPr>
              <a:t>: Protocols and Models</a:t>
            </a:r>
            <a:endParaRPr lang="en-US" sz="1500" b="0" strike="noStrike" spc="-1">
              <a:solidFill>
                <a:srgbClr val="58585B"/>
              </a:solidFill>
              <a:latin typeface="Arial"/>
            </a:endParaRPr>
          </a:p>
          <a:p>
            <a:pPr>
              <a:lnSpc>
                <a:spcPct val="100000"/>
              </a:lnSpc>
              <a:spcBef>
                <a:spcPts val="451"/>
              </a:spcBef>
              <a:spcAft>
                <a:spcPts val="601"/>
              </a:spcAft>
              <a:buNone/>
              <a:tabLst>
                <a:tab pos="0" algn="l"/>
              </a:tabLst>
            </a:pPr>
            <a:r>
              <a:rPr lang="en-US" sz="1500" b="1" strike="noStrike" spc="-1">
                <a:solidFill>
                  <a:srgbClr val="000000"/>
                </a:solidFill>
                <a:latin typeface="Arial"/>
                <a:ea typeface="ＭＳ Ｐゴシック"/>
              </a:rPr>
              <a:t>Module Objective</a:t>
            </a:r>
            <a:r>
              <a:rPr lang="en-US" sz="1500" b="0" strike="noStrike" spc="-1">
                <a:solidFill>
                  <a:srgbClr val="000000"/>
                </a:solidFill>
                <a:latin typeface="Arial"/>
                <a:ea typeface="ＭＳ Ｐゴシック"/>
              </a:rPr>
              <a:t>: Explain how network protocols enable devices to access local and remote network resources.</a:t>
            </a:r>
            <a:endParaRPr lang="en-US" sz="1500" b="0" strike="noStrike" spc="-1">
              <a:solidFill>
                <a:srgbClr val="58585B"/>
              </a:solidFill>
              <a:latin typeface="Arial"/>
            </a:endParaRPr>
          </a:p>
          <a:p>
            <a:pPr>
              <a:lnSpc>
                <a:spcPct val="100000"/>
              </a:lnSpc>
              <a:spcBef>
                <a:spcPts val="451"/>
              </a:spcBef>
              <a:spcAft>
                <a:spcPts val="601"/>
              </a:spcAft>
              <a:buNone/>
              <a:tabLst>
                <a:tab pos="0" algn="l"/>
              </a:tabLst>
            </a:pPr>
            <a:endParaRPr lang="en-US" sz="1500" b="0" strike="noStrike" spc="-1">
              <a:solidFill>
                <a:srgbClr val="58585B"/>
              </a:solidFill>
              <a:latin typeface="Arial"/>
            </a:endParaRPr>
          </a:p>
          <a:p>
            <a:pPr marL="89280">
              <a:lnSpc>
                <a:spcPct val="100000"/>
              </a:lnSpc>
              <a:spcBef>
                <a:spcPts val="451"/>
              </a:spcBef>
              <a:spcAft>
                <a:spcPts val="601"/>
              </a:spcAft>
              <a:buNone/>
              <a:tabLst>
                <a:tab pos="0" algn="l"/>
              </a:tabLst>
            </a:pPr>
            <a:endParaRPr lang="en-US" sz="1500" b="0" strike="noStrike" spc="-1">
              <a:solidFill>
                <a:srgbClr val="58585B"/>
              </a:solidFill>
              <a:latin typeface="Arial"/>
            </a:endParaRPr>
          </a:p>
          <a:p>
            <a:pPr marL="89280">
              <a:lnSpc>
                <a:spcPct val="100000"/>
              </a:lnSpc>
              <a:spcBef>
                <a:spcPts val="451"/>
              </a:spcBef>
              <a:spcAft>
                <a:spcPts val="601"/>
              </a:spcAft>
              <a:buNone/>
              <a:tabLst>
                <a:tab pos="0" algn="l"/>
              </a:tabLst>
            </a:pPr>
            <a:endParaRPr lang="en-US" sz="1500" b="0" strike="noStrike" spc="-1">
              <a:solidFill>
                <a:srgbClr val="58585B"/>
              </a:solidFill>
              <a:latin typeface="Arial"/>
            </a:endParaRPr>
          </a:p>
        </p:txBody>
      </p:sp>
      <p:graphicFrame>
        <p:nvGraphicFramePr>
          <p:cNvPr id="338" name="Table 2"/>
          <p:cNvGraphicFramePr/>
          <p:nvPr/>
        </p:nvGraphicFramePr>
        <p:xfrm>
          <a:off x="487800" y="1531440"/>
          <a:ext cx="8168040" cy="3347721"/>
        </p:xfrm>
        <a:graphic>
          <a:graphicData uri="http://schemas.openxmlformats.org/drawingml/2006/table">
            <a:tbl>
              <a:tblPr/>
              <a:tblGrid>
                <a:gridCol w="2656440">
                  <a:extLst>
                    <a:ext uri="{9D8B030D-6E8A-4147-A177-3AD203B41FA5}">
                      <a16:colId xmlns:a16="http://schemas.microsoft.com/office/drawing/2014/main" val="20000"/>
                    </a:ext>
                  </a:extLst>
                </a:gridCol>
                <a:gridCol w="5511600">
                  <a:extLst>
                    <a:ext uri="{9D8B030D-6E8A-4147-A177-3AD203B41FA5}">
                      <a16:colId xmlns:a16="http://schemas.microsoft.com/office/drawing/2014/main" val="20001"/>
                    </a:ext>
                  </a:extLst>
                </a:gridCol>
              </a:tblGrid>
              <a:tr h="186120">
                <a:tc>
                  <a:txBody>
                    <a:bodyPr/>
                    <a:lstStyle/>
                    <a:p>
                      <a:pPr>
                        <a:lnSpc>
                          <a:spcPct val="107000"/>
                        </a:lnSpc>
                        <a:buNone/>
                      </a:pPr>
                      <a:r>
                        <a:rPr lang="en-US" sz="1200" b="1" strike="noStrike" spc="-1">
                          <a:solidFill>
                            <a:srgbClr val="FFFFFF"/>
                          </a:solidFill>
                          <a:latin typeface="Arial"/>
                        </a:rPr>
                        <a:t>Topic Title</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7000"/>
                        </a:lnSpc>
                        <a:buNone/>
                      </a:pPr>
                      <a:r>
                        <a:rPr lang="en-US" sz="1200" b="1" strike="noStrike" spc="-1">
                          <a:solidFill>
                            <a:srgbClr val="FFFFFF"/>
                          </a:solidFill>
                          <a:latin typeface="Arial"/>
                        </a:rPr>
                        <a:t>Topic Objective</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372240">
                <a:tc>
                  <a:txBody>
                    <a:bodyPr/>
                    <a:lstStyle/>
                    <a:p>
                      <a:pPr>
                        <a:lnSpc>
                          <a:spcPct val="107000"/>
                        </a:lnSpc>
                        <a:buNone/>
                      </a:pPr>
                      <a:r>
                        <a:rPr lang="en-US" sz="1200" b="1" strike="noStrike" spc="-1">
                          <a:solidFill>
                            <a:srgbClr val="FFFFFF"/>
                          </a:solidFill>
                          <a:latin typeface="Arial"/>
                        </a:rPr>
                        <a:t>The Rules</a:t>
                      </a:r>
                      <a:endParaRPr lang="en-US" sz="12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Describe the types of rules that are necessary to successfully communicate.</a:t>
                      </a:r>
                      <a:endParaRPr lang="en-US" sz="1200" b="0" strike="noStrike" spc="-1">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372240">
                <a:tc>
                  <a:txBody>
                    <a:bodyPr/>
                    <a:lstStyle/>
                    <a:p>
                      <a:pPr>
                        <a:lnSpc>
                          <a:spcPct val="107000"/>
                        </a:lnSpc>
                        <a:buNone/>
                      </a:pPr>
                      <a:r>
                        <a:rPr lang="en-US" sz="1200" b="1" strike="noStrike" spc="-1">
                          <a:solidFill>
                            <a:srgbClr val="FFFFFF"/>
                          </a:solidFill>
                          <a:latin typeface="Arial"/>
                        </a:rPr>
                        <a:t>Protocols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why protocols are necessary in network communication.</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372240">
                <a:tc>
                  <a:txBody>
                    <a:bodyPr/>
                    <a:lstStyle/>
                    <a:p>
                      <a:pPr>
                        <a:lnSpc>
                          <a:spcPct val="107000"/>
                        </a:lnSpc>
                        <a:buNone/>
                      </a:pPr>
                      <a:r>
                        <a:rPr lang="en-US" sz="1200" b="1" strike="noStrike" spc="-1">
                          <a:solidFill>
                            <a:srgbClr val="FFFFFF"/>
                          </a:solidFill>
                          <a:latin typeface="Arial"/>
                        </a:rPr>
                        <a:t>Protocol Suites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the purpose of adhering to a protocol suite.</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558360">
                <a:tc>
                  <a:txBody>
                    <a:bodyPr/>
                    <a:lstStyle/>
                    <a:p>
                      <a:pPr>
                        <a:lnSpc>
                          <a:spcPct val="107000"/>
                        </a:lnSpc>
                        <a:buNone/>
                      </a:pPr>
                      <a:r>
                        <a:rPr lang="en-US" sz="1200" b="1" strike="noStrike" spc="-1">
                          <a:solidFill>
                            <a:srgbClr val="FFFFFF"/>
                          </a:solidFill>
                          <a:latin typeface="Arial"/>
                        </a:rPr>
                        <a:t>Standards Organizations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the role of standards organizations in establishing protocols for network interoperability.</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r h="558360">
                <a:tc>
                  <a:txBody>
                    <a:bodyPr/>
                    <a:lstStyle/>
                    <a:p>
                      <a:pPr>
                        <a:lnSpc>
                          <a:spcPct val="107000"/>
                        </a:lnSpc>
                        <a:buNone/>
                      </a:pPr>
                      <a:r>
                        <a:rPr lang="en-US" sz="1200" b="1" strike="noStrike" spc="-1">
                          <a:solidFill>
                            <a:srgbClr val="FFFFFF"/>
                          </a:solidFill>
                          <a:latin typeface="Arial"/>
                        </a:rPr>
                        <a:t>Reference Models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how the TCP/IP model and the OSI model are used to facilitate standardization in the communication process.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5"/>
                  </a:ext>
                </a:extLst>
              </a:tr>
              <a:tr h="372240">
                <a:tc>
                  <a:txBody>
                    <a:bodyPr/>
                    <a:lstStyle/>
                    <a:p>
                      <a:pPr>
                        <a:lnSpc>
                          <a:spcPct val="107000"/>
                        </a:lnSpc>
                        <a:buNone/>
                      </a:pPr>
                      <a:r>
                        <a:rPr lang="en-US" sz="1200" b="1" strike="noStrike" spc="-1">
                          <a:solidFill>
                            <a:srgbClr val="FFFFFF"/>
                          </a:solidFill>
                          <a:latin typeface="Arial"/>
                        </a:rPr>
                        <a:t>Data Encapsulation</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how data encapsulation allows data to be transported across the network.</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6"/>
                  </a:ext>
                </a:extLst>
              </a:tr>
              <a:tr h="372600">
                <a:tc>
                  <a:txBody>
                    <a:bodyPr/>
                    <a:lstStyle/>
                    <a:p>
                      <a:pPr>
                        <a:lnSpc>
                          <a:spcPct val="107000"/>
                        </a:lnSpc>
                        <a:buNone/>
                      </a:pPr>
                      <a:r>
                        <a:rPr lang="en-US" sz="1200" b="1" strike="noStrike" spc="-1">
                          <a:solidFill>
                            <a:srgbClr val="FFFFFF"/>
                          </a:solidFill>
                          <a:latin typeface="Arial"/>
                        </a:rPr>
                        <a:t>Data Access</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7000"/>
                        </a:lnSpc>
                        <a:buNone/>
                      </a:pPr>
                      <a:r>
                        <a:rPr lang="en-US" sz="1200" b="0" strike="noStrike" spc="-1">
                          <a:solidFill>
                            <a:srgbClr val="58585B"/>
                          </a:solidFill>
                          <a:latin typeface="Arial"/>
                        </a:rPr>
                        <a:t>Explain how local hosts access local resources on a network.</a:t>
                      </a:r>
                      <a:endParaRPr lang="en-US" sz="12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7"/>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0" y="41400"/>
            <a:ext cx="4687920" cy="829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Protocols</a:t>
            </a:r>
            <a:br>
              <a:rPr sz="2400"/>
            </a:br>
            <a:r>
              <a:rPr lang="en-US" sz="2400" b="0" strike="noStrike" spc="-1">
                <a:solidFill>
                  <a:srgbClr val="367187"/>
                </a:solidFill>
                <a:latin typeface="Arial"/>
                <a:ea typeface="ＭＳ Ｐゴシック"/>
              </a:rPr>
              <a:t>Protocol Interaction</a:t>
            </a:r>
            <a:endParaRPr lang="en-US" sz="2400" b="0" strike="noStrike" spc="-1">
              <a:solidFill>
                <a:srgbClr val="58585B"/>
              </a:solidFill>
              <a:latin typeface="Arial"/>
            </a:endParaRPr>
          </a:p>
        </p:txBody>
      </p:sp>
      <p:sp>
        <p:nvSpPr>
          <p:cNvPr id="389" name="PlaceHolder 2"/>
          <p:cNvSpPr>
            <a:spLocks noGrp="1"/>
          </p:cNvSpPr>
          <p:nvPr>
            <p:ph/>
          </p:nvPr>
        </p:nvSpPr>
        <p:spPr>
          <a:xfrm>
            <a:off x="203040" y="987120"/>
            <a:ext cx="4571640" cy="99000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Networks require the use of several protocols.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Each protocol has its own function and format.</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graphicFrame>
        <p:nvGraphicFramePr>
          <p:cNvPr id="390" name="Table 1"/>
          <p:cNvGraphicFramePr/>
          <p:nvPr/>
        </p:nvGraphicFramePr>
        <p:xfrm>
          <a:off x="449640" y="2254320"/>
          <a:ext cx="8316720" cy="2407800"/>
        </p:xfrm>
        <a:graphic>
          <a:graphicData uri="http://schemas.openxmlformats.org/drawingml/2006/table">
            <a:tbl>
              <a:tblPr/>
              <a:tblGrid>
                <a:gridCol w="2090160">
                  <a:extLst>
                    <a:ext uri="{9D8B030D-6E8A-4147-A177-3AD203B41FA5}">
                      <a16:colId xmlns:a16="http://schemas.microsoft.com/office/drawing/2014/main" val="20000"/>
                    </a:ext>
                  </a:extLst>
                </a:gridCol>
                <a:gridCol w="6226560">
                  <a:extLst>
                    <a:ext uri="{9D8B030D-6E8A-4147-A177-3AD203B41FA5}">
                      <a16:colId xmlns:a16="http://schemas.microsoft.com/office/drawing/2014/main" val="20001"/>
                    </a:ext>
                  </a:extLst>
                </a:gridCol>
              </a:tblGrid>
              <a:tr h="302400">
                <a:tc>
                  <a:txBody>
                    <a:bodyPr/>
                    <a:lstStyle/>
                    <a:p>
                      <a:pPr>
                        <a:lnSpc>
                          <a:spcPct val="100000"/>
                        </a:lnSpc>
                        <a:buNone/>
                      </a:pPr>
                      <a:r>
                        <a:rPr lang="en-US" sz="1400" b="1" strike="noStrike" spc="-1">
                          <a:solidFill>
                            <a:srgbClr val="FFFFFF"/>
                          </a:solidFill>
                          <a:latin typeface="Arial"/>
                        </a:rPr>
                        <a:t>Protocol</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0000"/>
                        </a:lnSpc>
                        <a:buNone/>
                      </a:pPr>
                      <a:r>
                        <a:rPr lang="en-US" sz="1400" b="1" strike="noStrike" spc="-1">
                          <a:solidFill>
                            <a:srgbClr val="FFFFFF"/>
                          </a:solidFill>
                          <a:latin typeface="Arial"/>
                        </a:rPr>
                        <a:t>Function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491400">
                <a:tc>
                  <a:txBody>
                    <a:bodyPr/>
                    <a:lstStyle/>
                    <a:p>
                      <a:pPr>
                        <a:lnSpc>
                          <a:spcPct val="100000"/>
                        </a:lnSpc>
                        <a:buNone/>
                      </a:pPr>
                      <a:r>
                        <a:rPr lang="en-US" sz="1400" b="1" strike="noStrike" spc="-1">
                          <a:solidFill>
                            <a:srgbClr val="58585B"/>
                          </a:solidFill>
                          <a:latin typeface="Arial"/>
                        </a:rPr>
                        <a:t>Hypertext Transfer Protocol (HTTP)</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tc>
                  <a:txBody>
                    <a:bodyPr/>
                    <a:lstStyle/>
                    <a:p>
                      <a:pPr marL="285840" indent="-285840">
                        <a:lnSpc>
                          <a:spcPct val="100000"/>
                        </a:lnSpc>
                        <a:buClr>
                          <a:srgbClr val="58585B"/>
                        </a:buClr>
                        <a:buFont typeface="Wingdings" charset="2"/>
                        <a:buChar char=""/>
                      </a:pPr>
                      <a:r>
                        <a:rPr lang="en-US" sz="1400" b="0" strike="noStrike" spc="-1">
                          <a:solidFill>
                            <a:srgbClr val="58585B"/>
                          </a:solidFill>
                          <a:latin typeface="Arial"/>
                        </a:rPr>
                        <a:t>Governs the way a web server and a web client interact</a:t>
                      </a:r>
                      <a:endParaRPr lang="en-US" sz="1400" b="0" strike="noStrike" spc="-1">
                        <a:latin typeface="Arial"/>
                      </a:endParaRPr>
                    </a:p>
                    <a:p>
                      <a:pPr marL="285840" indent="-285840">
                        <a:lnSpc>
                          <a:spcPct val="100000"/>
                        </a:lnSpc>
                        <a:buClr>
                          <a:srgbClr val="58585B"/>
                        </a:buClr>
                        <a:buFont typeface="Wingdings" charset="2"/>
                        <a:buChar char=""/>
                      </a:pPr>
                      <a:r>
                        <a:rPr lang="en-US" sz="1400" b="0" strike="noStrike" spc="-1">
                          <a:solidFill>
                            <a:srgbClr val="58585B"/>
                          </a:solidFill>
                          <a:latin typeface="Arial"/>
                        </a:rPr>
                        <a:t>Defines content and format</a:t>
                      </a:r>
                      <a:endParaRPr lang="en-US"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691200">
                <a:tc>
                  <a:txBody>
                    <a:bodyPr/>
                    <a:lstStyle/>
                    <a:p>
                      <a:pPr>
                        <a:lnSpc>
                          <a:spcPct val="100000"/>
                        </a:lnSpc>
                        <a:buNone/>
                      </a:pPr>
                      <a:r>
                        <a:rPr lang="en-US" sz="1400" b="1" strike="noStrike" spc="-1">
                          <a:solidFill>
                            <a:srgbClr val="58585B"/>
                          </a:solidFill>
                          <a:latin typeface="Arial"/>
                        </a:rPr>
                        <a:t>Transmission Control Protocol (TCP)</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marL="285840" indent="-285840">
                        <a:lnSpc>
                          <a:spcPct val="100000"/>
                        </a:lnSpc>
                        <a:buClr>
                          <a:srgbClr val="58585B"/>
                        </a:buClr>
                        <a:buFont typeface="Wingdings" charset="2"/>
                        <a:buChar char=""/>
                      </a:pPr>
                      <a:r>
                        <a:rPr lang="en-US" sz="1400" b="0" strike="noStrike" spc="-1">
                          <a:solidFill>
                            <a:srgbClr val="58585B"/>
                          </a:solidFill>
                          <a:latin typeface="Arial"/>
                        </a:rPr>
                        <a:t>Manages the individual conversations</a:t>
                      </a:r>
                      <a:endParaRPr lang="en-US" sz="1400" b="0" strike="noStrike" spc="-1">
                        <a:latin typeface="Arial"/>
                      </a:endParaRPr>
                    </a:p>
                    <a:p>
                      <a:pPr marL="285840" indent="-285840">
                        <a:lnSpc>
                          <a:spcPct val="100000"/>
                        </a:lnSpc>
                        <a:buClr>
                          <a:srgbClr val="58585B"/>
                        </a:buClr>
                        <a:buFont typeface="Wingdings" charset="2"/>
                        <a:buChar char=""/>
                      </a:pPr>
                      <a:r>
                        <a:rPr lang="en-US" sz="1400" b="0" strike="noStrike" spc="-1">
                          <a:solidFill>
                            <a:srgbClr val="58585B"/>
                          </a:solidFill>
                          <a:latin typeface="Arial"/>
                        </a:rPr>
                        <a:t>Provides guaranteed delivery</a:t>
                      </a:r>
                      <a:endParaRPr lang="en-US" sz="1400" b="0" strike="noStrike" spc="-1">
                        <a:latin typeface="Arial"/>
                      </a:endParaRPr>
                    </a:p>
                    <a:p>
                      <a:pPr marL="285840" indent="-285840">
                        <a:lnSpc>
                          <a:spcPct val="100000"/>
                        </a:lnSpc>
                        <a:buClr>
                          <a:srgbClr val="58585B"/>
                        </a:buClr>
                        <a:buFont typeface="Wingdings" charset="2"/>
                        <a:buChar char=""/>
                      </a:pPr>
                      <a:r>
                        <a:rPr lang="en-US" sz="1400" b="0" strike="noStrike" spc="-1">
                          <a:solidFill>
                            <a:srgbClr val="58585B"/>
                          </a:solidFill>
                          <a:latin typeface="Arial"/>
                        </a:rPr>
                        <a:t>Manages flow control</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335160">
                <a:tc>
                  <a:txBody>
                    <a:bodyPr/>
                    <a:lstStyle/>
                    <a:p>
                      <a:pPr>
                        <a:lnSpc>
                          <a:spcPct val="100000"/>
                        </a:lnSpc>
                        <a:buNone/>
                      </a:pPr>
                      <a:r>
                        <a:rPr lang="en-US" sz="1400" b="1" strike="noStrike" spc="-1">
                          <a:solidFill>
                            <a:srgbClr val="58585B"/>
                          </a:solidFill>
                          <a:latin typeface="Arial"/>
                        </a:rPr>
                        <a:t>Internet Protocol (IP)</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lstStyle/>
                    <a:p>
                      <a:pPr>
                        <a:lnSpc>
                          <a:spcPct val="100000"/>
                        </a:lnSpc>
                        <a:buNone/>
                      </a:pPr>
                      <a:r>
                        <a:rPr lang="en-US" sz="1400" b="0" strike="noStrike" spc="-1">
                          <a:solidFill>
                            <a:srgbClr val="58585B"/>
                          </a:solidFill>
                          <a:latin typeface="Arial"/>
                        </a:rPr>
                        <a:t>Delivers messages globally from the sender to the receiver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491400">
                <a:tc>
                  <a:txBody>
                    <a:bodyPr/>
                    <a:lstStyle/>
                    <a:p>
                      <a:pPr>
                        <a:lnSpc>
                          <a:spcPct val="100000"/>
                        </a:lnSpc>
                        <a:buNone/>
                      </a:pPr>
                      <a:r>
                        <a:rPr lang="en-US" sz="1400" b="1" strike="noStrike" spc="-1">
                          <a:solidFill>
                            <a:srgbClr val="58585B"/>
                          </a:solidFill>
                          <a:latin typeface="Arial"/>
                        </a:rPr>
                        <a:t>Ethernet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lstStyle/>
                    <a:p>
                      <a:pPr>
                        <a:lnSpc>
                          <a:spcPct val="100000"/>
                        </a:lnSpc>
                        <a:buNone/>
                      </a:pPr>
                      <a:r>
                        <a:rPr lang="en-US" sz="1400" b="0" strike="noStrike" spc="-1">
                          <a:solidFill>
                            <a:srgbClr val="58585B"/>
                          </a:solidFill>
                          <a:latin typeface="Arial"/>
                        </a:rPr>
                        <a:t>Delivers messages from one NIC to another NIC on the same Ethernet Local Area Network (LAN)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bl>
          </a:graphicData>
        </a:graphic>
      </p:graphicFrame>
      <p:pic>
        <p:nvPicPr>
          <p:cNvPr id="391" name="Picture 2"/>
          <p:cNvPicPr/>
          <p:nvPr/>
        </p:nvPicPr>
        <p:blipFill>
          <a:blip r:embed="rId3"/>
          <a:stretch/>
        </p:blipFill>
        <p:spPr>
          <a:xfrm>
            <a:off x="5486400" y="0"/>
            <a:ext cx="3362400" cy="2169000"/>
          </a:xfrm>
          <a:prstGeom prst="rect">
            <a:avLst/>
          </a:prstGeom>
          <a:ln w="0">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3.3 Protocol Suites</a:t>
            </a:r>
            <a:endParaRPr lang="en-US" sz="4600" b="0" strike="noStrike" spc="-1">
              <a:solidFill>
                <a:srgbClr val="58585B"/>
              </a:solidFill>
              <a:latin typeface="Arial"/>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 Suites</a:t>
            </a:r>
            <a:br>
              <a:rPr sz="2400"/>
            </a:br>
            <a:r>
              <a:rPr lang="en-US" sz="2400" b="0" strike="noStrike" spc="-1">
                <a:solidFill>
                  <a:srgbClr val="367187"/>
                </a:solidFill>
                <a:latin typeface="Arial"/>
                <a:ea typeface="ＭＳ Ｐゴシック"/>
              </a:rPr>
              <a:t>Network Protocol Suites</a:t>
            </a:r>
            <a:endParaRPr lang="en-US" sz="2400" b="0" strike="noStrike" spc="-1">
              <a:solidFill>
                <a:srgbClr val="58585B"/>
              </a:solidFill>
              <a:latin typeface="Arial"/>
            </a:endParaRPr>
          </a:p>
        </p:txBody>
      </p:sp>
      <p:sp>
        <p:nvSpPr>
          <p:cNvPr id="394" name="PlaceHolder 2"/>
          <p:cNvSpPr>
            <a:spLocks noGrp="1"/>
          </p:cNvSpPr>
          <p:nvPr>
            <p:ph/>
          </p:nvPr>
        </p:nvSpPr>
        <p:spPr>
          <a:xfrm>
            <a:off x="123480" y="867960"/>
            <a:ext cx="4348800" cy="38275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Protocols must be able to work with other protocols.</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Protocol suite: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A group of inter-related protocols necessary to perform a communication function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Sets of rules that work together to help solve a problem</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 protocols are viewed in terms of layers: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Higher Layers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Lower Layers- concerned with moving data and provide services to upper layers</a:t>
            </a:r>
            <a:endParaRPr lang="en-US" sz="16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pic>
        <p:nvPicPr>
          <p:cNvPr id="395" name="Picture 2"/>
          <p:cNvPicPr/>
          <p:nvPr/>
        </p:nvPicPr>
        <p:blipFill>
          <a:blip r:embed="rId3"/>
          <a:stretch/>
        </p:blipFill>
        <p:spPr>
          <a:xfrm>
            <a:off x="4572000" y="1239480"/>
            <a:ext cx="4448160" cy="2829960"/>
          </a:xfrm>
          <a:prstGeom prst="rect">
            <a:avLst/>
          </a:prstGeom>
          <a:ln w="0">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 Suites</a:t>
            </a:r>
            <a:br>
              <a:rPr sz="2400"/>
            </a:br>
            <a:r>
              <a:rPr lang="en-US" sz="2400" b="0" strike="noStrike" spc="-1">
                <a:solidFill>
                  <a:srgbClr val="367187"/>
                </a:solidFill>
                <a:latin typeface="Arial"/>
                <a:ea typeface="ＭＳ Ｐゴシック"/>
              </a:rPr>
              <a:t>Evolution of Protocol Suites</a:t>
            </a:r>
            <a:endParaRPr lang="en-US" sz="2400" b="0" strike="noStrike" spc="-1">
              <a:solidFill>
                <a:srgbClr val="58585B"/>
              </a:solidFill>
              <a:latin typeface="Arial"/>
            </a:endParaRPr>
          </a:p>
        </p:txBody>
      </p:sp>
      <p:sp>
        <p:nvSpPr>
          <p:cNvPr id="397" name="PlaceHolder 2"/>
          <p:cNvSpPr>
            <a:spLocks noGrp="1"/>
          </p:cNvSpPr>
          <p:nvPr>
            <p:ph/>
          </p:nvPr>
        </p:nvSpPr>
        <p:spPr>
          <a:xfrm>
            <a:off x="124560" y="791640"/>
            <a:ext cx="3997440" cy="385596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There are several protocol suites.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fr-FR" sz="1400" b="1" strike="noStrike" spc="-1">
                <a:solidFill>
                  <a:srgbClr val="000000"/>
                </a:solidFill>
                <a:latin typeface="Arial"/>
                <a:ea typeface="ＭＳ Ｐゴシック"/>
              </a:rPr>
              <a:t>Internet Protocol Suite or TCP/IP- </a:t>
            </a:r>
            <a:r>
              <a:rPr lang="fr-FR" sz="1400" b="0" strike="noStrike" spc="-1">
                <a:solidFill>
                  <a:srgbClr val="000000"/>
                </a:solidFill>
                <a:latin typeface="Arial"/>
                <a:ea typeface="ＭＳ Ｐゴシック"/>
              </a:rPr>
              <a:t>The</a:t>
            </a:r>
            <a:r>
              <a:rPr lang="fr-FR" sz="1400" b="1" strike="noStrike" spc="-1">
                <a:solidFill>
                  <a:srgbClr val="000000"/>
                </a:solidFill>
                <a:latin typeface="Arial"/>
                <a:ea typeface="ＭＳ Ｐゴシック"/>
              </a:rPr>
              <a:t> </a:t>
            </a:r>
            <a:r>
              <a:rPr lang="fr-FR" sz="1400" b="0" strike="noStrike" spc="-1">
                <a:solidFill>
                  <a:srgbClr val="000000"/>
                </a:solidFill>
                <a:latin typeface="Arial"/>
                <a:ea typeface="ＭＳ Ｐゴシック"/>
              </a:rPr>
              <a:t>most common protocol suite and m</a:t>
            </a:r>
            <a:r>
              <a:rPr lang="en-US" sz="1400" b="0" strike="noStrike" spc="-1">
                <a:solidFill>
                  <a:srgbClr val="000000"/>
                </a:solidFill>
                <a:latin typeface="Arial"/>
                <a:ea typeface="ＭＳ Ｐゴシック"/>
              </a:rPr>
              <a:t>aintained by the Internet Engineering Task Force (IETF)</a:t>
            </a:r>
            <a:endParaRPr lang="en-US" sz="14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400" b="1" strike="noStrike" spc="-1">
                <a:solidFill>
                  <a:srgbClr val="000000"/>
                </a:solidFill>
                <a:latin typeface="Arial"/>
                <a:ea typeface="ＭＳ Ｐゴシック"/>
              </a:rPr>
              <a:t>Open Systems Interconnection (OSI) protocols- </a:t>
            </a:r>
            <a:r>
              <a:rPr lang="en-US" sz="1400" b="0" strike="noStrike" spc="-1">
                <a:solidFill>
                  <a:srgbClr val="000000"/>
                </a:solidFill>
                <a:latin typeface="Arial"/>
                <a:ea typeface="ＭＳ Ｐゴシック"/>
              </a:rPr>
              <a:t>Developed</a:t>
            </a:r>
            <a:r>
              <a:rPr lang="en-US" sz="1400" b="1" strike="noStrike" spc="-1">
                <a:solidFill>
                  <a:srgbClr val="000000"/>
                </a:solidFill>
                <a:latin typeface="Arial"/>
                <a:ea typeface="ＭＳ Ｐゴシック"/>
              </a:rPr>
              <a:t> </a:t>
            </a:r>
            <a:r>
              <a:rPr lang="en-US" sz="1400" b="0" strike="noStrike" spc="-1">
                <a:solidFill>
                  <a:srgbClr val="000000"/>
                </a:solidFill>
                <a:latin typeface="Arial"/>
                <a:ea typeface="ＭＳ Ｐゴシック"/>
              </a:rPr>
              <a:t>by the International Organization for Standardization (ISO) and the International Telecommunications Union (ITU)</a:t>
            </a:r>
            <a:endParaRPr lang="en-US" sz="14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400" b="1" strike="noStrike" spc="-1">
                <a:solidFill>
                  <a:srgbClr val="000000"/>
                </a:solidFill>
                <a:latin typeface="Arial"/>
                <a:ea typeface="ＭＳ Ｐゴシック"/>
              </a:rPr>
              <a:t>AppleTalk- </a:t>
            </a:r>
            <a:r>
              <a:rPr lang="en-US" sz="1400" b="0" strike="noStrike" spc="-1">
                <a:solidFill>
                  <a:srgbClr val="000000"/>
                </a:solidFill>
                <a:latin typeface="Arial"/>
                <a:ea typeface="ＭＳ Ｐゴシック"/>
              </a:rPr>
              <a:t>Proprietary suite release by Apple Inc.</a:t>
            </a:r>
            <a:endParaRPr lang="en-US" sz="14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400" b="1" strike="noStrike" spc="-1">
                <a:solidFill>
                  <a:srgbClr val="000000"/>
                </a:solidFill>
                <a:latin typeface="Arial"/>
                <a:ea typeface="ＭＳ Ｐゴシック"/>
              </a:rPr>
              <a:t>Novell NetWare- </a:t>
            </a:r>
            <a:r>
              <a:rPr lang="en-US" sz="1400" b="0" strike="noStrike" spc="-1">
                <a:solidFill>
                  <a:srgbClr val="000000"/>
                </a:solidFill>
                <a:latin typeface="Arial"/>
                <a:ea typeface="ＭＳ Ｐゴシック"/>
              </a:rPr>
              <a:t>Proprietary suite developed by Novell Inc.</a:t>
            </a: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pic>
        <p:nvPicPr>
          <p:cNvPr id="398" name="Picture 3"/>
          <p:cNvPicPr/>
          <p:nvPr/>
        </p:nvPicPr>
        <p:blipFill>
          <a:blip r:embed="rId3"/>
          <a:stretch/>
        </p:blipFill>
        <p:spPr>
          <a:xfrm>
            <a:off x="4122000" y="1093680"/>
            <a:ext cx="5021640" cy="2908440"/>
          </a:xfrm>
          <a:prstGeom prst="rect">
            <a:avLst/>
          </a:prstGeom>
          <a:ln w="0">
            <a:noFill/>
          </a:ln>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 Suites</a:t>
            </a:r>
            <a:br>
              <a:rPr sz="2400"/>
            </a:br>
            <a:r>
              <a:rPr lang="en-US" sz="2400" b="0" strike="noStrike" spc="-1">
                <a:solidFill>
                  <a:srgbClr val="367187"/>
                </a:solidFill>
                <a:latin typeface="Arial"/>
                <a:ea typeface="ＭＳ Ｐゴシック"/>
              </a:rPr>
              <a:t>TCP/IP Protocol Example</a:t>
            </a:r>
            <a:endParaRPr lang="en-US" sz="2400" b="0" strike="noStrike" spc="-1">
              <a:solidFill>
                <a:srgbClr val="58585B"/>
              </a:solidFill>
              <a:latin typeface="Arial"/>
            </a:endParaRPr>
          </a:p>
        </p:txBody>
      </p:sp>
      <p:sp>
        <p:nvSpPr>
          <p:cNvPr id="400" name="PlaceHolder 2"/>
          <p:cNvSpPr>
            <a:spLocks noGrp="1"/>
          </p:cNvSpPr>
          <p:nvPr>
            <p:ph/>
          </p:nvPr>
        </p:nvSpPr>
        <p:spPr>
          <a:xfrm>
            <a:off x="123480" y="867960"/>
            <a:ext cx="3359520" cy="373284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TCP/IP protocols operate at the application, transport, and internet layers.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most common network access layer LAN protocols are Ethernet and WLAN (wireless LAN).</a:t>
            </a:r>
            <a:endParaRPr lang="en-US" sz="1600" b="0" strike="noStrike" spc="-1">
              <a:solidFill>
                <a:srgbClr val="58585B"/>
              </a:solidFill>
              <a:latin typeface="Arial"/>
            </a:endParaRPr>
          </a:p>
          <a:p>
            <a:pPr>
              <a:lnSpc>
                <a:spcPct val="95000"/>
              </a:lnSpc>
              <a:spcBef>
                <a:spcPts val="1417"/>
              </a:spcBef>
              <a:buNone/>
            </a:pPr>
            <a:endParaRPr lang="en-US" sz="1400" b="0" strike="noStrike" spc="-1">
              <a:solidFill>
                <a:srgbClr val="58585B"/>
              </a:solidFill>
              <a:latin typeface="Arial"/>
            </a:endParaRPr>
          </a:p>
        </p:txBody>
      </p:sp>
      <p:pic>
        <p:nvPicPr>
          <p:cNvPr id="401" name="Picture 2"/>
          <p:cNvPicPr/>
          <p:nvPr/>
        </p:nvPicPr>
        <p:blipFill>
          <a:blip r:embed="rId3"/>
          <a:stretch/>
        </p:blipFill>
        <p:spPr>
          <a:xfrm>
            <a:off x="3538080" y="955440"/>
            <a:ext cx="5388120" cy="3238920"/>
          </a:xfrm>
          <a:prstGeom prst="rect">
            <a:avLst/>
          </a:prstGeom>
          <a:ln w="0">
            <a:noFill/>
          </a:ln>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 Suites</a:t>
            </a:r>
            <a:br>
              <a:rPr sz="2400"/>
            </a:br>
            <a:r>
              <a:rPr lang="en-US" sz="2400" b="0" strike="noStrike" spc="-1">
                <a:solidFill>
                  <a:srgbClr val="367187"/>
                </a:solidFill>
                <a:latin typeface="Arial"/>
                <a:ea typeface="ＭＳ Ｐゴシック"/>
              </a:rPr>
              <a:t>TCP/IP Protocol Suite</a:t>
            </a:r>
            <a:endParaRPr lang="en-US" sz="2400" b="0" strike="noStrike" spc="-1">
              <a:solidFill>
                <a:srgbClr val="58585B"/>
              </a:solidFill>
              <a:latin typeface="Arial"/>
            </a:endParaRPr>
          </a:p>
        </p:txBody>
      </p:sp>
      <p:sp>
        <p:nvSpPr>
          <p:cNvPr id="403" name="PlaceHolder 2"/>
          <p:cNvSpPr>
            <a:spLocks noGrp="1"/>
          </p:cNvSpPr>
          <p:nvPr>
            <p:ph/>
          </p:nvPr>
        </p:nvSpPr>
        <p:spPr>
          <a:xfrm>
            <a:off x="167040" y="820440"/>
            <a:ext cx="3359520" cy="394164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400" b="0" strike="noStrike" spc="-1">
                <a:solidFill>
                  <a:srgbClr val="000000"/>
                </a:solidFill>
                <a:latin typeface="Arial"/>
                <a:ea typeface="ＭＳ Ｐゴシック"/>
              </a:rPr>
              <a:t>TCP/IP is the protocol suite used by the internet and includes many protocols.</a:t>
            </a:r>
            <a:endParaRPr lang="en-US" sz="14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400" b="0" strike="noStrike" spc="-1">
                <a:solidFill>
                  <a:srgbClr val="000000"/>
                </a:solidFill>
                <a:latin typeface="Arial"/>
                <a:ea typeface="ＭＳ Ｐゴシック"/>
              </a:rPr>
              <a:t>TCP/IP is:</a:t>
            </a:r>
            <a:endParaRPr lang="en-US" sz="14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400" b="0" strike="noStrike" spc="-1">
                <a:solidFill>
                  <a:srgbClr val="000000"/>
                </a:solidFill>
                <a:latin typeface="Arial"/>
                <a:ea typeface="ＭＳ Ｐゴシック"/>
              </a:rPr>
              <a:t>An open standard protocol suite that is freely available to the public and can be used by any vendor</a:t>
            </a:r>
            <a:endParaRPr lang="en-US" sz="14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400" b="0" strike="noStrike" spc="-1">
                <a:solidFill>
                  <a:srgbClr val="000000"/>
                </a:solidFill>
                <a:latin typeface="Arial"/>
                <a:ea typeface="ＭＳ Ｐゴシック"/>
              </a:rPr>
              <a:t>A standards-based protocol suite that is endorsed by the networking industry and approved by a standards organization to ensure interoperability </a:t>
            </a:r>
            <a:endParaRPr lang="en-US" sz="1400" b="0" strike="noStrike" spc="-1">
              <a:solidFill>
                <a:srgbClr val="58585B"/>
              </a:solidFill>
              <a:latin typeface="Arial"/>
            </a:endParaRPr>
          </a:p>
          <a:p>
            <a:pPr>
              <a:lnSpc>
                <a:spcPct val="95000"/>
              </a:lnSpc>
              <a:spcBef>
                <a:spcPts val="1417"/>
              </a:spcBef>
              <a:buNone/>
            </a:pPr>
            <a:endParaRPr lang="en-US" sz="1200" b="0" strike="noStrike" spc="-1">
              <a:solidFill>
                <a:srgbClr val="58585B"/>
              </a:solidFill>
              <a:latin typeface="Arial"/>
            </a:endParaRPr>
          </a:p>
        </p:txBody>
      </p:sp>
      <p:pic>
        <p:nvPicPr>
          <p:cNvPr id="404" name="Picture 2"/>
          <p:cNvPicPr/>
          <p:nvPr/>
        </p:nvPicPr>
        <p:blipFill>
          <a:blip r:embed="rId3"/>
          <a:stretch/>
        </p:blipFill>
        <p:spPr>
          <a:xfrm>
            <a:off x="3526920" y="890280"/>
            <a:ext cx="5479920" cy="3411360"/>
          </a:xfrm>
          <a:prstGeom prst="rect">
            <a:avLst/>
          </a:prstGeom>
          <a:ln w="0">
            <a:noFill/>
          </a:ln>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Protocol Suites</a:t>
            </a:r>
            <a:br>
              <a:rPr sz="2400"/>
            </a:br>
            <a:r>
              <a:rPr lang="en-US" sz="2400" b="0" strike="noStrike" spc="-1">
                <a:solidFill>
                  <a:srgbClr val="367187"/>
                </a:solidFill>
                <a:latin typeface="Arial"/>
                <a:ea typeface="ＭＳ Ｐゴシック"/>
              </a:rPr>
              <a:t>TCP/IP Communication Process</a:t>
            </a:r>
            <a:endParaRPr lang="en-US" sz="2400" b="0" strike="noStrike" spc="-1">
              <a:solidFill>
                <a:srgbClr val="58585B"/>
              </a:solidFill>
              <a:latin typeface="Arial"/>
            </a:endParaRPr>
          </a:p>
        </p:txBody>
      </p:sp>
      <p:sp>
        <p:nvSpPr>
          <p:cNvPr id="406" name="PlaceHolder 2"/>
          <p:cNvSpPr>
            <a:spLocks noGrp="1"/>
          </p:cNvSpPr>
          <p:nvPr>
            <p:ph/>
          </p:nvPr>
        </p:nvSpPr>
        <p:spPr>
          <a:xfrm>
            <a:off x="123480" y="867960"/>
            <a:ext cx="4361040" cy="85896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A web server encapsulating and sending a web page to a client.</a:t>
            </a:r>
            <a:endParaRPr lang="en-US" sz="1600" b="0" strike="noStrike" spc="-1">
              <a:solidFill>
                <a:srgbClr val="58585B"/>
              </a:solidFill>
              <a:latin typeface="Arial"/>
            </a:endParaRPr>
          </a:p>
        </p:txBody>
      </p:sp>
      <p:sp>
        <p:nvSpPr>
          <p:cNvPr id="407" name="Content Placeholder 2"/>
          <p:cNvSpPr/>
          <p:nvPr/>
        </p:nvSpPr>
        <p:spPr>
          <a:xfrm>
            <a:off x="4659120" y="867960"/>
            <a:ext cx="4361040" cy="858960"/>
          </a:xfrm>
          <a:prstGeom prst="rect">
            <a:avLst/>
          </a:prstGeom>
          <a:noFill/>
          <a:ln w="0">
            <a:noFill/>
          </a:ln>
        </p:spPr>
        <p:style>
          <a:lnRef idx="0">
            <a:scrgbClr r="0" g="0" b="0"/>
          </a:lnRef>
          <a:fillRef idx="0">
            <a:scrgbClr r="0" g="0" b="0"/>
          </a:fillRef>
          <a:effectRef idx="0">
            <a:scrgbClr r="0" g="0" b="0"/>
          </a:effectRef>
          <a:fontRef idx="minor"/>
        </p:style>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A client de-encapsulating the web page for the web browser</a:t>
            </a:r>
            <a:endParaRPr lang="en-US" sz="1600" b="0" strike="noStrike" spc="-1">
              <a:latin typeface="Arial"/>
            </a:endParaRPr>
          </a:p>
        </p:txBody>
      </p:sp>
      <p:pic>
        <p:nvPicPr>
          <p:cNvPr id="408" name="Picture 2"/>
          <p:cNvPicPr/>
          <p:nvPr/>
        </p:nvPicPr>
        <p:blipFill>
          <a:blip r:embed="rId3"/>
          <a:stretch/>
        </p:blipFill>
        <p:spPr>
          <a:xfrm>
            <a:off x="214200" y="2017440"/>
            <a:ext cx="4230360" cy="2572920"/>
          </a:xfrm>
          <a:prstGeom prst="rect">
            <a:avLst/>
          </a:prstGeom>
          <a:ln w="0">
            <a:noFill/>
          </a:ln>
        </p:spPr>
      </p:pic>
      <p:pic>
        <p:nvPicPr>
          <p:cNvPr id="409" name="Picture 3"/>
          <p:cNvPicPr/>
          <p:nvPr/>
        </p:nvPicPr>
        <p:blipFill>
          <a:blip r:embed="rId4"/>
          <a:stretch/>
        </p:blipFill>
        <p:spPr>
          <a:xfrm>
            <a:off x="4445280" y="2090160"/>
            <a:ext cx="4286520" cy="2427480"/>
          </a:xfrm>
          <a:prstGeom prst="rect">
            <a:avLst/>
          </a:prstGeom>
          <a:ln w="0">
            <a:noFill/>
          </a:ln>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3.4 Standards Organizations</a:t>
            </a:r>
            <a:endParaRPr lang="en-US" sz="4600" b="0" strike="noStrike" spc="-1">
              <a:solidFill>
                <a:srgbClr val="58585B"/>
              </a:solidFill>
              <a:latin typeface="Arial"/>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0" y="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Standards Organizations</a:t>
            </a:r>
            <a:br>
              <a:rPr sz="1600"/>
            </a:br>
            <a:r>
              <a:rPr lang="en-US" sz="2400" b="0" strike="noStrike" spc="-1">
                <a:solidFill>
                  <a:srgbClr val="367187"/>
                </a:solidFill>
                <a:latin typeface="Arial"/>
                <a:ea typeface="ＭＳ Ｐゴシック"/>
              </a:rPr>
              <a:t>Open Standards</a:t>
            </a:r>
            <a:endParaRPr lang="en-US" sz="2400" b="0" strike="noStrike" spc="-1">
              <a:solidFill>
                <a:srgbClr val="58585B"/>
              </a:solidFill>
              <a:latin typeface="Arial"/>
            </a:endParaRPr>
          </a:p>
        </p:txBody>
      </p:sp>
      <p:sp>
        <p:nvSpPr>
          <p:cNvPr id="412" name="PlaceHolder 2"/>
          <p:cNvSpPr>
            <a:spLocks noGrp="1"/>
          </p:cNvSpPr>
          <p:nvPr>
            <p:ph/>
          </p:nvPr>
        </p:nvSpPr>
        <p:spPr>
          <a:xfrm>
            <a:off x="4572000" y="757440"/>
            <a:ext cx="4401360" cy="3950280"/>
          </a:xfrm>
          <a:prstGeom prst="rect">
            <a:avLst/>
          </a:prstGeom>
          <a:noFill/>
          <a:ln w="0">
            <a:noFill/>
          </a:ln>
        </p:spPr>
        <p:txBody>
          <a:bodyPr lIns="90000" tIns="45000" rIns="90000" bIns="4500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Open standards encourage:</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interoperability</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competition</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innovation</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Standards organizations are:</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vendor-neutral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non-profit organizations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established to develop and promote the concept of open standards. </a:t>
            </a:r>
            <a:endParaRPr lang="en-US" sz="1600" b="0" strike="noStrike" spc="-1">
              <a:solidFill>
                <a:srgbClr val="58585B"/>
              </a:solidFill>
              <a:latin typeface="Arial"/>
            </a:endParaRPr>
          </a:p>
        </p:txBody>
      </p:sp>
      <p:pic>
        <p:nvPicPr>
          <p:cNvPr id="413" name="Picture 2"/>
          <p:cNvPicPr/>
          <p:nvPr/>
        </p:nvPicPr>
        <p:blipFill>
          <a:blip r:embed="rId3"/>
          <a:stretch/>
        </p:blipFill>
        <p:spPr>
          <a:xfrm>
            <a:off x="159480" y="832680"/>
            <a:ext cx="4308480" cy="3071520"/>
          </a:xfrm>
          <a:prstGeom prst="rect">
            <a:avLst/>
          </a:prstGeom>
          <a:ln w="0">
            <a:noFill/>
          </a:ln>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0" y="0"/>
            <a:ext cx="449892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Standards Organizations</a:t>
            </a:r>
            <a:br>
              <a:rPr sz="1600"/>
            </a:br>
            <a:r>
              <a:rPr lang="en-US" sz="2400" b="0" strike="noStrike" spc="-1">
                <a:solidFill>
                  <a:srgbClr val="367187"/>
                </a:solidFill>
                <a:latin typeface="Arial"/>
                <a:ea typeface="ＭＳ Ｐゴシック"/>
              </a:rPr>
              <a:t>Internet Standards</a:t>
            </a:r>
            <a:endParaRPr lang="en-US" sz="2400" b="0" strike="noStrike" spc="-1">
              <a:solidFill>
                <a:srgbClr val="58585B"/>
              </a:solidFill>
              <a:latin typeface="Arial"/>
            </a:endParaRPr>
          </a:p>
        </p:txBody>
      </p:sp>
      <p:sp>
        <p:nvSpPr>
          <p:cNvPr id="415" name="PlaceHolder 2"/>
          <p:cNvSpPr>
            <a:spLocks noGrp="1"/>
          </p:cNvSpPr>
          <p:nvPr>
            <p:ph/>
          </p:nvPr>
        </p:nvSpPr>
        <p:spPr>
          <a:xfrm>
            <a:off x="4499280" y="220680"/>
            <a:ext cx="4401360" cy="4322160"/>
          </a:xfrm>
          <a:prstGeom prst="rect">
            <a:avLst/>
          </a:prstGeom>
          <a:noFill/>
          <a:ln w="0">
            <a:noFill/>
          </a:ln>
        </p:spPr>
        <p:txBody>
          <a:bodyPr lIns="90000" tIns="45000" rIns="90000" bIns="45000" anchor="t">
            <a:noAutofit/>
          </a:bodyPr>
          <a:lstStyle/>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Internet Society (ISOC)</a:t>
            </a:r>
            <a:r>
              <a:rPr lang="en-US" sz="1800" b="0" strike="noStrike" spc="-1">
                <a:solidFill>
                  <a:srgbClr val="000000"/>
                </a:solidFill>
                <a:latin typeface="Arial"/>
                <a:ea typeface="ＭＳ Ｐゴシック"/>
              </a:rPr>
              <a:t> - Promotes the open development and evolution of internet</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Internet Architecture Board (IAB)</a:t>
            </a:r>
            <a:r>
              <a:rPr lang="en-US" sz="1800" b="0" strike="noStrike" spc="-1">
                <a:solidFill>
                  <a:srgbClr val="000000"/>
                </a:solidFill>
                <a:latin typeface="Arial"/>
                <a:ea typeface="ＭＳ Ｐゴシック"/>
              </a:rPr>
              <a:t> - Responsible for management and development of internet standards</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Internet Engineering Task Force (IETF) </a:t>
            </a:r>
            <a:r>
              <a:rPr lang="en-US" sz="1800" b="0" strike="noStrike" spc="-1">
                <a:solidFill>
                  <a:srgbClr val="000000"/>
                </a:solidFill>
                <a:latin typeface="Arial"/>
                <a:ea typeface="ＭＳ Ｐゴシック"/>
              </a:rPr>
              <a:t>- Develops, updates, and maintains internet and TCP/IP technologies</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Internet Research Task Force (IRTF) </a:t>
            </a:r>
            <a:r>
              <a:rPr lang="en-US" sz="1800" b="0" strike="noStrike" spc="-1">
                <a:solidFill>
                  <a:srgbClr val="000000"/>
                </a:solidFill>
                <a:latin typeface="Arial"/>
                <a:ea typeface="ＭＳ Ｐゴシック"/>
              </a:rPr>
              <a:t>- Focused on long-term research related to internet and TCP/IP protocols</a:t>
            </a:r>
            <a:endParaRPr lang="en-US" sz="1800" b="0" strike="noStrike" spc="-1">
              <a:solidFill>
                <a:srgbClr val="58585B"/>
              </a:solidFill>
              <a:latin typeface="Arial"/>
            </a:endParaRPr>
          </a:p>
        </p:txBody>
      </p:sp>
      <p:pic>
        <p:nvPicPr>
          <p:cNvPr id="416" name="Picture 2"/>
          <p:cNvPicPr/>
          <p:nvPr/>
        </p:nvPicPr>
        <p:blipFill>
          <a:blip r:embed="rId3"/>
          <a:stretch/>
        </p:blipFill>
        <p:spPr>
          <a:xfrm>
            <a:off x="145080" y="1006560"/>
            <a:ext cx="4353840" cy="3288960"/>
          </a:xfrm>
          <a:prstGeom prst="rect">
            <a:avLst/>
          </a:prstGeom>
          <a:ln w="0">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0" y="41400"/>
            <a:ext cx="9143640" cy="61236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Class Activity – Design a Communications System</a:t>
            </a:r>
            <a:endParaRPr lang="en-US" sz="2400" b="0" strike="noStrike" spc="-1">
              <a:solidFill>
                <a:srgbClr val="58585B"/>
              </a:solidFill>
              <a:latin typeface="Arial"/>
            </a:endParaRPr>
          </a:p>
        </p:txBody>
      </p:sp>
      <p:sp>
        <p:nvSpPr>
          <p:cNvPr id="340" name="PlaceHolder 2"/>
          <p:cNvSpPr>
            <a:spLocks noGrp="1"/>
          </p:cNvSpPr>
          <p:nvPr>
            <p:ph/>
          </p:nvPr>
        </p:nvSpPr>
        <p:spPr>
          <a:xfrm>
            <a:off x="113040" y="708120"/>
            <a:ext cx="8768520" cy="20887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Design a Communications System </a:t>
            </a:r>
            <a:endParaRPr lang="en-US" sz="1800" b="0" strike="noStrike" spc="-1">
              <a:solidFill>
                <a:srgbClr val="58585B"/>
              </a:solidFill>
              <a:latin typeface="Arial"/>
            </a:endParaRPr>
          </a:p>
          <a:p>
            <a:pPr>
              <a:lnSpc>
                <a:spcPct val="100000"/>
              </a:lnSpc>
              <a:spcBef>
                <a:spcPts val="601"/>
              </a:spcBef>
              <a:spcAft>
                <a:spcPts val="601"/>
              </a:spcAft>
              <a:buNone/>
              <a:tabLst>
                <a:tab pos="0" algn="l"/>
              </a:tabLst>
            </a:pPr>
            <a:r>
              <a:rPr lang="en-US" sz="1800" b="1" strike="noStrike" spc="-1">
                <a:solidFill>
                  <a:srgbClr val="000000"/>
                </a:solidFill>
                <a:latin typeface="Arial"/>
                <a:ea typeface="ＭＳ Ｐゴシック"/>
              </a:rPr>
              <a:t>Objectives: </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Explain the role of protocols and standards organizations in facilitating interoperability in network communications. </a:t>
            </a:r>
            <a:endParaRPr lang="en-US" sz="1800" b="0" strike="noStrike" spc="-1">
              <a:solidFill>
                <a:srgbClr val="58585B"/>
              </a:solidFill>
              <a:latin typeface="Arial"/>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0" y="0"/>
            <a:ext cx="895500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Standards Organizations</a:t>
            </a:r>
            <a:br>
              <a:rPr sz="1600"/>
            </a:br>
            <a:r>
              <a:rPr lang="en-US" sz="2400" b="0" strike="noStrike" spc="-1">
                <a:solidFill>
                  <a:srgbClr val="367187"/>
                </a:solidFill>
                <a:latin typeface="Arial"/>
                <a:ea typeface="ＭＳ Ｐゴシック"/>
              </a:rPr>
              <a:t>Internet Standards (Cont.)</a:t>
            </a:r>
            <a:endParaRPr lang="en-US" sz="2400" b="0" strike="noStrike" spc="-1">
              <a:solidFill>
                <a:srgbClr val="58585B"/>
              </a:solidFill>
              <a:latin typeface="Arial"/>
            </a:endParaRPr>
          </a:p>
        </p:txBody>
      </p:sp>
      <p:sp>
        <p:nvSpPr>
          <p:cNvPr id="418" name="PlaceHolder 2"/>
          <p:cNvSpPr>
            <a:spLocks noGrp="1"/>
          </p:cNvSpPr>
          <p:nvPr>
            <p:ph/>
          </p:nvPr>
        </p:nvSpPr>
        <p:spPr>
          <a:xfrm>
            <a:off x="4649040" y="782280"/>
            <a:ext cx="4247640" cy="3671640"/>
          </a:xfrm>
          <a:prstGeom prst="rect">
            <a:avLst/>
          </a:prstGeom>
          <a:noFill/>
          <a:ln w="0">
            <a:noFill/>
          </a:ln>
        </p:spPr>
        <p:txBody>
          <a:bodyPr lIns="90000" tIns="45000" rIns="90000" bIns="4500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Standards organizations involved with the development and support of TCP/IP</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Internet Corporation for Assigned Names and Numbers (ICANN) </a:t>
            </a:r>
            <a:r>
              <a:rPr lang="en-US" sz="1600" b="0" strike="noStrike" spc="-1">
                <a:solidFill>
                  <a:srgbClr val="000000"/>
                </a:solidFill>
                <a:latin typeface="Arial"/>
                <a:ea typeface="ＭＳ Ｐゴシック"/>
              </a:rPr>
              <a:t>-  Coordinates IP address allocation, the management of domain names, and assignment of other information</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Internet Assigned Numbers Authority (IANA) </a:t>
            </a:r>
            <a:r>
              <a:rPr lang="en-US" sz="1600" b="0" strike="noStrike" spc="-1">
                <a:solidFill>
                  <a:srgbClr val="000000"/>
                </a:solidFill>
                <a:latin typeface="Arial"/>
                <a:ea typeface="ＭＳ Ｐゴシック"/>
              </a:rPr>
              <a:t>- Oversees and manages IP address allocation, domain name management, and protocol identifiers for ICANN</a:t>
            </a:r>
            <a:endParaRPr lang="en-US" sz="1600" b="0" strike="noStrike" spc="-1">
              <a:solidFill>
                <a:srgbClr val="58585B"/>
              </a:solidFill>
              <a:latin typeface="Arial"/>
            </a:endParaRPr>
          </a:p>
        </p:txBody>
      </p:sp>
      <p:pic>
        <p:nvPicPr>
          <p:cNvPr id="419" name="Picture 2"/>
          <p:cNvPicPr/>
          <p:nvPr/>
        </p:nvPicPr>
        <p:blipFill>
          <a:blip r:embed="rId3"/>
          <a:stretch/>
        </p:blipFill>
        <p:spPr>
          <a:xfrm>
            <a:off x="117000" y="1277280"/>
            <a:ext cx="4377600" cy="2739960"/>
          </a:xfrm>
          <a:prstGeom prst="rect">
            <a:avLst/>
          </a:prstGeom>
          <a:ln w="0">
            <a:noFill/>
          </a:ln>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0" y="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Standards Organizations</a:t>
            </a:r>
            <a:br>
              <a:rPr sz="1600"/>
            </a:br>
            <a:r>
              <a:rPr lang="en-US" sz="2400" b="0" strike="noStrike" spc="-1">
                <a:solidFill>
                  <a:srgbClr val="367187"/>
                </a:solidFill>
                <a:latin typeface="Arial"/>
                <a:ea typeface="ＭＳ Ｐゴシック"/>
              </a:rPr>
              <a:t>Electronic and Communications Standards</a:t>
            </a:r>
            <a:endParaRPr lang="en-US" sz="2400" b="0" strike="noStrike" spc="-1">
              <a:solidFill>
                <a:srgbClr val="58585B"/>
              </a:solidFill>
              <a:latin typeface="Arial"/>
            </a:endParaRPr>
          </a:p>
        </p:txBody>
      </p:sp>
      <p:sp>
        <p:nvSpPr>
          <p:cNvPr id="421" name="PlaceHolder 2"/>
          <p:cNvSpPr>
            <a:spLocks noGrp="1"/>
          </p:cNvSpPr>
          <p:nvPr>
            <p:ph/>
          </p:nvPr>
        </p:nvSpPr>
        <p:spPr>
          <a:xfrm>
            <a:off x="116280" y="821160"/>
            <a:ext cx="8784720" cy="3794040"/>
          </a:xfrm>
          <a:prstGeom prst="rect">
            <a:avLst/>
          </a:prstGeom>
          <a:noFill/>
          <a:ln w="0">
            <a:noFill/>
          </a:ln>
        </p:spPr>
        <p:txBody>
          <a:bodyPr lIns="90000" tIns="45000" rIns="90000" bIns="45000" anchor="t">
            <a:noAutofit/>
          </a:bodyPr>
          <a:lstStyle/>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Institute of Electrical and Electronics Engineers </a:t>
            </a:r>
            <a:r>
              <a:rPr lang="en-US" sz="1800" b="0" strike="noStrike" spc="-1">
                <a:solidFill>
                  <a:srgbClr val="000000"/>
                </a:solidFill>
                <a:latin typeface="Arial"/>
                <a:ea typeface="ＭＳ Ｐゴシック"/>
              </a:rPr>
              <a:t>(</a:t>
            </a:r>
            <a:r>
              <a:rPr lang="en-US" sz="1800" b="1" strike="noStrike" spc="-1">
                <a:solidFill>
                  <a:srgbClr val="000000"/>
                </a:solidFill>
                <a:latin typeface="Arial"/>
                <a:ea typeface="ＭＳ Ｐゴシック"/>
              </a:rPr>
              <a:t>IEEE</a:t>
            </a:r>
            <a:r>
              <a:rPr lang="en-US" sz="1800" b="0" strike="noStrike" spc="-1">
                <a:solidFill>
                  <a:srgbClr val="000000"/>
                </a:solidFill>
                <a:latin typeface="Arial"/>
                <a:ea typeface="ＭＳ Ｐゴシック"/>
              </a:rPr>
              <a:t>, pronounced “I-triple-E”) - dedicated to creating standards in power and energy, healthcare, telecommunications, and networking</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Electronic Industries Alliance (EIA) </a:t>
            </a:r>
            <a:r>
              <a:rPr lang="en-US" sz="1800" b="0" strike="noStrike" spc="-1">
                <a:solidFill>
                  <a:srgbClr val="000000"/>
                </a:solidFill>
                <a:latin typeface="Arial"/>
                <a:ea typeface="ＭＳ Ｐゴシック"/>
              </a:rPr>
              <a:t>- develops standards relating to electrical wiring, connectors, and the 19-inch racks used to mount networking equipment</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Telecommunications Industry Association (TIA) </a:t>
            </a:r>
            <a:r>
              <a:rPr lang="en-US" sz="1800" b="0" strike="noStrike" spc="-1">
                <a:solidFill>
                  <a:srgbClr val="000000"/>
                </a:solidFill>
                <a:latin typeface="Arial"/>
                <a:ea typeface="ＭＳ Ｐゴシック"/>
              </a:rPr>
              <a:t>- develops communication standards in radio equipment, cellular towers, Voice over IP (VoIP) devices, satellite communications, and more</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800" b="1" strike="noStrike" spc="-1">
                <a:solidFill>
                  <a:srgbClr val="000000"/>
                </a:solidFill>
                <a:latin typeface="Arial"/>
                <a:ea typeface="ＭＳ Ｐゴシック"/>
              </a:rPr>
              <a:t>International Telecommunications Union-Telecommunication Standardization Sector (ITU-T</a:t>
            </a:r>
            <a:r>
              <a:rPr lang="en-US" sz="1800" b="0" strike="noStrike" spc="-1">
                <a:solidFill>
                  <a:srgbClr val="000000"/>
                </a:solidFill>
                <a:latin typeface="Arial"/>
                <a:ea typeface="ＭＳ Ｐゴシック"/>
              </a:rPr>
              <a:t>) - defines standards for video compression, Internet Protocol Television (IPTV), and broadband communications, such as a digital subscriber line (DSL)</a:t>
            </a:r>
            <a:endParaRPr lang="en-US" sz="1800" b="0" strike="noStrike" spc="-1">
              <a:solidFill>
                <a:srgbClr val="58585B"/>
              </a:solidFill>
              <a:latin typeface="Arial"/>
            </a:endParaRP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0" y="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Standards Organizations</a:t>
            </a:r>
            <a:br>
              <a:rPr sz="1600"/>
            </a:br>
            <a:r>
              <a:rPr lang="en-US" sz="2400" b="0" strike="noStrike" spc="-1">
                <a:solidFill>
                  <a:srgbClr val="367187"/>
                </a:solidFill>
                <a:latin typeface="Arial"/>
                <a:ea typeface="ＭＳ Ｐゴシック"/>
              </a:rPr>
              <a:t>Lab – Researching Networking Standards</a:t>
            </a:r>
            <a:endParaRPr lang="en-US" sz="2400" b="0" strike="noStrike" spc="-1">
              <a:solidFill>
                <a:srgbClr val="58585B"/>
              </a:solidFill>
              <a:latin typeface="Arial"/>
            </a:endParaRPr>
          </a:p>
        </p:txBody>
      </p:sp>
      <p:sp>
        <p:nvSpPr>
          <p:cNvPr id="423" name="PlaceHolder 2"/>
          <p:cNvSpPr>
            <a:spLocks noGrp="1"/>
          </p:cNvSpPr>
          <p:nvPr>
            <p:ph/>
          </p:nvPr>
        </p:nvSpPr>
        <p:spPr>
          <a:xfrm>
            <a:off x="116280" y="821160"/>
            <a:ext cx="8784720" cy="3794040"/>
          </a:xfrm>
          <a:prstGeom prst="rect">
            <a:avLst/>
          </a:prstGeom>
          <a:noFill/>
          <a:ln w="0">
            <a:noFill/>
          </a:ln>
        </p:spPr>
        <p:txBody>
          <a:bodyPr lIns="90000" tIns="45000" rIns="90000" bIns="4500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In this lab, you will do the following:</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700" b="0" strike="noStrike" spc="-1">
                <a:solidFill>
                  <a:srgbClr val="000000"/>
                </a:solidFill>
                <a:latin typeface="Arial"/>
                <a:ea typeface="ＭＳ Ｐゴシック"/>
              </a:rPr>
              <a:t>Part 1: Research Networking Standards Organizations</a:t>
            </a:r>
            <a:endParaRPr lang="en-US" sz="17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700" b="0" strike="noStrike" spc="-1">
                <a:solidFill>
                  <a:srgbClr val="000000"/>
                </a:solidFill>
                <a:latin typeface="Arial"/>
                <a:ea typeface="ＭＳ Ｐゴシック"/>
              </a:rPr>
              <a:t>Part 2: Reflect on Internet and Computer Networking Experience</a:t>
            </a:r>
            <a:endParaRPr lang="en-US" sz="1700" b="0" strike="noStrike" spc="-1">
              <a:solidFill>
                <a:srgbClr val="58585B"/>
              </a:solidFill>
              <a:latin typeface="Arial"/>
            </a:endParaRP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3.5 Reference Models</a:t>
            </a:r>
            <a:endParaRPr lang="en-US" sz="4600" b="0" strike="noStrike" spc="-1">
              <a:solidFill>
                <a:srgbClr val="58585B"/>
              </a:solidFill>
              <a:latin typeface="Arial"/>
            </a:endParaRP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Reference Models</a:t>
            </a:r>
            <a:br>
              <a:rPr sz="2400"/>
            </a:br>
            <a:r>
              <a:rPr lang="en-US" sz="2400" b="0" strike="noStrike" spc="-1">
                <a:solidFill>
                  <a:srgbClr val="367187"/>
                </a:solidFill>
                <a:latin typeface="Arial"/>
                <a:ea typeface="ＭＳ Ｐゴシック"/>
              </a:rPr>
              <a:t>The Benefits of Using a Layered Model</a:t>
            </a:r>
            <a:endParaRPr lang="en-US" sz="2400" b="0" strike="noStrike" spc="-1">
              <a:solidFill>
                <a:srgbClr val="58585B"/>
              </a:solidFill>
              <a:latin typeface="Arial"/>
            </a:endParaRPr>
          </a:p>
        </p:txBody>
      </p:sp>
      <p:sp>
        <p:nvSpPr>
          <p:cNvPr id="426" name="PlaceHolder 2"/>
          <p:cNvSpPr>
            <a:spLocks noGrp="1"/>
          </p:cNvSpPr>
          <p:nvPr>
            <p:ph/>
          </p:nvPr>
        </p:nvSpPr>
        <p:spPr>
          <a:xfrm>
            <a:off x="5453280" y="1019160"/>
            <a:ext cx="3690360" cy="33228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Complex concepts such as how a network operates can be difficult to explain and understand. For this reason, a layered model is used.</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Two layered models describe network operations: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Open System Interconnection (OSI) Reference Model</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TCP/IP Reference Model</a:t>
            </a:r>
            <a:endParaRPr lang="en-US" sz="16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pic>
        <p:nvPicPr>
          <p:cNvPr id="427" name="Picture 2"/>
          <p:cNvPicPr/>
          <p:nvPr/>
        </p:nvPicPr>
        <p:blipFill>
          <a:blip r:embed="rId3"/>
          <a:stretch/>
        </p:blipFill>
        <p:spPr>
          <a:xfrm>
            <a:off x="0" y="798120"/>
            <a:ext cx="5266440" cy="4227840"/>
          </a:xfrm>
          <a:prstGeom prst="rect">
            <a:avLst/>
          </a:prstGeom>
          <a:ln w="0">
            <a:noFill/>
          </a:ln>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Reference Models</a:t>
            </a:r>
            <a:br>
              <a:rPr sz="2400"/>
            </a:br>
            <a:r>
              <a:rPr lang="en-US" sz="2400" b="0" strike="noStrike" spc="-1">
                <a:solidFill>
                  <a:srgbClr val="367187"/>
                </a:solidFill>
                <a:latin typeface="Arial"/>
                <a:ea typeface="ＭＳ Ｐゴシック"/>
              </a:rPr>
              <a:t>The Benefits of Using a Layered Model (Cont.)</a:t>
            </a:r>
            <a:endParaRPr lang="en-US" sz="2400" b="0" strike="noStrike" spc="-1">
              <a:solidFill>
                <a:srgbClr val="58585B"/>
              </a:solidFill>
              <a:latin typeface="Arial"/>
            </a:endParaRPr>
          </a:p>
        </p:txBody>
      </p:sp>
      <p:sp>
        <p:nvSpPr>
          <p:cNvPr id="429" name="PlaceHolder 2"/>
          <p:cNvSpPr>
            <a:spLocks noGrp="1"/>
          </p:cNvSpPr>
          <p:nvPr>
            <p:ph/>
          </p:nvPr>
        </p:nvSpPr>
        <p:spPr>
          <a:xfrm>
            <a:off x="290160" y="798840"/>
            <a:ext cx="8853480" cy="335196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These are the benefits of using a layered model:</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800" b="0" strike="noStrike" spc="-1">
                <a:solidFill>
                  <a:srgbClr val="000000"/>
                </a:solidFill>
                <a:latin typeface="Arial"/>
                <a:ea typeface="ＭＳ Ｐゴシック"/>
              </a:rPr>
              <a:t>Assist in protocol design because protocols that operate at a specific layer have defined information that they act upon and a defined interface to the layers above and below</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800" b="0" strike="noStrike" spc="-1">
                <a:solidFill>
                  <a:srgbClr val="000000"/>
                </a:solidFill>
                <a:latin typeface="Arial"/>
                <a:ea typeface="ＭＳ Ｐゴシック"/>
              </a:rPr>
              <a:t>Foster competition because products from different vendors can work together</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800" b="0" strike="noStrike" spc="-1">
                <a:solidFill>
                  <a:srgbClr val="000000"/>
                </a:solidFill>
                <a:latin typeface="Arial"/>
                <a:ea typeface="ＭＳ Ｐゴシック"/>
              </a:rPr>
              <a:t>Prevent technology or capability changes in one layer from affecting other layers above and below</a:t>
            </a:r>
            <a:endParaRPr lang="en-US" sz="18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800" b="0" strike="noStrike" spc="-1">
                <a:solidFill>
                  <a:srgbClr val="000000"/>
                </a:solidFill>
                <a:latin typeface="Arial"/>
                <a:ea typeface="ＭＳ Ｐゴシック"/>
              </a:rPr>
              <a:t>Provide a common language to describe networking functions and capabilities </a:t>
            </a:r>
            <a:endParaRPr lang="en-US" sz="18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0" y="101520"/>
            <a:ext cx="8783280" cy="754560"/>
          </a:xfrm>
          <a:prstGeom prst="rect">
            <a:avLst/>
          </a:prstGeom>
          <a:noFill/>
          <a:ln w="0">
            <a:noFill/>
          </a:ln>
        </p:spPr>
        <p:txBody>
          <a:bodyPr numCol="1" spcCol="0" anchor="ctr">
            <a:noAutofit/>
          </a:bodyPr>
          <a:lstStyle/>
          <a:p>
            <a:pPr>
              <a:lnSpc>
                <a:spcPct val="80000"/>
              </a:lnSpc>
              <a:buNone/>
            </a:pPr>
            <a:r>
              <a:rPr lang="en-US" sz="1600" b="0" strike="noStrike" spc="-1">
                <a:solidFill>
                  <a:srgbClr val="367187"/>
                </a:solidFill>
                <a:latin typeface="Arial"/>
                <a:ea typeface="ＭＳ Ｐゴシック"/>
              </a:rPr>
              <a:t>Reference Models</a:t>
            </a:r>
            <a:br>
              <a:rPr sz="3200"/>
            </a:br>
            <a:r>
              <a:rPr lang="en-US" sz="2400" b="0" strike="noStrike" spc="-1">
                <a:solidFill>
                  <a:srgbClr val="367187"/>
                </a:solidFill>
                <a:latin typeface="Arial"/>
                <a:ea typeface="ＭＳ Ｐゴシック"/>
              </a:rPr>
              <a:t>The OSI Reference Model</a:t>
            </a:r>
            <a:endParaRPr lang="en-US" sz="2400" b="0" strike="noStrike" spc="-1">
              <a:solidFill>
                <a:srgbClr val="58585B"/>
              </a:solidFill>
              <a:latin typeface="Arial"/>
            </a:endParaRPr>
          </a:p>
        </p:txBody>
      </p:sp>
      <p:graphicFrame>
        <p:nvGraphicFramePr>
          <p:cNvPr id="431" name="Table 4"/>
          <p:cNvGraphicFramePr/>
          <p:nvPr/>
        </p:nvGraphicFramePr>
        <p:xfrm>
          <a:off x="362880" y="955080"/>
          <a:ext cx="8214840" cy="3646920"/>
        </p:xfrm>
        <a:graphic>
          <a:graphicData uri="http://schemas.openxmlformats.org/drawingml/2006/table">
            <a:tbl>
              <a:tblPr/>
              <a:tblGrid>
                <a:gridCol w="1675080">
                  <a:extLst>
                    <a:ext uri="{9D8B030D-6E8A-4147-A177-3AD203B41FA5}">
                      <a16:colId xmlns:a16="http://schemas.microsoft.com/office/drawing/2014/main" val="20000"/>
                    </a:ext>
                  </a:extLst>
                </a:gridCol>
                <a:gridCol w="6539760">
                  <a:extLst>
                    <a:ext uri="{9D8B030D-6E8A-4147-A177-3AD203B41FA5}">
                      <a16:colId xmlns:a16="http://schemas.microsoft.com/office/drawing/2014/main" val="20001"/>
                    </a:ext>
                  </a:extLst>
                </a:gridCol>
              </a:tblGrid>
              <a:tr h="314280">
                <a:tc>
                  <a:txBody>
                    <a:bodyPr/>
                    <a:lstStyle/>
                    <a:p>
                      <a:pPr>
                        <a:lnSpc>
                          <a:spcPct val="100000"/>
                        </a:lnSpc>
                        <a:buNone/>
                      </a:pPr>
                      <a:r>
                        <a:rPr lang="en-US" sz="1400" b="1" strike="noStrike" spc="-1">
                          <a:solidFill>
                            <a:srgbClr val="FFFFFF"/>
                          </a:solidFill>
                          <a:latin typeface="Arial"/>
                        </a:rPr>
                        <a:t>OSI Model Layer</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0000"/>
                        </a:lnSpc>
                        <a:buNone/>
                      </a:pPr>
                      <a:r>
                        <a:rPr lang="en-US" sz="1400" b="1" strike="noStrike" spc="-1">
                          <a:solidFill>
                            <a:srgbClr val="FFFFFF"/>
                          </a:solidFill>
                          <a:latin typeface="Arial"/>
                        </a:rPr>
                        <a:t>Description</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294480">
                <a:tc>
                  <a:txBody>
                    <a:bodyPr/>
                    <a:lstStyle/>
                    <a:p>
                      <a:pPr>
                        <a:lnSpc>
                          <a:spcPct val="100000"/>
                        </a:lnSpc>
                        <a:buNone/>
                      </a:pPr>
                      <a:r>
                        <a:rPr lang="en-US" sz="1400" b="1" strike="noStrike" spc="-1">
                          <a:solidFill>
                            <a:srgbClr val="FFFFFF"/>
                          </a:solidFill>
                          <a:latin typeface="Arial"/>
                        </a:rPr>
                        <a:t>7 - Application</a:t>
                      </a:r>
                      <a:endParaRPr lang="en-US"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Contains protocols used for process-to-process communications.</a:t>
                      </a:r>
                      <a:endParaRPr lang="en-US"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491400">
                <a:tc>
                  <a:txBody>
                    <a:bodyPr/>
                    <a:lstStyle/>
                    <a:p>
                      <a:pPr>
                        <a:lnSpc>
                          <a:spcPct val="100000"/>
                        </a:lnSpc>
                        <a:buNone/>
                      </a:pPr>
                      <a:r>
                        <a:rPr lang="en-US" sz="1400" b="1" strike="noStrike" spc="-1">
                          <a:solidFill>
                            <a:srgbClr val="FFFFFF"/>
                          </a:solidFill>
                          <a:latin typeface="Arial"/>
                        </a:rPr>
                        <a:t>6 - Presentation</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Provides for common representation of the data transferred between application layer services.</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485280">
                <a:tc>
                  <a:txBody>
                    <a:bodyPr/>
                    <a:lstStyle/>
                    <a:p>
                      <a:pPr>
                        <a:lnSpc>
                          <a:spcPct val="100000"/>
                        </a:lnSpc>
                        <a:buNone/>
                      </a:pPr>
                      <a:r>
                        <a:rPr lang="en-US" sz="1400" b="1" strike="noStrike" spc="-1">
                          <a:solidFill>
                            <a:srgbClr val="FFFFFF"/>
                          </a:solidFill>
                          <a:latin typeface="Arial"/>
                        </a:rPr>
                        <a:t>5 - Session</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Provides services to the presentation layer and to manage data exchange.</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491400">
                <a:tc>
                  <a:txBody>
                    <a:bodyPr/>
                    <a:lstStyle/>
                    <a:p>
                      <a:pPr>
                        <a:lnSpc>
                          <a:spcPct val="100000"/>
                        </a:lnSpc>
                        <a:buNone/>
                      </a:pPr>
                      <a:r>
                        <a:rPr lang="en-US" sz="1400" b="1" strike="noStrike" spc="-1">
                          <a:solidFill>
                            <a:srgbClr val="FFFFFF"/>
                          </a:solidFill>
                          <a:latin typeface="Arial"/>
                        </a:rPr>
                        <a:t>4 - Transport</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Defines services to segment, transfer, and reassemble the data for individual communications.</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r h="485280">
                <a:tc>
                  <a:txBody>
                    <a:bodyPr/>
                    <a:lstStyle/>
                    <a:p>
                      <a:pPr>
                        <a:lnSpc>
                          <a:spcPct val="100000"/>
                        </a:lnSpc>
                        <a:buNone/>
                      </a:pPr>
                      <a:r>
                        <a:rPr lang="en-US" sz="1400" b="1" strike="noStrike" spc="-1">
                          <a:solidFill>
                            <a:srgbClr val="FFFFFF"/>
                          </a:solidFill>
                          <a:latin typeface="Arial"/>
                        </a:rPr>
                        <a:t>3 - Network</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Provides services to exchange the individual pieces of data over the network.</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5"/>
                  </a:ext>
                </a:extLst>
              </a:tr>
              <a:tr h="485280">
                <a:tc>
                  <a:txBody>
                    <a:bodyPr/>
                    <a:lstStyle/>
                    <a:p>
                      <a:pPr>
                        <a:lnSpc>
                          <a:spcPct val="100000"/>
                        </a:lnSpc>
                        <a:buNone/>
                      </a:pPr>
                      <a:r>
                        <a:rPr lang="en-US" sz="1400" b="1" strike="noStrike" spc="-1">
                          <a:solidFill>
                            <a:srgbClr val="FFFFFF"/>
                          </a:solidFill>
                          <a:latin typeface="Arial"/>
                        </a:rPr>
                        <a:t>2 - Data Link</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Describes methods for exchanging data frames over a common media.</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6"/>
                  </a:ext>
                </a:extLst>
              </a:tr>
              <a:tr h="535680">
                <a:tc>
                  <a:txBody>
                    <a:bodyPr/>
                    <a:lstStyle/>
                    <a:p>
                      <a:pPr>
                        <a:lnSpc>
                          <a:spcPct val="100000"/>
                        </a:lnSpc>
                        <a:buNone/>
                      </a:pPr>
                      <a:r>
                        <a:rPr lang="en-US" sz="1400" b="1" strike="noStrike" spc="-1">
                          <a:solidFill>
                            <a:srgbClr val="FFFFFF"/>
                          </a:solidFill>
                          <a:latin typeface="Arial"/>
                        </a:rPr>
                        <a:t>1 - Physical</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Describes the means to activate, maintain, and de-activate physical connections.</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7"/>
                  </a:ext>
                </a:extLst>
              </a:tr>
            </a:tbl>
          </a:graphicData>
        </a:graphic>
      </p:graphicFrame>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0" y="101520"/>
            <a:ext cx="8783280" cy="754560"/>
          </a:xfrm>
          <a:prstGeom prst="rect">
            <a:avLst/>
          </a:prstGeom>
          <a:noFill/>
          <a:ln w="0">
            <a:noFill/>
          </a:ln>
        </p:spPr>
        <p:txBody>
          <a:bodyPr numCol="1" spcCol="0" anchor="ctr">
            <a:noAutofit/>
          </a:bodyPr>
          <a:lstStyle/>
          <a:p>
            <a:pPr>
              <a:lnSpc>
                <a:spcPct val="80000"/>
              </a:lnSpc>
              <a:buNone/>
            </a:pPr>
            <a:r>
              <a:rPr lang="en-US" sz="1600" b="0" strike="noStrike" spc="-1">
                <a:solidFill>
                  <a:srgbClr val="367187"/>
                </a:solidFill>
                <a:latin typeface="Arial"/>
                <a:ea typeface="ＭＳ Ｐゴシック"/>
              </a:rPr>
              <a:t>Reference Models</a:t>
            </a:r>
            <a:br>
              <a:rPr sz="3200"/>
            </a:br>
            <a:r>
              <a:rPr lang="en-US" sz="2400" b="0" strike="noStrike" spc="-1">
                <a:solidFill>
                  <a:srgbClr val="367187"/>
                </a:solidFill>
                <a:latin typeface="Arial"/>
                <a:ea typeface="ＭＳ Ｐゴシック"/>
              </a:rPr>
              <a:t>The TCP/IP Reference Model</a:t>
            </a:r>
            <a:endParaRPr lang="en-US" sz="2400" b="0" strike="noStrike" spc="-1">
              <a:solidFill>
                <a:srgbClr val="58585B"/>
              </a:solidFill>
              <a:latin typeface="Arial"/>
            </a:endParaRPr>
          </a:p>
        </p:txBody>
      </p:sp>
      <p:graphicFrame>
        <p:nvGraphicFramePr>
          <p:cNvPr id="433" name="Table 4"/>
          <p:cNvGraphicFramePr/>
          <p:nvPr/>
        </p:nvGraphicFramePr>
        <p:xfrm>
          <a:off x="362880" y="955080"/>
          <a:ext cx="8214840" cy="2278800"/>
        </p:xfrm>
        <a:graphic>
          <a:graphicData uri="http://schemas.openxmlformats.org/drawingml/2006/table">
            <a:tbl>
              <a:tblPr/>
              <a:tblGrid>
                <a:gridCol w="1685160">
                  <a:extLst>
                    <a:ext uri="{9D8B030D-6E8A-4147-A177-3AD203B41FA5}">
                      <a16:colId xmlns:a16="http://schemas.microsoft.com/office/drawing/2014/main" val="20000"/>
                    </a:ext>
                  </a:extLst>
                </a:gridCol>
                <a:gridCol w="6529680">
                  <a:extLst>
                    <a:ext uri="{9D8B030D-6E8A-4147-A177-3AD203B41FA5}">
                      <a16:colId xmlns:a16="http://schemas.microsoft.com/office/drawing/2014/main" val="20001"/>
                    </a:ext>
                  </a:extLst>
                </a:gridCol>
              </a:tblGrid>
              <a:tr h="491400">
                <a:tc>
                  <a:txBody>
                    <a:bodyPr/>
                    <a:lstStyle/>
                    <a:p>
                      <a:pPr>
                        <a:lnSpc>
                          <a:spcPct val="100000"/>
                        </a:lnSpc>
                        <a:buNone/>
                      </a:pPr>
                      <a:r>
                        <a:rPr lang="en-US" sz="1400" b="1" strike="noStrike" spc="-1">
                          <a:solidFill>
                            <a:srgbClr val="FFFFFF"/>
                          </a:solidFill>
                          <a:latin typeface="Arial"/>
                        </a:rPr>
                        <a:t>TCP/IP Model Layer</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lstStyle/>
                    <a:p>
                      <a:pPr>
                        <a:lnSpc>
                          <a:spcPct val="100000"/>
                        </a:lnSpc>
                        <a:buNone/>
                      </a:pPr>
                      <a:r>
                        <a:rPr lang="en-US" sz="1400" b="1" strike="noStrike" spc="-1">
                          <a:solidFill>
                            <a:srgbClr val="FFFFFF"/>
                          </a:solidFill>
                          <a:latin typeface="Arial"/>
                        </a:rPr>
                        <a:t>Description</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extLst>
                  <a:ext uri="{0D108BD9-81ED-4DB2-BD59-A6C34878D82A}">
                    <a16:rowId xmlns:a16="http://schemas.microsoft.com/office/drawing/2014/main" val="10000"/>
                  </a:ext>
                </a:extLst>
              </a:tr>
              <a:tr h="294480">
                <a:tc>
                  <a:txBody>
                    <a:bodyPr/>
                    <a:lstStyle/>
                    <a:p>
                      <a:pPr>
                        <a:lnSpc>
                          <a:spcPct val="100000"/>
                        </a:lnSpc>
                        <a:buNone/>
                      </a:pPr>
                      <a:r>
                        <a:rPr lang="en-US" sz="1400" b="1" strike="noStrike" spc="-1">
                          <a:solidFill>
                            <a:srgbClr val="FFFFFF"/>
                          </a:solidFill>
                          <a:latin typeface="Arial"/>
                        </a:rPr>
                        <a:t>Application</a:t>
                      </a:r>
                      <a:endParaRPr lang="en-US"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Represents data to the user, plus encoding and dialog control.</a:t>
                      </a:r>
                      <a:endParaRPr lang="en-US"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CFD3"/>
                    </a:solidFill>
                  </a:tcPr>
                </a:tc>
                <a:extLst>
                  <a:ext uri="{0D108BD9-81ED-4DB2-BD59-A6C34878D82A}">
                    <a16:rowId xmlns:a16="http://schemas.microsoft.com/office/drawing/2014/main" val="10001"/>
                  </a:ext>
                </a:extLst>
              </a:tr>
              <a:tr h="485280">
                <a:tc>
                  <a:txBody>
                    <a:bodyPr/>
                    <a:lstStyle/>
                    <a:p>
                      <a:pPr>
                        <a:lnSpc>
                          <a:spcPct val="100000"/>
                        </a:lnSpc>
                        <a:buNone/>
                      </a:pPr>
                      <a:r>
                        <a:rPr lang="en-US" sz="1400" b="1" strike="noStrike" spc="-1">
                          <a:solidFill>
                            <a:srgbClr val="FFFFFF"/>
                          </a:solidFill>
                          <a:latin typeface="Arial"/>
                        </a:rPr>
                        <a:t>Transport</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Supports communication between various devices across diverse networks.</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2"/>
                  </a:ext>
                </a:extLst>
              </a:tr>
              <a:tr h="485280">
                <a:tc>
                  <a:txBody>
                    <a:bodyPr/>
                    <a:lstStyle/>
                    <a:p>
                      <a:pPr>
                        <a:lnSpc>
                          <a:spcPct val="100000"/>
                        </a:lnSpc>
                        <a:buNone/>
                      </a:pPr>
                      <a:r>
                        <a:rPr lang="en-US" sz="1400" b="1" strike="noStrike" spc="-1">
                          <a:solidFill>
                            <a:srgbClr val="FFFFFF"/>
                          </a:solidFill>
                          <a:latin typeface="Arial"/>
                        </a:rPr>
                        <a:t>Internet</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Determines the best path through the network.</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extLst>
                  <a:ext uri="{0D108BD9-81ED-4DB2-BD59-A6C34878D82A}">
                    <a16:rowId xmlns:a16="http://schemas.microsoft.com/office/drawing/2014/main" val="10003"/>
                  </a:ext>
                </a:extLst>
              </a:tr>
              <a:tr h="485280">
                <a:tc>
                  <a:txBody>
                    <a:bodyPr/>
                    <a:lstStyle/>
                    <a:p>
                      <a:pPr>
                        <a:lnSpc>
                          <a:spcPct val="100000"/>
                        </a:lnSpc>
                        <a:buNone/>
                      </a:pPr>
                      <a:r>
                        <a:rPr lang="en-US" sz="1400" b="1" strike="noStrike" spc="-1">
                          <a:solidFill>
                            <a:srgbClr val="FFFFFF"/>
                          </a:solidFill>
                          <a:latin typeface="Arial"/>
                        </a:rPr>
                        <a:t> Network Access</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a:lstStyle/>
                    <a:p>
                      <a:pPr>
                        <a:lnSpc>
                          <a:spcPct val="100000"/>
                        </a:lnSpc>
                        <a:buNone/>
                      </a:pPr>
                      <a:r>
                        <a:rPr lang="en-US" sz="1400" b="0" strike="noStrike" spc="-1">
                          <a:solidFill>
                            <a:srgbClr val="58585B"/>
                          </a:solidFill>
                          <a:latin typeface="Arial"/>
                        </a:rPr>
                        <a:t>Controls the hardware devices and media that make up the network.</a:t>
                      </a:r>
                      <a:endParaRPr lang="en-US"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Reference Models</a:t>
            </a:r>
            <a:br>
              <a:rPr sz="2400"/>
            </a:br>
            <a:r>
              <a:rPr lang="en-US" sz="2400" b="0" strike="noStrike" spc="-1">
                <a:solidFill>
                  <a:srgbClr val="367187"/>
                </a:solidFill>
                <a:latin typeface="Arial"/>
                <a:ea typeface="ＭＳ Ｐゴシック"/>
              </a:rPr>
              <a:t>OSI and TCP/IP Model Comparison</a:t>
            </a:r>
            <a:endParaRPr lang="en-US" sz="2400" b="0" strike="noStrike" spc="-1">
              <a:solidFill>
                <a:srgbClr val="58585B"/>
              </a:solidFill>
              <a:latin typeface="Arial"/>
            </a:endParaRPr>
          </a:p>
        </p:txBody>
      </p:sp>
      <p:sp>
        <p:nvSpPr>
          <p:cNvPr id="435" name="PlaceHolder 2"/>
          <p:cNvSpPr>
            <a:spLocks noGrp="1"/>
          </p:cNvSpPr>
          <p:nvPr>
            <p:ph/>
          </p:nvPr>
        </p:nvSpPr>
        <p:spPr>
          <a:xfrm>
            <a:off x="5321160" y="1176480"/>
            <a:ext cx="3822480" cy="332280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OSI model divides the network access layer and the application layer of the TCP/IP model into multiple layers.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TCP/IP protocol suite does not specify which protocols to use when transmitting over a physical medium.</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OSI Layers 1 and 2 discuss the necessary procedures to access the media and the physical means to send data over a network.</a:t>
            </a:r>
            <a:endParaRPr lang="en-US" sz="1600" b="0" strike="noStrike" spc="-1">
              <a:solidFill>
                <a:srgbClr val="58585B"/>
              </a:solidFill>
              <a:latin typeface="Arial"/>
            </a:endParaRPr>
          </a:p>
          <a:p>
            <a:pPr>
              <a:lnSpc>
                <a:spcPct val="95000"/>
              </a:lnSpc>
              <a:spcBef>
                <a:spcPts val="1417"/>
              </a:spcBef>
              <a:buNone/>
            </a:pPr>
            <a:endParaRPr lang="en-US" sz="1400" b="0" strike="noStrike" spc="-1">
              <a:solidFill>
                <a:srgbClr val="58585B"/>
              </a:solidFill>
              <a:latin typeface="Arial"/>
            </a:endParaRPr>
          </a:p>
        </p:txBody>
      </p:sp>
      <p:pic>
        <p:nvPicPr>
          <p:cNvPr id="436" name="Picture 2"/>
          <p:cNvPicPr/>
          <p:nvPr/>
        </p:nvPicPr>
        <p:blipFill>
          <a:blip r:embed="rId3"/>
          <a:stretch/>
        </p:blipFill>
        <p:spPr>
          <a:xfrm>
            <a:off x="174240" y="947520"/>
            <a:ext cx="5065200" cy="3551760"/>
          </a:xfrm>
          <a:prstGeom prst="rect">
            <a:avLst/>
          </a:prstGeom>
          <a:ln w="0">
            <a:noFill/>
          </a:ln>
        </p:spPr>
      </p:pic>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Reference Models</a:t>
            </a:r>
            <a:br>
              <a:rPr sz="2400"/>
            </a:br>
            <a:r>
              <a:rPr lang="en-US" sz="2400" b="0" strike="noStrike" spc="-1">
                <a:solidFill>
                  <a:srgbClr val="367187"/>
                </a:solidFill>
                <a:latin typeface="Arial"/>
                <a:ea typeface="ＭＳ Ｐゴシック"/>
              </a:rPr>
              <a:t>Packet Tracer – Investigate the TCP/IP and OSI Models in Action</a:t>
            </a:r>
            <a:endParaRPr lang="en-US" sz="2400" b="0" strike="noStrike" spc="-1">
              <a:solidFill>
                <a:srgbClr val="58585B"/>
              </a:solidFill>
              <a:latin typeface="Arial"/>
            </a:endParaRPr>
          </a:p>
        </p:txBody>
      </p:sp>
      <p:sp>
        <p:nvSpPr>
          <p:cNvPr id="438" name="PlaceHolder 2"/>
          <p:cNvSpPr>
            <a:spLocks noGrp="1"/>
          </p:cNvSpPr>
          <p:nvPr>
            <p:ph/>
          </p:nvPr>
        </p:nvSpPr>
        <p:spPr>
          <a:xfrm>
            <a:off x="198360" y="936360"/>
            <a:ext cx="8575200" cy="316836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This simulation activity is intended to provide a foundation for understanding the TCP/IP protocol suite and the relationship to the OSI model. Simulation mode allows you to view the data contents being sent across the network at each layer.</a:t>
            </a:r>
            <a:endParaRPr lang="en-US" sz="1800" b="0" strike="noStrike" spc="-1">
              <a:solidFill>
                <a:srgbClr val="58585B"/>
              </a:solidFill>
              <a:latin typeface="Arial"/>
            </a:endParaRPr>
          </a:p>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In this Packet Tracer, you will: </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Part 1: Examine HTTP Web Traffic </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Part 2: Display Elements of the TCP/IP Protocol Suite </a:t>
            </a:r>
            <a:endParaRPr lang="en-US" sz="1800" b="0" strike="noStrike" spc="-1">
              <a:solidFill>
                <a:srgbClr val="58585B"/>
              </a:solidFill>
              <a:latin typeface="Aria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16520" y="915480"/>
            <a:ext cx="759780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3.1 The Rules</a:t>
            </a:r>
            <a:endParaRPr lang="en-US" sz="4600" b="0" strike="noStrike" spc="-1">
              <a:solidFill>
                <a:srgbClr val="58585B"/>
              </a:solidFill>
              <a:latin typeface="Arial"/>
            </a:endParaRPr>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3.6 Data Encapsulation</a:t>
            </a:r>
            <a:endParaRPr lang="en-US" sz="4600" b="0" strike="noStrike" spc="-1">
              <a:solidFill>
                <a:srgbClr val="58585B"/>
              </a:solidFill>
              <a:latin typeface="Arial"/>
            </a:endParaRP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87480" y="41400"/>
            <a:ext cx="468720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Encapsulation</a:t>
            </a:r>
            <a:br>
              <a:rPr sz="2400"/>
            </a:br>
            <a:r>
              <a:rPr lang="en-US" sz="2400" b="0" strike="noStrike" spc="-1">
                <a:solidFill>
                  <a:srgbClr val="367187"/>
                </a:solidFill>
                <a:latin typeface="Arial"/>
                <a:ea typeface="ＭＳ Ｐゴシック"/>
              </a:rPr>
              <a:t>Segmenting Messages</a:t>
            </a:r>
            <a:endParaRPr lang="en-US" sz="2400" b="0" strike="noStrike" spc="-1">
              <a:solidFill>
                <a:srgbClr val="58585B"/>
              </a:solidFill>
              <a:latin typeface="Arial"/>
            </a:endParaRPr>
          </a:p>
        </p:txBody>
      </p:sp>
      <p:sp>
        <p:nvSpPr>
          <p:cNvPr id="441" name="PlaceHolder 2"/>
          <p:cNvSpPr>
            <a:spLocks noGrp="1"/>
          </p:cNvSpPr>
          <p:nvPr>
            <p:ph/>
          </p:nvPr>
        </p:nvSpPr>
        <p:spPr>
          <a:xfrm>
            <a:off x="4951440" y="322920"/>
            <a:ext cx="4192200" cy="435024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Segmenting is the process of breaking up messages into smaller units. Multiplexing is the processes of taking multiple streams of segmented data and interleaving them together.</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Segmenting messages has two primary benefits: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1" strike="noStrike" spc="-1">
                <a:solidFill>
                  <a:srgbClr val="000000"/>
                </a:solidFill>
                <a:latin typeface="Arial"/>
                <a:ea typeface="ＭＳ Ｐゴシック"/>
              </a:rPr>
              <a:t>Increases speed</a:t>
            </a:r>
            <a:r>
              <a:rPr lang="en-US" sz="1600" b="0" strike="noStrike" spc="-1">
                <a:solidFill>
                  <a:srgbClr val="000000"/>
                </a:solidFill>
                <a:latin typeface="Arial"/>
                <a:ea typeface="ＭＳ Ｐゴシック"/>
              </a:rPr>
              <a:t> - Large amounts of data can be sent over the network without tying up a communications link.</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1" strike="noStrike" spc="-1">
                <a:solidFill>
                  <a:srgbClr val="000000"/>
                </a:solidFill>
                <a:latin typeface="Arial"/>
                <a:ea typeface="ＭＳ Ｐゴシック"/>
              </a:rPr>
              <a:t>Increases efficiency</a:t>
            </a:r>
            <a:r>
              <a:rPr lang="en-US" sz="1600" b="0" strike="noStrike" spc="-1">
                <a:solidFill>
                  <a:srgbClr val="000000"/>
                </a:solidFill>
                <a:latin typeface="Arial"/>
                <a:ea typeface="ＭＳ Ｐゴシック"/>
              </a:rPr>
              <a:t> - Only segments which fail to reach the destination need to be retransmitted, not the entire data stream</a:t>
            </a:r>
            <a:r>
              <a:rPr lang="en-US" sz="1500" b="0" strike="noStrike" spc="-1">
                <a:solidFill>
                  <a:srgbClr val="000000"/>
                </a:solidFill>
                <a:latin typeface="Arial"/>
                <a:ea typeface="ＭＳ Ｐゴシック"/>
              </a:rPr>
              <a:t>.</a:t>
            </a:r>
            <a:endParaRPr lang="en-US" sz="1500" b="0" strike="noStrike" spc="-1">
              <a:solidFill>
                <a:srgbClr val="58585B"/>
              </a:solidFill>
              <a:latin typeface="Arial"/>
            </a:endParaRPr>
          </a:p>
        </p:txBody>
      </p:sp>
      <p:pic>
        <p:nvPicPr>
          <p:cNvPr id="442" name="Picture 2"/>
          <p:cNvPicPr/>
          <p:nvPr/>
        </p:nvPicPr>
        <p:blipFill>
          <a:blip r:embed="rId3"/>
          <a:stretch/>
        </p:blipFill>
        <p:spPr>
          <a:xfrm>
            <a:off x="101520" y="1000440"/>
            <a:ext cx="4673160" cy="3537360"/>
          </a:xfrm>
          <a:prstGeom prst="rect">
            <a:avLst/>
          </a:prstGeom>
          <a:ln w="0">
            <a:noFill/>
          </a:ln>
        </p:spPr>
      </p:pic>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8748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Encapsulation</a:t>
            </a:r>
            <a:br>
              <a:rPr sz="2400"/>
            </a:br>
            <a:r>
              <a:rPr lang="en-US" sz="2400" b="0" strike="noStrike" spc="-1">
                <a:solidFill>
                  <a:srgbClr val="367187"/>
                </a:solidFill>
                <a:latin typeface="Arial"/>
                <a:ea typeface="ＭＳ Ｐゴシック"/>
              </a:rPr>
              <a:t>Sequencing</a:t>
            </a:r>
            <a:endParaRPr lang="en-US" sz="2400" b="0" strike="noStrike" spc="-1">
              <a:solidFill>
                <a:srgbClr val="58585B"/>
              </a:solidFill>
              <a:latin typeface="Arial"/>
            </a:endParaRPr>
          </a:p>
        </p:txBody>
      </p:sp>
      <p:sp>
        <p:nvSpPr>
          <p:cNvPr id="444" name="PlaceHolder 2"/>
          <p:cNvSpPr>
            <a:spLocks noGrp="1"/>
          </p:cNvSpPr>
          <p:nvPr>
            <p:ph/>
          </p:nvPr>
        </p:nvSpPr>
        <p:spPr>
          <a:xfrm>
            <a:off x="4951440" y="1339920"/>
            <a:ext cx="4192200" cy="314568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Sequencing messages is the process of numbering the segments so that the message may be reassembled at the destination.</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TCP is responsible for sequencing the individual segments.</a:t>
            </a:r>
            <a:endParaRPr lang="en-US" sz="1600" b="0" strike="noStrike" spc="-1">
              <a:solidFill>
                <a:srgbClr val="58585B"/>
              </a:solidFill>
              <a:latin typeface="Arial"/>
            </a:endParaRPr>
          </a:p>
        </p:txBody>
      </p:sp>
      <p:pic>
        <p:nvPicPr>
          <p:cNvPr id="445" name="Picture 2"/>
          <p:cNvPicPr/>
          <p:nvPr/>
        </p:nvPicPr>
        <p:blipFill>
          <a:blip r:embed="rId3"/>
          <a:stretch/>
        </p:blipFill>
        <p:spPr>
          <a:xfrm>
            <a:off x="189720" y="968400"/>
            <a:ext cx="4657680" cy="3516840"/>
          </a:xfrm>
          <a:prstGeom prst="rect">
            <a:avLst/>
          </a:prstGeom>
          <a:ln w="0">
            <a:noFill/>
          </a:ln>
        </p:spPr>
      </p:pic>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87480" y="41400"/>
            <a:ext cx="478872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Encapsulation</a:t>
            </a:r>
            <a:br>
              <a:rPr sz="2400"/>
            </a:br>
            <a:r>
              <a:rPr lang="en-US" sz="2400" b="0" strike="noStrike" spc="-1">
                <a:solidFill>
                  <a:srgbClr val="367187"/>
                </a:solidFill>
                <a:latin typeface="Arial"/>
                <a:ea typeface="ＭＳ Ｐゴシック"/>
              </a:rPr>
              <a:t>Protocol Data Units</a:t>
            </a:r>
            <a:endParaRPr lang="en-US" sz="2400" b="0" strike="noStrike" spc="-1">
              <a:solidFill>
                <a:srgbClr val="58585B"/>
              </a:solidFill>
              <a:latin typeface="Arial"/>
            </a:endParaRPr>
          </a:p>
        </p:txBody>
      </p:sp>
      <p:sp>
        <p:nvSpPr>
          <p:cNvPr id="447" name="PlaceHolder 2"/>
          <p:cNvSpPr>
            <a:spLocks noGrp="1"/>
          </p:cNvSpPr>
          <p:nvPr>
            <p:ph/>
          </p:nvPr>
        </p:nvSpPr>
        <p:spPr>
          <a:xfrm>
            <a:off x="4619520" y="171360"/>
            <a:ext cx="4456080" cy="466704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Encapsulation is the process where protocols add their information to the data.</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At each stage of the process, a PDU has a different name to reflect its new functions.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There is no universal naming convention for PDUs, in this course, the PDUs are named according to the protocols of the TCP/IP suite.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0" strike="noStrike" spc="-1">
                <a:solidFill>
                  <a:srgbClr val="000000"/>
                </a:solidFill>
                <a:latin typeface="Arial"/>
                <a:ea typeface="ＭＳ Ｐゴシック"/>
              </a:rPr>
              <a:t>PDUs passing down the stack are as follows:</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tabLst>
                <a:tab pos="0" algn="l"/>
              </a:tabLst>
            </a:pPr>
            <a:r>
              <a:rPr lang="en-US" sz="1600" b="0" strike="noStrike" spc="-1">
                <a:solidFill>
                  <a:srgbClr val="000000"/>
                </a:solidFill>
                <a:latin typeface="Arial"/>
                <a:ea typeface="ＭＳ Ｐゴシック"/>
              </a:rPr>
              <a:t>Data (Data Stream)</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tabLst>
                <a:tab pos="0" algn="l"/>
              </a:tabLst>
            </a:pPr>
            <a:r>
              <a:rPr lang="en-US" sz="1600" b="0" strike="noStrike" spc="-1">
                <a:solidFill>
                  <a:srgbClr val="000000"/>
                </a:solidFill>
                <a:latin typeface="Arial"/>
                <a:ea typeface="ＭＳ Ｐゴシック"/>
              </a:rPr>
              <a:t>Segment</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tabLst>
                <a:tab pos="0" algn="l"/>
              </a:tabLst>
            </a:pPr>
            <a:r>
              <a:rPr lang="en-US" sz="1600" b="0" strike="noStrike" spc="-1">
                <a:solidFill>
                  <a:srgbClr val="000000"/>
                </a:solidFill>
                <a:latin typeface="Arial"/>
                <a:ea typeface="ＭＳ Ｐゴシック"/>
              </a:rPr>
              <a:t>Packet</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tabLst>
                <a:tab pos="0" algn="l"/>
              </a:tabLst>
            </a:pPr>
            <a:r>
              <a:rPr lang="en-US" sz="1600" b="0" strike="noStrike" spc="-1">
                <a:solidFill>
                  <a:srgbClr val="000000"/>
                </a:solidFill>
                <a:latin typeface="Arial"/>
                <a:ea typeface="ＭＳ Ｐゴシック"/>
              </a:rPr>
              <a:t>Frame</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tabLst>
                <a:tab pos="0" algn="l"/>
              </a:tabLst>
            </a:pPr>
            <a:r>
              <a:rPr lang="en-US" sz="1600" b="0" strike="noStrike" spc="-1">
                <a:solidFill>
                  <a:srgbClr val="000000"/>
                </a:solidFill>
                <a:latin typeface="Arial"/>
                <a:ea typeface="ＭＳ Ｐゴシック"/>
              </a:rPr>
              <a:t>Bits (Bit Stream)</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48" name="Picture 2"/>
          <p:cNvPicPr/>
          <p:nvPr/>
        </p:nvPicPr>
        <p:blipFill>
          <a:blip r:embed="rId3"/>
          <a:stretch/>
        </p:blipFill>
        <p:spPr>
          <a:xfrm>
            <a:off x="156240" y="1087200"/>
            <a:ext cx="4462920" cy="3465720"/>
          </a:xfrm>
          <a:prstGeom prst="rect">
            <a:avLst/>
          </a:prstGeom>
          <a:ln w="0">
            <a:noFill/>
          </a:ln>
        </p:spPr>
      </p:pic>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Encapsulation</a:t>
            </a:r>
            <a:br>
              <a:rPr sz="2400"/>
            </a:br>
            <a:r>
              <a:rPr lang="en-US" sz="2400" b="0" strike="noStrike" spc="-1">
                <a:solidFill>
                  <a:srgbClr val="367187"/>
                </a:solidFill>
                <a:latin typeface="Arial"/>
                <a:ea typeface="ＭＳ Ｐゴシック"/>
              </a:rPr>
              <a:t>Encapsulation Example</a:t>
            </a:r>
            <a:endParaRPr lang="en-US" sz="2400" b="0" strike="noStrike" spc="-1">
              <a:solidFill>
                <a:srgbClr val="58585B"/>
              </a:solidFill>
              <a:latin typeface="Arial"/>
            </a:endParaRPr>
          </a:p>
        </p:txBody>
      </p:sp>
      <p:sp>
        <p:nvSpPr>
          <p:cNvPr id="450" name="PlaceHolder 2"/>
          <p:cNvSpPr>
            <a:spLocks noGrp="1"/>
          </p:cNvSpPr>
          <p:nvPr>
            <p:ph/>
          </p:nvPr>
        </p:nvSpPr>
        <p:spPr>
          <a:xfrm>
            <a:off x="123480" y="867960"/>
            <a:ext cx="3060000" cy="368928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Encapsulation is a top down process.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level above does its process and then passes it down to the next level of the model. This process is repeated by each layer until it is sent out as a bit stream.</a:t>
            </a:r>
            <a:endParaRPr lang="en-US" sz="1600" b="0" strike="noStrike" spc="-1">
              <a:solidFill>
                <a:srgbClr val="58585B"/>
              </a:solidFill>
              <a:latin typeface="Arial"/>
            </a:endParaRPr>
          </a:p>
        </p:txBody>
      </p:sp>
      <p:pic>
        <p:nvPicPr>
          <p:cNvPr id="451" name="Picture 2"/>
          <p:cNvPicPr/>
          <p:nvPr/>
        </p:nvPicPr>
        <p:blipFill>
          <a:blip r:embed="rId3"/>
          <a:stretch/>
        </p:blipFill>
        <p:spPr>
          <a:xfrm>
            <a:off x="3511800" y="1001520"/>
            <a:ext cx="5631840" cy="3425040"/>
          </a:xfrm>
          <a:prstGeom prst="rect">
            <a:avLst/>
          </a:prstGeom>
          <a:ln w="0">
            <a:noFill/>
          </a:ln>
        </p:spPr>
      </p:pic>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Encapsulation</a:t>
            </a:r>
            <a:br>
              <a:rPr sz="2400"/>
            </a:br>
            <a:r>
              <a:rPr lang="en-US" sz="2400" b="0" strike="noStrike" spc="-1">
                <a:solidFill>
                  <a:srgbClr val="367187"/>
                </a:solidFill>
                <a:latin typeface="Arial"/>
                <a:ea typeface="ＭＳ Ｐゴシック"/>
              </a:rPr>
              <a:t>De-encapsulation Example</a:t>
            </a:r>
            <a:endParaRPr lang="en-US" sz="2400" b="0" strike="noStrike" spc="-1">
              <a:solidFill>
                <a:srgbClr val="58585B"/>
              </a:solidFill>
              <a:latin typeface="Arial"/>
            </a:endParaRPr>
          </a:p>
        </p:txBody>
      </p:sp>
      <p:sp>
        <p:nvSpPr>
          <p:cNvPr id="453" name="PlaceHolder 2"/>
          <p:cNvSpPr>
            <a:spLocks noGrp="1"/>
          </p:cNvSpPr>
          <p:nvPr>
            <p:ph/>
          </p:nvPr>
        </p:nvSpPr>
        <p:spPr>
          <a:xfrm>
            <a:off x="123480" y="897120"/>
            <a:ext cx="4012560" cy="380520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Data is de-encapsulated as it moves up the stack.</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When a layer completes its process, that layer strips off its header and passes it up to the next level to be processed. This is repeated at each layer until it is a data stream that the application can process.</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pPr>
            <a:r>
              <a:rPr lang="en-US" sz="1600" b="0" strike="noStrike" spc="-1">
                <a:solidFill>
                  <a:srgbClr val="000000"/>
                </a:solidFill>
                <a:latin typeface="Arial"/>
                <a:ea typeface="ＭＳ Ｐゴシック"/>
              </a:rPr>
              <a:t>Received as Bits (Bit Stream)</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pPr>
            <a:r>
              <a:rPr lang="en-US" sz="1600" b="0" strike="noStrike" spc="-1">
                <a:solidFill>
                  <a:srgbClr val="000000"/>
                </a:solidFill>
                <a:latin typeface="Arial"/>
                <a:ea typeface="ＭＳ Ｐゴシック"/>
              </a:rPr>
              <a:t>Frame</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pPr>
            <a:r>
              <a:rPr lang="en-US" sz="1600" b="0" strike="noStrike" spc="-1">
                <a:solidFill>
                  <a:srgbClr val="000000"/>
                </a:solidFill>
                <a:latin typeface="Arial"/>
                <a:ea typeface="ＭＳ Ｐゴシック"/>
              </a:rPr>
              <a:t>Packet</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pPr>
            <a:r>
              <a:rPr lang="en-US" sz="1600" b="0" strike="noStrike" spc="-1">
                <a:solidFill>
                  <a:srgbClr val="000000"/>
                </a:solidFill>
                <a:latin typeface="Arial"/>
                <a:ea typeface="ＭＳ Ｐゴシック"/>
              </a:rPr>
              <a:t>Segment</a:t>
            </a:r>
            <a:endParaRPr lang="en-US" sz="1600" b="0" strike="noStrike" spc="-1">
              <a:solidFill>
                <a:srgbClr val="58585B"/>
              </a:solidFill>
              <a:latin typeface="Arial"/>
            </a:endParaRPr>
          </a:p>
          <a:p>
            <a:pPr marL="485640" lvl="1" indent="-343080">
              <a:lnSpc>
                <a:spcPct val="100000"/>
              </a:lnSpc>
              <a:spcBef>
                <a:spcPts val="300"/>
              </a:spcBef>
              <a:spcAft>
                <a:spcPts val="300"/>
              </a:spcAft>
              <a:buClr>
                <a:srgbClr val="58585B"/>
              </a:buClr>
              <a:buFont typeface="Arial"/>
              <a:buAutoNum type="arabicPeriod"/>
            </a:pPr>
            <a:r>
              <a:rPr lang="en-US" sz="1600" b="0" strike="noStrike" spc="-1">
                <a:solidFill>
                  <a:srgbClr val="000000"/>
                </a:solidFill>
                <a:latin typeface="Arial"/>
                <a:ea typeface="ＭＳ Ｐゴシック"/>
              </a:rPr>
              <a:t>Data (Data Stream)</a:t>
            </a:r>
            <a:endParaRPr lang="en-US" sz="1600" b="0" strike="noStrike" spc="-1">
              <a:solidFill>
                <a:srgbClr val="58585B"/>
              </a:solidFill>
              <a:latin typeface="Arial"/>
            </a:endParaRPr>
          </a:p>
        </p:txBody>
      </p:sp>
      <p:pic>
        <p:nvPicPr>
          <p:cNvPr id="454" name="Picture 3"/>
          <p:cNvPicPr/>
          <p:nvPr/>
        </p:nvPicPr>
        <p:blipFill>
          <a:blip r:embed="rId3"/>
          <a:stretch/>
        </p:blipFill>
        <p:spPr>
          <a:xfrm>
            <a:off x="4136400" y="1451520"/>
            <a:ext cx="5007240" cy="2835720"/>
          </a:xfrm>
          <a:prstGeom prst="rect">
            <a:avLst/>
          </a:prstGeom>
          <a:ln w="0">
            <a:noFill/>
          </a:ln>
        </p:spPr>
      </p:pic>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3.7 Data Access</a:t>
            </a:r>
            <a:endParaRPr lang="en-US" sz="4600" b="0" strike="noStrike" spc="-1">
              <a:solidFill>
                <a:srgbClr val="58585B"/>
              </a:solidFill>
              <a:latin typeface="Arial"/>
            </a:endParaRPr>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Addresses</a:t>
            </a:r>
            <a:endParaRPr lang="en-US" sz="2400" b="0" strike="noStrike" spc="-1">
              <a:solidFill>
                <a:srgbClr val="58585B"/>
              </a:solidFill>
              <a:latin typeface="Arial"/>
            </a:endParaRPr>
          </a:p>
        </p:txBody>
      </p:sp>
      <p:sp>
        <p:nvSpPr>
          <p:cNvPr id="457" name="PlaceHolder 2"/>
          <p:cNvSpPr>
            <a:spLocks noGrp="1"/>
          </p:cNvSpPr>
          <p:nvPr>
            <p:ph/>
          </p:nvPr>
        </p:nvSpPr>
        <p:spPr>
          <a:xfrm>
            <a:off x="349200" y="744480"/>
            <a:ext cx="8444880" cy="22417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Both the data link and network layers use addressing to deliver data from source to destination.</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1" strike="noStrike" spc="-1">
                <a:solidFill>
                  <a:srgbClr val="000000"/>
                </a:solidFill>
                <a:latin typeface="Arial"/>
                <a:ea typeface="ＭＳ Ｐゴシック"/>
              </a:rPr>
              <a:t>Network layer source and destination addresses</a:t>
            </a:r>
            <a:r>
              <a:rPr lang="en-US" sz="1600" b="0" strike="noStrike" spc="-1">
                <a:solidFill>
                  <a:srgbClr val="000000"/>
                </a:solidFill>
                <a:latin typeface="Arial"/>
                <a:ea typeface="ＭＳ Ｐゴシック"/>
              </a:rPr>
              <a:t> - Responsible for delivering the IP packet from original source to the final destination. </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1" strike="noStrike" spc="-1">
                <a:solidFill>
                  <a:srgbClr val="000000"/>
                </a:solidFill>
                <a:latin typeface="Arial"/>
                <a:ea typeface="ＭＳ Ｐゴシック"/>
              </a:rPr>
              <a:t>Data link layer source and destination addresses </a:t>
            </a:r>
            <a:r>
              <a:rPr lang="en-US" sz="1600" b="0" strike="noStrike" spc="-1">
                <a:solidFill>
                  <a:srgbClr val="000000"/>
                </a:solidFill>
                <a:latin typeface="Arial"/>
                <a:ea typeface="ＭＳ Ｐゴシック"/>
              </a:rPr>
              <a:t>– Responsible for delivering the data link frame from one network interface card (NIC) to another NIC on the same network.</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58" name="Picture 2"/>
          <p:cNvPicPr/>
          <p:nvPr/>
        </p:nvPicPr>
        <p:blipFill>
          <a:blip r:embed="rId3"/>
          <a:stretch/>
        </p:blipFill>
        <p:spPr>
          <a:xfrm>
            <a:off x="1157400" y="3184920"/>
            <a:ext cx="6829200" cy="1666440"/>
          </a:xfrm>
          <a:prstGeom prst="rect">
            <a:avLst/>
          </a:prstGeom>
          <a:ln w="0">
            <a:noFill/>
          </a:ln>
        </p:spPr>
      </p:pic>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Layer 3 Logical Address</a:t>
            </a:r>
            <a:endParaRPr lang="en-US" sz="2400" b="0" strike="noStrike" spc="-1">
              <a:solidFill>
                <a:srgbClr val="58585B"/>
              </a:solidFill>
              <a:latin typeface="Arial"/>
            </a:endParaRPr>
          </a:p>
        </p:txBody>
      </p:sp>
      <p:sp>
        <p:nvSpPr>
          <p:cNvPr id="460" name="PlaceHolder 2"/>
          <p:cNvSpPr>
            <a:spLocks noGrp="1"/>
          </p:cNvSpPr>
          <p:nvPr>
            <p:ph/>
          </p:nvPr>
        </p:nvSpPr>
        <p:spPr>
          <a:xfrm>
            <a:off x="99360" y="1037880"/>
            <a:ext cx="3801960" cy="345708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 IP packet contains two IP addresses: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Source IP address</a:t>
            </a:r>
            <a:r>
              <a:rPr lang="en-US" sz="1600" b="0" strike="noStrike" spc="-1">
                <a:solidFill>
                  <a:srgbClr val="000000"/>
                </a:solidFill>
                <a:latin typeface="Arial"/>
                <a:ea typeface="ＭＳ Ｐゴシック"/>
              </a:rPr>
              <a:t> - The IP address of the sending device,  original source of the packet.</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1" strike="noStrike" spc="-1">
                <a:solidFill>
                  <a:srgbClr val="000000"/>
                </a:solidFill>
                <a:latin typeface="Arial"/>
                <a:ea typeface="ＭＳ Ｐゴシック"/>
              </a:rPr>
              <a:t>Destination IP address</a:t>
            </a:r>
            <a:r>
              <a:rPr lang="en-US" sz="1600" b="0" strike="noStrike" spc="-1">
                <a:solidFill>
                  <a:srgbClr val="000000"/>
                </a:solidFill>
                <a:latin typeface="Arial"/>
                <a:ea typeface="ＭＳ Ｐゴシック"/>
              </a:rPr>
              <a:t> - The IP address of the receiving device, final destination of the packet.</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These addresses may be on the same link or remote.</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61" name="Picture 2"/>
          <p:cNvPicPr/>
          <p:nvPr/>
        </p:nvPicPr>
        <p:blipFill>
          <a:blip r:embed="rId3"/>
          <a:stretch/>
        </p:blipFill>
        <p:spPr>
          <a:xfrm>
            <a:off x="4078080" y="1233000"/>
            <a:ext cx="4880520" cy="2669040"/>
          </a:xfrm>
          <a:prstGeom prst="rect">
            <a:avLst/>
          </a:prstGeom>
          <a:ln w="0">
            <a:noFill/>
          </a:ln>
        </p:spPr>
      </p:pic>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Layer 3 Logical Address (Cont.)</a:t>
            </a:r>
            <a:endParaRPr lang="en-US" sz="2400" b="0" strike="noStrike" spc="-1">
              <a:solidFill>
                <a:srgbClr val="58585B"/>
              </a:solidFill>
              <a:latin typeface="Arial"/>
            </a:endParaRPr>
          </a:p>
        </p:txBody>
      </p:sp>
      <p:sp>
        <p:nvSpPr>
          <p:cNvPr id="463" name="PlaceHolder 2"/>
          <p:cNvSpPr>
            <a:spLocks noGrp="1"/>
          </p:cNvSpPr>
          <p:nvPr>
            <p:ph/>
          </p:nvPr>
        </p:nvSpPr>
        <p:spPr>
          <a:xfrm>
            <a:off x="100080" y="885960"/>
            <a:ext cx="4302720" cy="407124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An IP address contains two parts: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1" strike="noStrike" spc="-1">
                <a:solidFill>
                  <a:srgbClr val="000000"/>
                </a:solidFill>
                <a:latin typeface="Arial"/>
                <a:ea typeface="ＭＳ Ｐゴシック"/>
              </a:rPr>
              <a:t>Network portion (IPv4) or Prefix (IPv6)</a:t>
            </a:r>
            <a:r>
              <a:rPr lang="en-US" sz="1600" b="0" strike="noStrike" spc="-1">
                <a:solidFill>
                  <a:srgbClr val="000000"/>
                </a:solidFill>
                <a:latin typeface="Arial"/>
                <a:ea typeface="ＭＳ Ｐゴシック"/>
              </a:rPr>
              <a:t>  </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500" b="0" strike="noStrike" spc="-1">
                <a:solidFill>
                  <a:srgbClr val="000000"/>
                </a:solidFill>
                <a:latin typeface="Arial"/>
                <a:ea typeface="ＭＳ Ｐゴシック"/>
              </a:rPr>
              <a:t>The left-most part of the address indicates the network group which the IP address is a member.</a:t>
            </a:r>
            <a:endParaRPr lang="en-US" sz="15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500" b="0" strike="noStrike" spc="-1">
                <a:solidFill>
                  <a:srgbClr val="000000"/>
                </a:solidFill>
                <a:latin typeface="Arial"/>
                <a:ea typeface="ＭＳ Ｐゴシック"/>
              </a:rPr>
              <a:t>Each LAN or WAN will have the same network portion.</a:t>
            </a:r>
            <a:endParaRPr lang="en-US" sz="15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600" b="1" strike="noStrike" spc="-1">
                <a:solidFill>
                  <a:srgbClr val="000000"/>
                </a:solidFill>
                <a:latin typeface="Arial"/>
                <a:ea typeface="ＭＳ Ｐゴシック"/>
              </a:rPr>
              <a:t>Host portion (IPv4) or Interface ID (IPv6)</a:t>
            </a:r>
            <a:r>
              <a:rPr lang="en-US" sz="1600" b="0" strike="noStrike" spc="-1">
                <a:solidFill>
                  <a:srgbClr val="000000"/>
                </a:solidFill>
                <a:latin typeface="Arial"/>
                <a:ea typeface="ＭＳ Ｐゴシック"/>
              </a:rPr>
              <a:t> </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500" b="0" strike="noStrike" spc="-1">
                <a:solidFill>
                  <a:srgbClr val="000000"/>
                </a:solidFill>
                <a:latin typeface="Arial"/>
                <a:ea typeface="ＭＳ Ｐゴシック"/>
              </a:rPr>
              <a:t>The remaining part of the address identifies a specific device within the group. </a:t>
            </a:r>
            <a:endParaRPr lang="en-US" sz="15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500" b="0" strike="noStrike" spc="-1">
                <a:solidFill>
                  <a:srgbClr val="000000"/>
                </a:solidFill>
                <a:latin typeface="Arial"/>
                <a:ea typeface="ＭＳ Ｐゴシック"/>
              </a:rPr>
              <a:t>This portion is unique for each device on the network.</a:t>
            </a: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64" name="Picture 2"/>
          <p:cNvPicPr/>
          <p:nvPr/>
        </p:nvPicPr>
        <p:blipFill>
          <a:blip r:embed="rId3"/>
          <a:stretch/>
        </p:blipFill>
        <p:spPr>
          <a:xfrm>
            <a:off x="4503240" y="1236960"/>
            <a:ext cx="4640400" cy="2669040"/>
          </a:xfrm>
          <a:prstGeom prst="rect">
            <a:avLst/>
          </a:prstGeom>
          <a:ln w="0">
            <a:noFill/>
          </a:ln>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0" y="41400"/>
            <a:ext cx="9143640" cy="78948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Video – Devices in a Bubble</a:t>
            </a:r>
            <a:endParaRPr lang="en-US" sz="2400" b="0" strike="noStrike" spc="-1">
              <a:solidFill>
                <a:srgbClr val="58585B"/>
              </a:solidFill>
              <a:latin typeface="Arial"/>
            </a:endParaRPr>
          </a:p>
        </p:txBody>
      </p:sp>
      <p:sp>
        <p:nvSpPr>
          <p:cNvPr id="343" name="PlaceHolder 2"/>
          <p:cNvSpPr>
            <a:spLocks noGrp="1"/>
          </p:cNvSpPr>
          <p:nvPr>
            <p:ph/>
          </p:nvPr>
        </p:nvSpPr>
        <p:spPr>
          <a:xfrm>
            <a:off x="118800" y="834480"/>
            <a:ext cx="8852760" cy="1251000"/>
          </a:xfrm>
          <a:prstGeom prst="rect">
            <a:avLst/>
          </a:prstGeom>
          <a:noFill/>
          <a:ln w="0">
            <a:noFill/>
          </a:ln>
        </p:spPr>
        <p:txBody>
          <a:bodyPr rIns="182880" numCol="1" spcCol="0" anchor="t">
            <a:noAutofit/>
          </a:bodyPr>
          <a:lstStyle/>
          <a:p>
            <a:pPr>
              <a:lnSpc>
                <a:spcPct val="100000"/>
              </a:lnSpc>
              <a:spcBef>
                <a:spcPts val="601"/>
              </a:spcBef>
              <a:spcAft>
                <a:spcPts val="601"/>
              </a:spcAft>
              <a:buNone/>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This video will explain the protocols that devices use to see their place in the network and communicate with other devices.</a:t>
            </a:r>
            <a:endParaRPr lang="en-US" sz="1800" b="0" strike="noStrike" spc="-1">
              <a:solidFill>
                <a:srgbClr val="58585B"/>
              </a:solidFill>
              <a:latin typeface="Arial"/>
            </a:endParaRPr>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Devices on the Same Network</a:t>
            </a:r>
            <a:endParaRPr lang="en-US" sz="2400" b="0" strike="noStrike" spc="-1">
              <a:solidFill>
                <a:srgbClr val="58585B"/>
              </a:solidFill>
              <a:latin typeface="Arial"/>
            </a:endParaRPr>
          </a:p>
        </p:txBody>
      </p:sp>
      <p:sp>
        <p:nvSpPr>
          <p:cNvPr id="466" name="PlaceHolder 2"/>
          <p:cNvSpPr>
            <a:spLocks noGrp="1"/>
          </p:cNvSpPr>
          <p:nvPr>
            <p:ph/>
          </p:nvPr>
        </p:nvSpPr>
        <p:spPr>
          <a:xfrm>
            <a:off x="177120" y="1185120"/>
            <a:ext cx="3788640" cy="34351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When devices are on the same network the source and destination will have the same number in network portion of the address.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PC1 – </a:t>
            </a:r>
            <a:r>
              <a:rPr lang="en-US" sz="1600" b="0" u="sng" strike="noStrike" spc="-1">
                <a:solidFill>
                  <a:srgbClr val="FBAB18"/>
                </a:solidFill>
                <a:uFillTx/>
                <a:latin typeface="Arial"/>
                <a:ea typeface="ＭＳ Ｐゴシック"/>
              </a:rPr>
              <a:t>192.168.1</a:t>
            </a:r>
            <a:r>
              <a:rPr lang="en-US" sz="1600" b="0" strike="noStrike" spc="-1">
                <a:solidFill>
                  <a:srgbClr val="000000"/>
                </a:solidFill>
                <a:latin typeface="Arial"/>
                <a:ea typeface="ＭＳ Ｐゴシック"/>
              </a:rPr>
              <a:t>.110</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FTP Server – </a:t>
            </a:r>
            <a:r>
              <a:rPr lang="en-US" sz="1600" b="0" u="sng" strike="noStrike" spc="-1">
                <a:solidFill>
                  <a:srgbClr val="FBAB18"/>
                </a:solidFill>
                <a:uFillTx/>
                <a:latin typeface="Arial"/>
                <a:ea typeface="ＭＳ Ｐゴシック"/>
              </a:rPr>
              <a:t>192.168.1</a:t>
            </a:r>
            <a:r>
              <a:rPr lang="en-US" sz="1600" b="0" strike="noStrike" spc="-1">
                <a:solidFill>
                  <a:srgbClr val="000000"/>
                </a:solidFill>
                <a:latin typeface="Arial"/>
                <a:ea typeface="ＭＳ Ｐゴシック"/>
              </a:rPr>
              <a:t>.9</a:t>
            </a:r>
            <a:endParaRPr lang="en-US" sz="1600" b="0" strike="noStrike" spc="-1">
              <a:solidFill>
                <a:srgbClr val="58585B"/>
              </a:solidFill>
              <a:latin typeface="Arial"/>
            </a:endParaRPr>
          </a:p>
        </p:txBody>
      </p:sp>
      <p:pic>
        <p:nvPicPr>
          <p:cNvPr id="467" name="Picture 2"/>
          <p:cNvPicPr/>
          <p:nvPr/>
        </p:nvPicPr>
        <p:blipFill>
          <a:blip r:embed="rId3"/>
          <a:stretch/>
        </p:blipFill>
        <p:spPr>
          <a:xfrm>
            <a:off x="4206240" y="977400"/>
            <a:ext cx="4642920" cy="2980440"/>
          </a:xfrm>
          <a:prstGeom prst="rect">
            <a:avLst/>
          </a:prstGeom>
          <a:ln w="0">
            <a:noFill/>
          </a:ln>
        </p:spPr>
      </p:pic>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Role of the Data Link Layer Addresses: Same IP Network</a:t>
            </a:r>
            <a:endParaRPr lang="en-US" sz="2400" b="0" strike="noStrike" spc="-1">
              <a:solidFill>
                <a:srgbClr val="58585B"/>
              </a:solidFill>
              <a:latin typeface="Arial"/>
            </a:endParaRPr>
          </a:p>
        </p:txBody>
      </p:sp>
      <p:sp>
        <p:nvSpPr>
          <p:cNvPr id="469" name="PlaceHolder 2"/>
          <p:cNvSpPr>
            <a:spLocks noGrp="1"/>
          </p:cNvSpPr>
          <p:nvPr>
            <p:ph/>
          </p:nvPr>
        </p:nvSpPr>
        <p:spPr>
          <a:xfrm>
            <a:off x="114480" y="861480"/>
            <a:ext cx="4028760" cy="343512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When devices are on the same Ethernet network the data link frame will use the actual MAC address of the destination NIC.</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CA" sz="1600" b="0" strike="noStrike" spc="-1">
                <a:solidFill>
                  <a:srgbClr val="000000"/>
                </a:solidFill>
                <a:latin typeface="Arial"/>
                <a:ea typeface="ＭＳ Ｐゴシック"/>
              </a:rPr>
              <a:t>MAC addresses are physically embedded into the Ethernet NIC and are local addressing.</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CA" sz="1600" b="0" strike="noStrike" spc="-1">
                <a:solidFill>
                  <a:srgbClr val="000000"/>
                </a:solidFill>
                <a:latin typeface="Arial"/>
                <a:ea typeface="ＭＳ Ｐゴシック"/>
              </a:rPr>
              <a:t>The Source MAC address will be that of the originator on the link.</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CA" sz="1600" b="0" strike="noStrike" spc="-1">
                <a:solidFill>
                  <a:srgbClr val="000000"/>
                </a:solidFill>
                <a:latin typeface="Arial"/>
                <a:ea typeface="ＭＳ Ｐゴシック"/>
              </a:rPr>
              <a:t>The Destination MAC address will always be on the same link as the source, even if the ultimate destination is remote.</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70" name="Picture 1"/>
          <p:cNvPicPr/>
          <p:nvPr/>
        </p:nvPicPr>
        <p:blipFill>
          <a:blip r:embed="rId3"/>
          <a:stretch/>
        </p:blipFill>
        <p:spPr>
          <a:xfrm>
            <a:off x="4399560" y="861480"/>
            <a:ext cx="4472640" cy="2933640"/>
          </a:xfrm>
          <a:prstGeom prst="rect">
            <a:avLst/>
          </a:prstGeom>
          <a:ln w="0">
            <a:noFill/>
          </a:ln>
        </p:spPr>
      </p:pic>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Devices on a Remote Network</a:t>
            </a:r>
            <a:endParaRPr lang="en-US" sz="2400" b="0" strike="noStrike" spc="-1">
              <a:solidFill>
                <a:srgbClr val="58585B"/>
              </a:solidFill>
              <a:latin typeface="Arial"/>
            </a:endParaRPr>
          </a:p>
        </p:txBody>
      </p:sp>
      <p:sp>
        <p:nvSpPr>
          <p:cNvPr id="472" name="PlaceHolder 2"/>
          <p:cNvSpPr>
            <a:spLocks noGrp="1"/>
          </p:cNvSpPr>
          <p:nvPr>
            <p:ph/>
          </p:nvPr>
        </p:nvSpPr>
        <p:spPr>
          <a:xfrm>
            <a:off x="114480" y="861480"/>
            <a:ext cx="3934800" cy="359244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What happens when the actual (ultimate) destination is not on the same LAN and is remote? </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What happens when PC1 tries to reach the Web Server?</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Does this impact the network and data link layers?</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endParaRPr lang="en-US" sz="14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73" name="Picture 2"/>
          <p:cNvPicPr/>
          <p:nvPr/>
        </p:nvPicPr>
        <p:blipFill>
          <a:blip r:embed="rId3"/>
          <a:stretch/>
        </p:blipFill>
        <p:spPr>
          <a:xfrm>
            <a:off x="4143240" y="1037520"/>
            <a:ext cx="4884120" cy="3240360"/>
          </a:xfrm>
          <a:prstGeom prst="rect">
            <a:avLst/>
          </a:prstGeom>
          <a:ln w="0">
            <a:noFill/>
          </a:ln>
        </p:spPr>
      </p:pic>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Role of the Network Layer Addresses</a:t>
            </a:r>
            <a:endParaRPr lang="en-US" sz="2400" b="0" strike="noStrike" spc="-1">
              <a:solidFill>
                <a:srgbClr val="58585B"/>
              </a:solidFill>
              <a:latin typeface="Arial"/>
            </a:endParaRPr>
          </a:p>
        </p:txBody>
      </p:sp>
      <p:sp>
        <p:nvSpPr>
          <p:cNvPr id="475" name="PlaceHolder 2"/>
          <p:cNvSpPr>
            <a:spLocks noGrp="1"/>
          </p:cNvSpPr>
          <p:nvPr>
            <p:ph/>
          </p:nvPr>
        </p:nvSpPr>
        <p:spPr>
          <a:xfrm>
            <a:off x="114480" y="861480"/>
            <a:ext cx="3862440" cy="359244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When the source and destination have a different network portion, this means they are on different networks.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PC1 – 192.168.1</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Web Server – 172.16.1</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76" name="Picture 2"/>
          <p:cNvPicPr/>
          <p:nvPr/>
        </p:nvPicPr>
        <p:blipFill>
          <a:blip r:embed="rId3"/>
          <a:stretch/>
        </p:blipFill>
        <p:spPr>
          <a:xfrm>
            <a:off x="4143240" y="1037520"/>
            <a:ext cx="4884120" cy="3240360"/>
          </a:xfrm>
          <a:prstGeom prst="rect">
            <a:avLst/>
          </a:prstGeom>
          <a:ln w="0">
            <a:noFill/>
          </a:ln>
        </p:spPr>
      </p:pic>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PlaceHolder 1"/>
          <p:cNvSpPr>
            <a:spLocks noGrp="1"/>
          </p:cNvSpPr>
          <p:nvPr>
            <p:ph type="title"/>
          </p:nvPr>
        </p:nvSpPr>
        <p:spPr>
          <a:xfrm>
            <a:off x="0" y="41400"/>
            <a:ext cx="9143640" cy="74340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Role of the Data Link Layer Addresses: Different IP Networks</a:t>
            </a:r>
            <a:endParaRPr lang="en-US" sz="2400" b="0" strike="noStrike" spc="-1">
              <a:solidFill>
                <a:srgbClr val="58585B"/>
              </a:solidFill>
              <a:latin typeface="Arial"/>
            </a:endParaRPr>
          </a:p>
        </p:txBody>
      </p:sp>
      <p:sp>
        <p:nvSpPr>
          <p:cNvPr id="478" name="PlaceHolder 2"/>
          <p:cNvSpPr>
            <a:spLocks noGrp="1"/>
          </p:cNvSpPr>
          <p:nvPr>
            <p:ph/>
          </p:nvPr>
        </p:nvSpPr>
        <p:spPr>
          <a:xfrm>
            <a:off x="114480" y="785160"/>
            <a:ext cx="4036320" cy="39006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500" b="0" strike="noStrike" spc="-1">
                <a:solidFill>
                  <a:srgbClr val="000000"/>
                </a:solidFill>
                <a:latin typeface="Arial"/>
                <a:ea typeface="ＭＳ Ｐゴシック"/>
              </a:rPr>
              <a:t>When the final destination is remote, Layer 3 will provide Layer 2 with the local default gateway IP address, also known as the router address.</a:t>
            </a:r>
            <a:endParaRPr lang="en-US" sz="15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500" b="0" strike="noStrike" spc="-1">
                <a:solidFill>
                  <a:srgbClr val="000000"/>
                </a:solidFill>
                <a:latin typeface="Arial"/>
                <a:ea typeface="ＭＳ Ｐゴシック"/>
              </a:rPr>
              <a:t>The default gateway (DGW) is the router interface IP address that is part of this LAN and will be the “door” or “gateway” to all other remote locations.</a:t>
            </a:r>
            <a:endParaRPr lang="en-US" sz="15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500" b="0" strike="noStrike" spc="-1">
                <a:solidFill>
                  <a:srgbClr val="000000"/>
                </a:solidFill>
                <a:latin typeface="Arial"/>
                <a:ea typeface="ＭＳ Ｐゴシック"/>
              </a:rPr>
              <a:t>All devices on the LAN must be told about this address or their traffic will be confined to the LAN only. </a:t>
            </a:r>
            <a:endParaRPr lang="en-US" sz="15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pos="0" algn="l"/>
              </a:tabLst>
            </a:pPr>
            <a:r>
              <a:rPr lang="en-US" sz="1500" b="0" strike="noStrike" spc="-1">
                <a:solidFill>
                  <a:srgbClr val="000000"/>
                </a:solidFill>
                <a:latin typeface="Arial"/>
                <a:ea typeface="ＭＳ Ｐゴシック"/>
              </a:rPr>
              <a:t>Once Layer 2 on PC1 forwards to the default gateway (Router), the router then can start the routing process of getting the information to actual destination. </a:t>
            </a: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79" name="Picture 2"/>
          <p:cNvPicPr/>
          <p:nvPr/>
        </p:nvPicPr>
        <p:blipFill>
          <a:blip r:embed="rId3"/>
          <a:stretch/>
        </p:blipFill>
        <p:spPr>
          <a:xfrm>
            <a:off x="4150800" y="1188720"/>
            <a:ext cx="4878360" cy="3309840"/>
          </a:xfrm>
          <a:prstGeom prst="rect">
            <a:avLst/>
          </a:prstGeom>
          <a:ln w="0">
            <a:noFill/>
          </a:ln>
        </p:spPr>
      </p:pic>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0" y="41400"/>
            <a:ext cx="9143640" cy="99576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Role of the Data Link Layer Addresses: Different IP Networks (Cont.)</a:t>
            </a:r>
            <a:endParaRPr lang="en-US" sz="2400" b="0" strike="noStrike" spc="-1">
              <a:solidFill>
                <a:srgbClr val="58585B"/>
              </a:solidFill>
              <a:latin typeface="Arial"/>
            </a:endParaRPr>
          </a:p>
        </p:txBody>
      </p:sp>
      <p:sp>
        <p:nvSpPr>
          <p:cNvPr id="481" name="PlaceHolder 2"/>
          <p:cNvSpPr>
            <a:spLocks noGrp="1"/>
          </p:cNvSpPr>
          <p:nvPr>
            <p:ph/>
          </p:nvPr>
        </p:nvSpPr>
        <p:spPr>
          <a:xfrm>
            <a:off x="114480" y="1115640"/>
            <a:ext cx="3934800" cy="363240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data link addressing is local addressing so it will have a source and destination for each link.</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MAC addressing for the first segment is :</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600" b="0" strike="noStrike" spc="-1">
                <a:solidFill>
                  <a:srgbClr val="000000"/>
                </a:solidFill>
                <a:latin typeface="Arial"/>
                <a:ea typeface="ＭＳ Ｐゴシック"/>
              </a:rPr>
              <a:t>Source –  AA-AA-AA-AA-AA-AA (PC1) Sends the frame.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600" b="0" strike="noStrike" spc="-1">
                <a:solidFill>
                  <a:srgbClr val="000000"/>
                </a:solidFill>
                <a:latin typeface="Arial"/>
                <a:ea typeface="ＭＳ Ｐゴシック"/>
              </a:rPr>
              <a:t>Destination – 11-11-11-11-11-11 (R1- Default Gateway MAC) Receives the frame.</a:t>
            </a:r>
            <a:endParaRPr lang="en-US" sz="1600" b="0" strike="noStrike" spc="-1">
              <a:solidFill>
                <a:srgbClr val="58585B"/>
              </a:solidFill>
              <a:latin typeface="Arial"/>
            </a:endParaRPr>
          </a:p>
          <a:p>
            <a:pPr>
              <a:lnSpc>
                <a:spcPct val="100000"/>
              </a:lnSpc>
              <a:spcBef>
                <a:spcPts val="601"/>
              </a:spcBef>
              <a:spcAft>
                <a:spcPts val="601"/>
              </a:spcAft>
              <a:buNone/>
              <a:tabLst>
                <a:tab pos="0" algn="l"/>
              </a:tabLst>
            </a:pPr>
            <a:r>
              <a:rPr lang="en-US" sz="1500" b="1" strike="noStrike" spc="-1">
                <a:solidFill>
                  <a:srgbClr val="000000"/>
                </a:solidFill>
                <a:latin typeface="Arial"/>
                <a:ea typeface="ＭＳ Ｐゴシック"/>
              </a:rPr>
              <a:t>Note: </a:t>
            </a:r>
            <a:r>
              <a:rPr lang="en-US" sz="1500" b="0" strike="noStrike" spc="-1">
                <a:solidFill>
                  <a:srgbClr val="000000"/>
                </a:solidFill>
                <a:latin typeface="Arial"/>
                <a:ea typeface="ＭＳ Ｐゴシック"/>
              </a:rPr>
              <a:t>While the L2 local addressing will change from link to link or hop to hop, the L3 addressing remains the same.</a:t>
            </a: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pic>
        <p:nvPicPr>
          <p:cNvPr id="482" name="Picture 2"/>
          <p:cNvPicPr/>
          <p:nvPr/>
        </p:nvPicPr>
        <p:blipFill>
          <a:blip r:embed="rId3"/>
          <a:stretch/>
        </p:blipFill>
        <p:spPr>
          <a:xfrm>
            <a:off x="4482000" y="874440"/>
            <a:ext cx="4215600" cy="2697120"/>
          </a:xfrm>
          <a:prstGeom prst="rect">
            <a:avLst/>
          </a:prstGeom>
          <a:ln w="0">
            <a:noFill/>
          </a:ln>
        </p:spPr>
      </p:pic>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0" y="0"/>
            <a:ext cx="3748680" cy="8611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Data Link Addresses</a:t>
            </a:r>
            <a:endParaRPr lang="en-US" sz="2400" b="0" strike="noStrike" spc="-1">
              <a:solidFill>
                <a:srgbClr val="58585B"/>
              </a:solidFill>
              <a:latin typeface="Arial"/>
            </a:endParaRPr>
          </a:p>
        </p:txBody>
      </p:sp>
      <p:sp>
        <p:nvSpPr>
          <p:cNvPr id="484" name="PlaceHolder 2"/>
          <p:cNvSpPr>
            <a:spLocks noGrp="1"/>
          </p:cNvSpPr>
          <p:nvPr>
            <p:ph/>
          </p:nvPr>
        </p:nvSpPr>
        <p:spPr>
          <a:xfrm>
            <a:off x="162000" y="861480"/>
            <a:ext cx="8505360" cy="167616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Since data link addressing is local addressing,  it will have a source and destination for each segment or hop of the journey to the destination.</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MAC addressing for the first segment is: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600" b="0" strike="noStrike" spc="-1">
                <a:solidFill>
                  <a:srgbClr val="000000"/>
                </a:solidFill>
                <a:latin typeface="Arial"/>
                <a:ea typeface="ＭＳ Ｐゴシック"/>
              </a:rPr>
              <a:t>Source –  (PC1 NIC) sends frame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pPr>
            <a:r>
              <a:rPr lang="en-US" sz="1600" b="0" strike="noStrike" spc="-1">
                <a:solidFill>
                  <a:srgbClr val="000000"/>
                </a:solidFill>
                <a:latin typeface="Arial"/>
                <a:ea typeface="ＭＳ Ｐゴシック"/>
              </a:rPr>
              <a:t>Destination – (First Router- DGW interface) receives frame</a:t>
            </a:r>
            <a:endParaRPr lang="en-US" sz="1600" b="0" strike="noStrike" spc="-1">
              <a:solidFill>
                <a:srgbClr val="58585B"/>
              </a:solidFill>
              <a:latin typeface="Arial"/>
            </a:endParaRPr>
          </a:p>
        </p:txBody>
      </p:sp>
      <p:pic>
        <p:nvPicPr>
          <p:cNvPr id="485" name="Picture 2"/>
          <p:cNvPicPr/>
          <p:nvPr/>
        </p:nvPicPr>
        <p:blipFill>
          <a:blip r:embed="rId3"/>
          <a:stretch/>
        </p:blipFill>
        <p:spPr>
          <a:xfrm>
            <a:off x="2525760" y="2571840"/>
            <a:ext cx="4470480" cy="2164320"/>
          </a:xfrm>
          <a:prstGeom prst="rect">
            <a:avLst/>
          </a:prstGeom>
          <a:ln w="0">
            <a:noFill/>
          </a:ln>
        </p:spPr>
      </p:pic>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0" y="0"/>
            <a:ext cx="4466880" cy="8611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Data Link Addresses (Cont.)</a:t>
            </a:r>
            <a:endParaRPr lang="en-US" sz="2400" b="0" strike="noStrike" spc="-1">
              <a:solidFill>
                <a:srgbClr val="58585B"/>
              </a:solidFill>
              <a:latin typeface="Arial"/>
            </a:endParaRPr>
          </a:p>
        </p:txBody>
      </p:sp>
      <p:sp>
        <p:nvSpPr>
          <p:cNvPr id="487" name="PlaceHolder 2"/>
          <p:cNvSpPr>
            <a:spLocks noGrp="1"/>
          </p:cNvSpPr>
          <p:nvPr>
            <p:ph/>
          </p:nvPr>
        </p:nvSpPr>
        <p:spPr>
          <a:xfrm>
            <a:off x="190440" y="851760"/>
            <a:ext cx="8248320" cy="114804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 MAC addressing for the second hop is: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Source –  (First Router- exit interface) sends frame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Destination – (Second Router) receives frame</a:t>
            </a:r>
            <a:endParaRPr lang="en-US" sz="1600" b="0" strike="noStrike" spc="-1">
              <a:solidFill>
                <a:srgbClr val="58585B"/>
              </a:solidFill>
              <a:latin typeface="Arial"/>
            </a:endParaRPr>
          </a:p>
        </p:txBody>
      </p:sp>
      <p:pic>
        <p:nvPicPr>
          <p:cNvPr id="488" name="Picture 3"/>
          <p:cNvPicPr/>
          <p:nvPr/>
        </p:nvPicPr>
        <p:blipFill>
          <a:blip r:embed="rId3"/>
          <a:stretch/>
        </p:blipFill>
        <p:spPr>
          <a:xfrm>
            <a:off x="1960200" y="2080080"/>
            <a:ext cx="5223600" cy="2347560"/>
          </a:xfrm>
          <a:prstGeom prst="rect">
            <a:avLst/>
          </a:prstGeom>
          <a:ln w="0">
            <a:noFill/>
          </a:ln>
        </p:spPr>
      </p:pic>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0" y="0"/>
            <a:ext cx="4266720" cy="8611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Data Link Addresses (Cont.)</a:t>
            </a:r>
            <a:endParaRPr lang="en-US" sz="2400" b="0" strike="noStrike" spc="-1">
              <a:solidFill>
                <a:srgbClr val="58585B"/>
              </a:solidFill>
              <a:latin typeface="Arial"/>
            </a:endParaRPr>
          </a:p>
        </p:txBody>
      </p:sp>
      <p:sp>
        <p:nvSpPr>
          <p:cNvPr id="490" name="PlaceHolder 2"/>
          <p:cNvSpPr>
            <a:spLocks noGrp="1"/>
          </p:cNvSpPr>
          <p:nvPr>
            <p:ph/>
          </p:nvPr>
        </p:nvSpPr>
        <p:spPr>
          <a:xfrm>
            <a:off x="181080" y="842400"/>
            <a:ext cx="7791120" cy="120528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600" b="0" strike="noStrike" spc="-1">
                <a:solidFill>
                  <a:srgbClr val="000000"/>
                </a:solidFill>
                <a:latin typeface="Arial"/>
                <a:ea typeface="ＭＳ Ｐゴシック"/>
              </a:rPr>
              <a:t>The MAC addressing for the last segment is:</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Source –  (Second Router- exit interface) sends frame</a:t>
            </a:r>
            <a:endParaRPr lang="en-US" sz="16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600" b="0" strike="noStrike" spc="-1">
                <a:solidFill>
                  <a:srgbClr val="000000"/>
                </a:solidFill>
                <a:latin typeface="Arial"/>
                <a:ea typeface="ＭＳ Ｐゴシック"/>
              </a:rPr>
              <a:t>Destination – (Web Server NIC) receives frame</a:t>
            </a:r>
            <a:endParaRPr lang="en-US" sz="1600" b="0" strike="noStrike" spc="-1">
              <a:solidFill>
                <a:srgbClr val="58585B"/>
              </a:solidFill>
              <a:latin typeface="Arial"/>
            </a:endParaRPr>
          </a:p>
        </p:txBody>
      </p:sp>
      <p:pic>
        <p:nvPicPr>
          <p:cNvPr id="491" name="Picture 4"/>
          <p:cNvPicPr/>
          <p:nvPr/>
        </p:nvPicPr>
        <p:blipFill>
          <a:blip r:embed="rId3"/>
          <a:stretch/>
        </p:blipFill>
        <p:spPr>
          <a:xfrm>
            <a:off x="1983600" y="2137320"/>
            <a:ext cx="5176440" cy="2279160"/>
          </a:xfrm>
          <a:prstGeom prst="rect">
            <a:avLst/>
          </a:prstGeom>
          <a:ln w="0">
            <a:noFill/>
          </a:ln>
        </p:spPr>
      </p:pic>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0" y="0"/>
            <a:ext cx="4581000" cy="8611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Data Link Addresses (Cont.)</a:t>
            </a:r>
            <a:endParaRPr lang="en-US" sz="2400" b="0" strike="noStrike" spc="-1">
              <a:solidFill>
                <a:srgbClr val="58585B"/>
              </a:solidFill>
              <a:latin typeface="Arial"/>
            </a:endParaRPr>
          </a:p>
        </p:txBody>
      </p:sp>
      <p:sp>
        <p:nvSpPr>
          <p:cNvPr id="493" name="PlaceHolder 2"/>
          <p:cNvSpPr>
            <a:spLocks noGrp="1"/>
          </p:cNvSpPr>
          <p:nvPr>
            <p:ph/>
          </p:nvPr>
        </p:nvSpPr>
        <p:spPr>
          <a:xfrm>
            <a:off x="200160" y="832680"/>
            <a:ext cx="8619840" cy="120528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Notice that the packet is not modified, but the frame is changed, therefore the L3 IP addressing does not change from segment to segment like the L2 MAC addressing.</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L3 addressing remains the same since it is global and the ultimate destination is still the Web Server.</a:t>
            </a:r>
            <a:endParaRPr lang="en-US" sz="1600" b="0" strike="noStrike" spc="-1">
              <a:solidFill>
                <a:srgbClr val="58585B"/>
              </a:solidFill>
              <a:latin typeface="Arial"/>
            </a:endParaRPr>
          </a:p>
        </p:txBody>
      </p:sp>
      <p:pic>
        <p:nvPicPr>
          <p:cNvPr id="494" name="Picture 4"/>
          <p:cNvPicPr/>
          <p:nvPr/>
        </p:nvPicPr>
        <p:blipFill>
          <a:blip r:embed="rId3"/>
          <a:stretch/>
        </p:blipFill>
        <p:spPr>
          <a:xfrm>
            <a:off x="1970640" y="2181960"/>
            <a:ext cx="5221440" cy="2279160"/>
          </a:xfrm>
          <a:prstGeom prst="rect">
            <a:avLst/>
          </a:prstGeom>
          <a:ln w="0">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Communications Fundamentals</a:t>
            </a:r>
            <a:endParaRPr lang="en-US" sz="2400" b="0" strike="noStrike" spc="-1">
              <a:solidFill>
                <a:srgbClr val="58585B"/>
              </a:solidFill>
              <a:latin typeface="Arial"/>
            </a:endParaRPr>
          </a:p>
        </p:txBody>
      </p:sp>
      <p:sp>
        <p:nvSpPr>
          <p:cNvPr id="345" name="PlaceHolder 2"/>
          <p:cNvSpPr>
            <a:spLocks noGrp="1"/>
          </p:cNvSpPr>
          <p:nvPr>
            <p:ph/>
          </p:nvPr>
        </p:nvSpPr>
        <p:spPr>
          <a:xfrm>
            <a:off x="124560" y="906120"/>
            <a:ext cx="8852760" cy="24750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Networks can vary in size and complexity. It is not enough to have a connection, devices must agree on “how” to communicate.</a:t>
            </a:r>
            <a:endParaRPr lang="en-US" sz="1800" b="0" strike="noStrike" spc="-1">
              <a:solidFill>
                <a:srgbClr val="58585B"/>
              </a:solidFill>
              <a:latin typeface="Arial"/>
            </a:endParaRPr>
          </a:p>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There are three elements to any communication:</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There will be a source (sender).</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There will be a destination (receiver).</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There will be a channel (media) that provides for the path of communications to occur.</a:t>
            </a:r>
            <a:endParaRPr lang="en-US" sz="18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Lab – Install Wireshark</a:t>
            </a:r>
            <a:endParaRPr lang="en-US" sz="2400" b="0" strike="noStrike" spc="-1">
              <a:solidFill>
                <a:srgbClr val="58585B"/>
              </a:solidFill>
              <a:latin typeface="Arial"/>
            </a:endParaRPr>
          </a:p>
        </p:txBody>
      </p:sp>
      <p:sp>
        <p:nvSpPr>
          <p:cNvPr id="496" name="PlaceHolder 2"/>
          <p:cNvSpPr>
            <a:spLocks noGrp="1"/>
          </p:cNvSpPr>
          <p:nvPr>
            <p:ph/>
          </p:nvPr>
        </p:nvSpPr>
        <p:spPr>
          <a:xfrm>
            <a:off x="114480" y="861480"/>
            <a:ext cx="8846640" cy="38106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endParaRPr lang="en-US" sz="1500" b="0" strike="noStrike" spc="-1">
              <a:solidFill>
                <a:srgbClr val="58585B"/>
              </a:solidFill>
              <a:latin typeface="Arial"/>
            </a:endParaRPr>
          </a:p>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In this lab you will do the following:</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Download and Install Wireshark </a:t>
            </a:r>
            <a:endParaRPr lang="en-US" sz="1800" b="0" strike="noStrike" spc="-1">
              <a:solidFill>
                <a:srgbClr val="58585B"/>
              </a:solidFill>
              <a:latin typeface="Arial"/>
            </a:endParaRPr>
          </a:p>
          <a:p>
            <a:pPr>
              <a:lnSpc>
                <a:spcPct val="100000"/>
              </a:lnSpc>
              <a:spcBef>
                <a:spcPts val="601"/>
              </a:spcBef>
              <a:spcAft>
                <a:spcPts val="601"/>
              </a:spcAft>
              <a:buNone/>
              <a:tabLst>
                <a:tab pos="0" algn="l"/>
              </a:tabLst>
            </a:pPr>
            <a:endParaRPr lang="en-US" sz="1500" b="0" strike="noStrike" spc="-1">
              <a:solidFill>
                <a:srgbClr val="58585B"/>
              </a:solidFill>
              <a:latin typeface="Arial"/>
            </a:endParaRPr>
          </a:p>
        </p:txBody>
      </p:sp>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0" y="41400"/>
            <a:ext cx="9143640" cy="81972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Data Access</a:t>
            </a:r>
            <a:br>
              <a:rPr sz="2400"/>
            </a:br>
            <a:r>
              <a:rPr lang="en-US" sz="2400" b="0" strike="noStrike" spc="-1">
                <a:solidFill>
                  <a:srgbClr val="367187"/>
                </a:solidFill>
                <a:latin typeface="Arial"/>
                <a:ea typeface="ＭＳ Ｐゴシック"/>
              </a:rPr>
              <a:t>Lab – Use Wireshark to View Network Traffic</a:t>
            </a:r>
            <a:endParaRPr lang="en-US" sz="2400" b="0" strike="noStrike" spc="-1">
              <a:solidFill>
                <a:srgbClr val="58585B"/>
              </a:solidFill>
              <a:latin typeface="Arial"/>
            </a:endParaRPr>
          </a:p>
        </p:txBody>
      </p:sp>
      <p:sp>
        <p:nvSpPr>
          <p:cNvPr id="498" name="PlaceHolder 2"/>
          <p:cNvSpPr>
            <a:spLocks noGrp="1"/>
          </p:cNvSpPr>
          <p:nvPr>
            <p:ph/>
          </p:nvPr>
        </p:nvSpPr>
        <p:spPr>
          <a:xfrm>
            <a:off x="114480" y="861480"/>
            <a:ext cx="8580600" cy="381060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In this lab, you will do the following:</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Part 1: Capture and Analyze Local ICMP Data in Wireshark </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Part 2: Capture and Analyze Remote ICMP Data in Wireshark </a:t>
            </a:r>
            <a:endParaRPr lang="en-US" sz="1800" b="0" strike="noStrike" spc="-1">
              <a:solidFill>
                <a:srgbClr val="58585B"/>
              </a:solidFill>
              <a:latin typeface="Arial"/>
            </a:endParaRPr>
          </a:p>
        </p:txBody>
      </p:sp>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416520" y="915480"/>
            <a:ext cx="8231040" cy="1802160"/>
          </a:xfrm>
          <a:prstGeom prst="rect">
            <a:avLst/>
          </a:prstGeom>
          <a:noFill/>
          <a:ln w="0">
            <a:noFill/>
          </a:ln>
        </p:spPr>
        <p:txBody>
          <a:bodyPr numCol="1" spcCol="0" anchor="b">
            <a:noAutofit/>
          </a:bodyPr>
          <a:lstStyle/>
          <a:p>
            <a:pPr>
              <a:lnSpc>
                <a:spcPct val="90000"/>
              </a:lnSpc>
              <a:buNone/>
              <a:tabLst>
                <a:tab pos="0" algn="l"/>
              </a:tabLst>
            </a:pPr>
            <a:r>
              <a:rPr lang="en-US" sz="4600" b="0" strike="noStrike" spc="-1">
                <a:solidFill>
                  <a:srgbClr val="AFE8FB"/>
                </a:solidFill>
                <a:latin typeface="Arial"/>
                <a:ea typeface="ＭＳ Ｐゴシック"/>
              </a:rPr>
              <a:t>3.8 Module Practice and Quiz </a:t>
            </a:r>
            <a:endParaRPr lang="en-US" sz="4600" b="0" strike="noStrike" spc="-1">
              <a:solidFill>
                <a:srgbClr val="58585B"/>
              </a:solidFill>
              <a:latin typeface="Arial"/>
            </a:endParaRPr>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Module Practice and Quiz</a:t>
            </a:r>
            <a:br>
              <a:rPr sz="2400"/>
            </a:br>
            <a:r>
              <a:rPr lang="en-US" sz="2400" b="0" strike="noStrike" spc="-1">
                <a:solidFill>
                  <a:srgbClr val="367187"/>
                </a:solidFill>
                <a:latin typeface="Arial"/>
                <a:ea typeface="ＭＳ Ｐゴシック"/>
              </a:rPr>
              <a:t>What did I learn in this module?</a:t>
            </a:r>
            <a:endParaRPr lang="en-US" sz="2400" b="0" strike="noStrike" spc="-1">
              <a:solidFill>
                <a:srgbClr val="58585B"/>
              </a:solidFill>
              <a:latin typeface="Arial"/>
            </a:endParaRPr>
          </a:p>
        </p:txBody>
      </p:sp>
      <p:sp>
        <p:nvSpPr>
          <p:cNvPr id="501" name="PlaceHolder 2"/>
          <p:cNvSpPr>
            <a:spLocks noGrp="1"/>
          </p:cNvSpPr>
          <p:nvPr>
            <p:ph/>
          </p:nvPr>
        </p:nvSpPr>
        <p:spPr>
          <a:xfrm>
            <a:off x="0" y="801360"/>
            <a:ext cx="8839800" cy="3779640"/>
          </a:xfrm>
          <a:prstGeom prst="rect">
            <a:avLst/>
          </a:prstGeom>
          <a:noFill/>
          <a:ln w="0">
            <a:noFill/>
          </a:ln>
        </p:spPr>
        <p:txBody>
          <a:bodyPr rIns="182880" numCol="1" spcCol="0" anchor="t">
            <a:noAutofit/>
          </a:bodyPr>
          <a:lstStyle/>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The Rules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Protocols must have a sender and a receiver.</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Common computer protocols include these requirements: message encoding, formatting and encapsulation, size, timing, and delivery options.</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Protocols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To send a message across the network requires the use of several protocols.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Each network protocol has its own function, format, and rules for communications.</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Protocol Suites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A protocol suite is a group of inter-related protocols.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TCP/IP protocol suite are the protocols used today.</a:t>
            </a:r>
            <a:endParaRPr lang="en-US" sz="16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600" b="1" strike="noStrike" spc="-1">
                <a:solidFill>
                  <a:srgbClr val="000000"/>
                </a:solidFill>
                <a:latin typeface="Arial"/>
                <a:ea typeface="ＭＳ Ｐゴシック"/>
              </a:rPr>
              <a:t>Standards Organizations</a:t>
            </a:r>
            <a:endParaRPr lang="en-US" sz="16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600" b="0" strike="noStrike" spc="-1">
                <a:solidFill>
                  <a:srgbClr val="000000"/>
                </a:solidFill>
                <a:latin typeface="Arial"/>
                <a:ea typeface="ＭＳ Ｐゴシック"/>
              </a:rPr>
              <a:t>Open standards encourage interoperability, competition, and innovation.</a:t>
            </a:r>
            <a:endParaRPr lang="en-US" sz="1600" b="0" strike="noStrike" spc="-1">
              <a:solidFill>
                <a:srgbClr val="58585B"/>
              </a:solidFill>
              <a:latin typeface="Arial"/>
            </a:endParaRPr>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Module Practice and Quiz</a:t>
            </a:r>
            <a:br>
              <a:rPr sz="2400"/>
            </a:br>
            <a:r>
              <a:rPr lang="en-US" sz="2400" b="0" strike="noStrike" spc="-1">
                <a:solidFill>
                  <a:srgbClr val="367187"/>
                </a:solidFill>
                <a:latin typeface="Arial"/>
                <a:ea typeface="ＭＳ Ｐゴシック"/>
              </a:rPr>
              <a:t>What did I learn in this module? (Cont.)</a:t>
            </a:r>
            <a:endParaRPr lang="en-US" sz="2400" b="0" strike="noStrike" spc="-1">
              <a:solidFill>
                <a:srgbClr val="58585B"/>
              </a:solidFill>
              <a:latin typeface="Arial"/>
            </a:endParaRPr>
          </a:p>
        </p:txBody>
      </p:sp>
      <p:sp>
        <p:nvSpPr>
          <p:cNvPr id="503" name="PlaceHolder 2"/>
          <p:cNvSpPr>
            <a:spLocks noGrp="1"/>
          </p:cNvSpPr>
          <p:nvPr>
            <p:ph/>
          </p:nvPr>
        </p:nvSpPr>
        <p:spPr>
          <a:xfrm>
            <a:off x="0" y="801360"/>
            <a:ext cx="8839800" cy="3722400"/>
          </a:xfrm>
          <a:prstGeom prst="rect">
            <a:avLst/>
          </a:prstGeom>
          <a:noFill/>
          <a:ln w="0">
            <a:noFill/>
          </a:ln>
        </p:spPr>
        <p:txBody>
          <a:bodyPr rIns="182880" numCol="1" spcCol="0" anchor="t">
            <a:noAutofit/>
          </a:bodyPr>
          <a:lstStyle/>
          <a:p>
            <a:pPr marL="142920">
              <a:lnSpc>
                <a:spcPct val="100000"/>
              </a:lnSpc>
              <a:spcBef>
                <a:spcPts val="300"/>
              </a:spcBef>
              <a:spcAft>
                <a:spcPts val="300"/>
              </a:spcAft>
              <a:buNone/>
              <a:tabLst>
                <a:tab pos="0" algn="l"/>
              </a:tabLst>
            </a:pPr>
            <a:r>
              <a:rPr lang="en-US" sz="1500" b="1" strike="noStrike" spc="-1">
                <a:solidFill>
                  <a:srgbClr val="000000"/>
                </a:solidFill>
                <a:latin typeface="Arial"/>
                <a:ea typeface="ＭＳ Ｐゴシック"/>
              </a:rPr>
              <a:t>Reference Models</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 two models used in networking are the TCP/IP and the OSI model.</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 TCP/IP model has 4 layers and the OSI model has 7 layers.</a:t>
            </a:r>
            <a:endParaRPr lang="en-US" sz="15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500" b="1" strike="noStrike" spc="-1">
                <a:solidFill>
                  <a:srgbClr val="000000"/>
                </a:solidFill>
                <a:latin typeface="Arial"/>
                <a:ea typeface="ＭＳ Ｐゴシック"/>
              </a:rPr>
              <a:t>Data Encapsulation</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 form that a piece of data takes at any layer is called a </a:t>
            </a:r>
            <a:r>
              <a:rPr lang="en-US" sz="1500" b="0" i="1" strike="noStrike" spc="-1">
                <a:solidFill>
                  <a:srgbClr val="000000"/>
                </a:solidFill>
                <a:latin typeface="Arial"/>
                <a:ea typeface="ＭＳ Ｐゴシック"/>
              </a:rPr>
              <a:t>protocol data unit (PDU)</a:t>
            </a:r>
            <a:r>
              <a:rPr lang="en-US" sz="1500" b="0" strike="noStrike" spc="-1">
                <a:solidFill>
                  <a:srgbClr val="000000"/>
                </a:solidFill>
                <a:latin typeface="Arial"/>
                <a:ea typeface="ＭＳ Ｐゴシック"/>
              </a:rPr>
              <a:t>.</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There are five different PDUs used in the data encapsulation process: data, segment, packet, frame, and bits</a:t>
            </a:r>
            <a:endParaRPr lang="en-US" sz="1500" b="0" strike="noStrike" spc="-1">
              <a:solidFill>
                <a:srgbClr val="58585B"/>
              </a:solidFill>
              <a:latin typeface="Arial"/>
            </a:endParaRPr>
          </a:p>
          <a:p>
            <a:pPr marL="142920">
              <a:lnSpc>
                <a:spcPct val="100000"/>
              </a:lnSpc>
              <a:spcBef>
                <a:spcPts val="300"/>
              </a:spcBef>
              <a:spcAft>
                <a:spcPts val="300"/>
              </a:spcAft>
              <a:buNone/>
              <a:tabLst>
                <a:tab pos="0" algn="l"/>
              </a:tabLst>
            </a:pPr>
            <a:r>
              <a:rPr lang="en-US" sz="1500" b="1" strike="noStrike" spc="-1">
                <a:solidFill>
                  <a:srgbClr val="000000"/>
                </a:solidFill>
                <a:latin typeface="Arial"/>
                <a:ea typeface="ＭＳ Ｐゴシック"/>
              </a:rPr>
              <a:t>Data Access</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 Network and Data Link layers are going to provide addressing to move data through the network.</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Layer 3 will provide IP addressing and layer 2 will provide MAC addressing.</a:t>
            </a:r>
            <a:endParaRPr lang="en-US" sz="1500" b="0" strike="noStrike" spc="-1">
              <a:solidFill>
                <a:srgbClr val="58585B"/>
              </a:solidFill>
              <a:latin typeface="Arial"/>
            </a:endParaRPr>
          </a:p>
          <a:p>
            <a:pPr marL="431640" lvl="2" indent="-169920">
              <a:lnSpc>
                <a:spcPct val="100000"/>
              </a:lnSpc>
              <a:spcBef>
                <a:spcPts val="300"/>
              </a:spcBef>
              <a:spcAft>
                <a:spcPts val="300"/>
              </a:spcAft>
              <a:buClr>
                <a:srgbClr val="000000"/>
              </a:buClr>
              <a:buFont typeface="Arial"/>
              <a:buChar char="•"/>
              <a:tabLst>
                <a:tab pos="0" algn="l"/>
              </a:tabLst>
            </a:pPr>
            <a:r>
              <a:rPr lang="en-US" sz="1500" b="0" strike="noStrike" spc="-1">
                <a:solidFill>
                  <a:srgbClr val="000000"/>
                </a:solidFill>
                <a:latin typeface="Arial"/>
                <a:ea typeface="ＭＳ Ｐゴシック"/>
              </a:rPr>
              <a:t>The way these layers handle addressing will depend on whether the source and the destination are on the same network or if the destination is on a different network from the source.</a:t>
            </a:r>
            <a:endParaRPr lang="en-US" sz="1500" b="0" strike="noStrike" spc="-1">
              <a:solidFill>
                <a:srgbClr val="58585B"/>
              </a:solidFill>
              <a:latin typeface="Arial"/>
            </a:endParaRPr>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New Terms and Commands</a:t>
            </a:r>
            <a:endParaRPr lang="en-US" sz="2400" b="0" strike="noStrike" spc="-1">
              <a:solidFill>
                <a:srgbClr val="58585B"/>
              </a:solidFill>
              <a:latin typeface="Arial"/>
            </a:endParaRPr>
          </a:p>
        </p:txBody>
      </p:sp>
      <p:graphicFrame>
        <p:nvGraphicFramePr>
          <p:cNvPr id="505" name="Table 4"/>
          <p:cNvGraphicFramePr/>
          <p:nvPr/>
        </p:nvGraphicFramePr>
        <p:xfrm>
          <a:off x="166320" y="843120"/>
          <a:ext cx="8304840" cy="4114800"/>
        </p:xfrm>
        <a:graphic>
          <a:graphicData uri="http://schemas.openxmlformats.org/drawingml/2006/table">
            <a:tbl>
              <a:tblPr/>
              <a:tblGrid>
                <a:gridCol w="4152240">
                  <a:extLst>
                    <a:ext uri="{9D8B030D-6E8A-4147-A177-3AD203B41FA5}">
                      <a16:colId xmlns:a16="http://schemas.microsoft.com/office/drawing/2014/main" val="20000"/>
                    </a:ext>
                  </a:extLst>
                </a:gridCol>
                <a:gridCol w="4152600">
                  <a:extLst>
                    <a:ext uri="{9D8B030D-6E8A-4147-A177-3AD203B41FA5}">
                      <a16:colId xmlns:a16="http://schemas.microsoft.com/office/drawing/2014/main" val="20001"/>
                    </a:ext>
                  </a:extLst>
                </a:gridCol>
              </a:tblGrid>
              <a:tr h="3865320">
                <a:tc>
                  <a:txBody>
                    <a:bodyPr/>
                    <a:lstStyle/>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encoding</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protocol</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channel </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flow control</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response timeout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acknowledgement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unicast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multicast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broadcast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protocol suite</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Ethernet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standard</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proprietary protocol</a:t>
                      </a:r>
                      <a:endParaRPr lang="en-US" sz="1600" b="0" strike="noStrike" spc="-1">
                        <a:latin typeface="Arial"/>
                      </a:endParaRPr>
                    </a:p>
                  </a:txBody>
                  <a:tcPr>
                    <a:lnL w="12240">
                      <a:solidFill>
                        <a:srgbClr val="58585B"/>
                      </a:solidFill>
                    </a:lnL>
                    <a:lnR w="12240">
                      <a:solidFill>
                        <a:srgbClr val="58585B"/>
                      </a:solidFill>
                    </a:lnR>
                    <a:lnT w="12240">
                      <a:solidFill>
                        <a:srgbClr val="58585B"/>
                      </a:solidFill>
                    </a:lnT>
                    <a:lnB w="12240">
                      <a:solidFill>
                        <a:srgbClr val="58585B"/>
                      </a:solidFill>
                    </a:lnB>
                    <a:solidFill>
                      <a:srgbClr val="FFFFFF"/>
                    </a:solidFill>
                  </a:tcPr>
                </a:tc>
                <a:tc>
                  <a:txBody>
                    <a:bodyPr/>
                    <a:lstStyle/>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802.3 (Ethernet)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802.11 (wireless Ethernet)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segmentation</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default gateway</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Hypertext Transfer Protocol (HTTP)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Simple Mail Transfer Protocol (SMTP)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Post Office Protocol (POP)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Transmission Control Protocol (TCP)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transport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data link</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network access</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Advanced Research Projects Agency Network (ARPANET)</a:t>
                      </a:r>
                      <a:endParaRPr lang="en-US" sz="1600" b="0" strike="noStrike" spc="-1">
                        <a:latin typeface="Arial"/>
                      </a:endParaRPr>
                    </a:p>
                    <a:p>
                      <a:pPr>
                        <a:lnSpc>
                          <a:spcPct val="100000"/>
                        </a:lnSpc>
                        <a:spcBef>
                          <a:spcPts val="201"/>
                        </a:spcBef>
                        <a:spcAft>
                          <a:spcPts val="201"/>
                        </a:spcAft>
                        <a:buNone/>
                      </a:pPr>
                      <a:endParaRPr lang="en-US" sz="1600" b="0" strike="noStrike" spc="-1">
                        <a:latin typeface="Arial"/>
                      </a:endParaRPr>
                    </a:p>
                  </a:txBody>
                  <a:tcPr>
                    <a:lnL w="12240">
                      <a:solidFill>
                        <a:srgbClr val="58585B"/>
                      </a:solidFill>
                    </a:lnL>
                    <a:lnR w="12240">
                      <a:solidFill>
                        <a:srgbClr val="58585B"/>
                      </a:solidFill>
                    </a:lnR>
                    <a:lnT w="12240">
                      <a:solidFill>
                        <a:srgbClr val="58585B"/>
                      </a:solidFill>
                    </a:lnT>
                    <a:lnB w="12240">
                      <a:solidFill>
                        <a:srgbClr val="58585B"/>
                      </a:solidFill>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2400" b="0" strike="noStrike" spc="-1">
                <a:solidFill>
                  <a:srgbClr val="367187"/>
                </a:solidFill>
                <a:latin typeface="Arial"/>
                <a:ea typeface="ＭＳ Ｐゴシック"/>
              </a:rPr>
              <a:t>New Terms and Commands (Cont.)</a:t>
            </a:r>
            <a:endParaRPr lang="en-US" sz="2400" b="0" strike="noStrike" spc="-1">
              <a:solidFill>
                <a:srgbClr val="58585B"/>
              </a:solidFill>
              <a:latin typeface="Arial"/>
            </a:endParaRPr>
          </a:p>
        </p:txBody>
      </p:sp>
      <p:graphicFrame>
        <p:nvGraphicFramePr>
          <p:cNvPr id="507" name="Table 7"/>
          <p:cNvGraphicFramePr/>
          <p:nvPr/>
        </p:nvGraphicFramePr>
        <p:xfrm>
          <a:off x="133560" y="905040"/>
          <a:ext cx="8472600" cy="3769360"/>
        </p:xfrm>
        <a:graphic>
          <a:graphicData uri="http://schemas.openxmlformats.org/drawingml/2006/table">
            <a:tbl>
              <a:tblPr/>
              <a:tblGrid>
                <a:gridCol w="4236120">
                  <a:extLst>
                    <a:ext uri="{9D8B030D-6E8A-4147-A177-3AD203B41FA5}">
                      <a16:colId xmlns:a16="http://schemas.microsoft.com/office/drawing/2014/main" val="20000"/>
                    </a:ext>
                  </a:extLst>
                </a:gridCol>
                <a:gridCol w="4236480">
                  <a:extLst>
                    <a:ext uri="{9D8B030D-6E8A-4147-A177-3AD203B41FA5}">
                      <a16:colId xmlns:a16="http://schemas.microsoft.com/office/drawing/2014/main" val="20001"/>
                    </a:ext>
                  </a:extLst>
                </a:gridCol>
              </a:tblGrid>
              <a:tr h="3494520">
                <a:tc>
                  <a:txBody>
                    <a:bodyPr/>
                    <a:lstStyle/>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Internet Message Access Protocol (IMAP)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File Transfer Protocol (FTP)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Trivial File Transfer Protocol (TFTP)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User Datagram Protocol (UDP)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Network Address Translation (NAT)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Internet Control Messaging Protocol (ICMP)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Open Shortest Path First (OSPF)</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Enhanced Interior Gateway Routing Protocol (EIGRP)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Address Resolution Protocol (ARP)</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Dynamic Host Configuration (DHCP)</a:t>
                      </a:r>
                      <a:endParaRPr lang="en-US" sz="1600" b="0" strike="noStrike" spc="-1">
                        <a:latin typeface="Arial"/>
                      </a:endParaRPr>
                    </a:p>
                    <a:p>
                      <a:pPr>
                        <a:lnSpc>
                          <a:spcPct val="100000"/>
                        </a:lnSpc>
                        <a:spcBef>
                          <a:spcPts val="201"/>
                        </a:spcBef>
                        <a:spcAft>
                          <a:spcPts val="201"/>
                        </a:spcAft>
                        <a:buNone/>
                        <a:tabLst>
                          <a:tab pos="0" algn="l"/>
                        </a:tabLst>
                      </a:pPr>
                      <a:endParaRPr lang="en-US" sz="1600" b="0" strike="noStrike" spc="-1">
                        <a:latin typeface="Arial"/>
                      </a:endParaRPr>
                    </a:p>
                  </a:txBody>
                  <a:tcPr>
                    <a:lnL w="12240">
                      <a:solidFill>
                        <a:srgbClr val="58585B"/>
                      </a:solidFill>
                    </a:lnL>
                    <a:lnR w="12240">
                      <a:solidFill>
                        <a:srgbClr val="58585B"/>
                      </a:solidFill>
                    </a:lnR>
                    <a:lnT w="12240">
                      <a:solidFill>
                        <a:srgbClr val="58585B"/>
                      </a:solidFill>
                    </a:lnT>
                    <a:lnB w="12240">
                      <a:solidFill>
                        <a:srgbClr val="58585B"/>
                      </a:solidFill>
                    </a:lnB>
                    <a:solidFill>
                      <a:srgbClr val="FFFFFF"/>
                    </a:solidFill>
                  </a:tcPr>
                </a:tc>
                <a:tc>
                  <a:txBody>
                    <a:bodyPr/>
                    <a:lstStyle/>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encapsulation</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de-encapsulation</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protocol data unit (PDU)</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segment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packet</a:t>
                      </a:r>
                      <a:endParaRPr lang="en-US" sz="1600" b="0" strike="noStrike" spc="-1">
                        <a:latin typeface="Arial"/>
                      </a:endParaRPr>
                    </a:p>
                    <a:p>
                      <a:pPr marL="173160" indent="-173160">
                        <a:lnSpc>
                          <a:spcPct val="100000"/>
                        </a:lnSpc>
                        <a:spcBef>
                          <a:spcPts val="201"/>
                        </a:spcBef>
                        <a:spcAft>
                          <a:spcPts val="201"/>
                        </a:spcAft>
                        <a:buClr>
                          <a:srgbClr val="58585B"/>
                        </a:buClr>
                        <a:buFont typeface="Arial"/>
                        <a:buChar char="•"/>
                      </a:pPr>
                      <a:r>
                        <a:rPr lang="en-US" sz="1600" b="0" strike="noStrike" spc="-1">
                          <a:solidFill>
                            <a:srgbClr val="58585B"/>
                          </a:solidFill>
                          <a:latin typeface="Arial"/>
                        </a:rPr>
                        <a:t>frame</a:t>
                      </a:r>
                      <a:endParaRPr lang="en-US" sz="1600" b="0" strike="noStrike" spc="-1">
                        <a:latin typeface="Arial"/>
                      </a:endParaRPr>
                    </a:p>
                    <a:p>
                      <a:pPr>
                        <a:lnSpc>
                          <a:spcPct val="100000"/>
                        </a:lnSpc>
                        <a:spcBef>
                          <a:spcPts val="201"/>
                        </a:spcBef>
                        <a:spcAft>
                          <a:spcPts val="201"/>
                        </a:spcAft>
                        <a:buNone/>
                        <a:tabLst>
                          <a:tab pos="0" algn="l"/>
                        </a:tabLst>
                      </a:pPr>
                      <a:endParaRPr lang="en-US" sz="1600" b="0" strike="noStrike" spc="-1">
                        <a:latin typeface="Arial"/>
                      </a:endParaRPr>
                    </a:p>
                    <a:p>
                      <a:pPr>
                        <a:lnSpc>
                          <a:spcPct val="100000"/>
                        </a:lnSpc>
                        <a:spcBef>
                          <a:spcPts val="201"/>
                        </a:spcBef>
                        <a:spcAft>
                          <a:spcPts val="201"/>
                        </a:spcAft>
                        <a:buNone/>
                        <a:tabLst>
                          <a:tab pos="0" algn="l"/>
                        </a:tabLst>
                      </a:pPr>
                      <a:endParaRPr lang="en-US" sz="1600" b="0" strike="noStrike" spc="-1">
                        <a:latin typeface="Arial"/>
                      </a:endParaRPr>
                    </a:p>
                    <a:p>
                      <a:pPr>
                        <a:lnSpc>
                          <a:spcPct val="100000"/>
                        </a:lnSpc>
                        <a:spcBef>
                          <a:spcPts val="201"/>
                        </a:spcBef>
                        <a:spcAft>
                          <a:spcPts val="201"/>
                        </a:spcAft>
                        <a:buNone/>
                        <a:tabLst>
                          <a:tab pos="0" algn="l"/>
                        </a:tabLst>
                      </a:pPr>
                      <a:endParaRPr lang="en-US" sz="1600" b="0" strike="noStrike" spc="-1">
                        <a:latin typeface="Arial"/>
                      </a:endParaRPr>
                    </a:p>
                  </a:txBody>
                  <a:tcPr>
                    <a:lnL w="12240">
                      <a:solidFill>
                        <a:srgbClr val="58585B"/>
                      </a:solidFill>
                    </a:lnL>
                    <a:lnR w="12240">
                      <a:solidFill>
                        <a:srgbClr val="58585B"/>
                      </a:solidFill>
                    </a:lnR>
                    <a:lnT w="12240">
                      <a:solidFill>
                        <a:srgbClr val="58585B"/>
                      </a:solidFill>
                    </a:lnT>
                    <a:lnB w="12240">
                      <a:solidFill>
                        <a:srgbClr val="58585B"/>
                      </a:solidFill>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Communications Protocols</a:t>
            </a:r>
            <a:endParaRPr lang="en-US" sz="2400" b="0" strike="noStrike" spc="-1">
              <a:solidFill>
                <a:srgbClr val="58585B"/>
              </a:solidFill>
              <a:latin typeface="Arial"/>
            </a:endParaRPr>
          </a:p>
        </p:txBody>
      </p:sp>
      <p:sp>
        <p:nvSpPr>
          <p:cNvPr id="347" name="PlaceHolder 2"/>
          <p:cNvSpPr>
            <a:spLocks noGrp="1"/>
          </p:cNvSpPr>
          <p:nvPr>
            <p:ph/>
          </p:nvPr>
        </p:nvSpPr>
        <p:spPr>
          <a:xfrm>
            <a:off x="124560" y="894240"/>
            <a:ext cx="8852760" cy="126684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All communications are governed by protocols.</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Protocols are the rules that communications will follow.</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These rules will vary depending on the protocol.</a:t>
            </a:r>
            <a:endParaRPr lang="en-US" sz="1600" b="0" strike="noStrike" spc="-1">
              <a:solidFill>
                <a:srgbClr val="58585B"/>
              </a:solidFill>
              <a:latin typeface="Arial"/>
            </a:endParaRPr>
          </a:p>
        </p:txBody>
      </p:sp>
      <p:pic>
        <p:nvPicPr>
          <p:cNvPr id="348" name="Picture 2"/>
          <p:cNvPicPr/>
          <p:nvPr/>
        </p:nvPicPr>
        <p:blipFill>
          <a:blip r:embed="rId3"/>
          <a:stretch/>
        </p:blipFill>
        <p:spPr>
          <a:xfrm>
            <a:off x="534240" y="2224800"/>
            <a:ext cx="3910680" cy="2409120"/>
          </a:xfrm>
          <a:prstGeom prst="rect">
            <a:avLst/>
          </a:prstGeom>
          <a:ln w="0">
            <a:noFill/>
          </a:ln>
        </p:spPr>
      </p:pic>
      <p:pic>
        <p:nvPicPr>
          <p:cNvPr id="349" name="Picture 3"/>
          <p:cNvPicPr/>
          <p:nvPr/>
        </p:nvPicPr>
        <p:blipFill>
          <a:blip r:embed="rId4"/>
          <a:stretch/>
        </p:blipFill>
        <p:spPr>
          <a:xfrm>
            <a:off x="4884480" y="2224800"/>
            <a:ext cx="4128480" cy="2319840"/>
          </a:xfrm>
          <a:prstGeom prst="rect">
            <a:avLst/>
          </a:prstGeom>
          <a:ln w="0">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Rule Establishment</a:t>
            </a:r>
            <a:endParaRPr lang="en-US" sz="2400" b="0" strike="noStrike" spc="-1">
              <a:solidFill>
                <a:srgbClr val="58585B"/>
              </a:solidFill>
              <a:latin typeface="Arial"/>
            </a:endParaRPr>
          </a:p>
        </p:txBody>
      </p:sp>
      <p:sp>
        <p:nvSpPr>
          <p:cNvPr id="351" name="PlaceHolder 2"/>
          <p:cNvSpPr>
            <a:spLocks noGrp="1"/>
          </p:cNvSpPr>
          <p:nvPr>
            <p:ph/>
          </p:nvPr>
        </p:nvSpPr>
        <p:spPr>
          <a:xfrm>
            <a:off x="100800" y="858600"/>
            <a:ext cx="8852760" cy="1339560"/>
          </a:xfrm>
          <a:prstGeom prst="rect">
            <a:avLst/>
          </a:prstGeom>
          <a:noFill/>
          <a:ln w="0">
            <a:noFill/>
          </a:ln>
        </p:spPr>
        <p:txBody>
          <a:bodyPr rIns="182880" numCol="1" spcCol="0" anchor="t">
            <a:noAutofit/>
          </a:bodyPr>
          <a:lstStyle/>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Individuals must use established rules or agreements to govern the conversation.</a:t>
            </a:r>
            <a:endParaRPr lang="en-US" sz="1600" b="0" strike="noStrike" spc="-1">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pPr>
            <a:r>
              <a:rPr lang="en-US" sz="1600" b="0" strike="noStrike" spc="-1">
                <a:solidFill>
                  <a:srgbClr val="000000"/>
                </a:solidFill>
                <a:latin typeface="Arial"/>
                <a:ea typeface="ＭＳ Ｐゴシック"/>
              </a:rPr>
              <a:t>The first message is difficult to read because it is not formatted properly. The second shows the message properly formatted</a:t>
            </a:r>
            <a:endParaRPr lang="en-US" sz="1600" b="0" strike="noStrike" spc="-1">
              <a:solidFill>
                <a:srgbClr val="58585B"/>
              </a:solidFill>
              <a:latin typeface="Arial"/>
            </a:endParaRPr>
          </a:p>
        </p:txBody>
      </p:sp>
      <p:pic>
        <p:nvPicPr>
          <p:cNvPr id="352" name="Picture 2"/>
          <p:cNvPicPr/>
          <p:nvPr/>
        </p:nvPicPr>
        <p:blipFill>
          <a:blip r:embed="rId3"/>
          <a:stretch/>
        </p:blipFill>
        <p:spPr>
          <a:xfrm>
            <a:off x="1058760" y="2024640"/>
            <a:ext cx="6281640" cy="1165680"/>
          </a:xfrm>
          <a:prstGeom prst="rect">
            <a:avLst/>
          </a:prstGeom>
          <a:ln w="0">
            <a:noFill/>
          </a:ln>
        </p:spPr>
      </p:pic>
      <p:pic>
        <p:nvPicPr>
          <p:cNvPr id="353" name="Picture 3"/>
          <p:cNvPicPr/>
          <p:nvPr/>
        </p:nvPicPr>
        <p:blipFill>
          <a:blip r:embed="rId4"/>
          <a:stretch/>
        </p:blipFill>
        <p:spPr>
          <a:xfrm>
            <a:off x="1013040" y="3423960"/>
            <a:ext cx="6373080" cy="1204920"/>
          </a:xfrm>
          <a:prstGeom prst="rect">
            <a:avLst/>
          </a:prstGeom>
          <a:ln w="0">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0" y="41400"/>
            <a:ext cx="9143640" cy="757080"/>
          </a:xfrm>
          <a:prstGeom prst="rect">
            <a:avLst/>
          </a:prstGeom>
          <a:noFill/>
          <a:ln w="0">
            <a:noFill/>
          </a:ln>
        </p:spPr>
        <p:txBody>
          <a:bodyPr numCol="1" spcCol="0" anchor="ctr">
            <a:noAutofit/>
          </a:bodyPr>
          <a:lstStyle/>
          <a:p>
            <a:pPr>
              <a:lnSpc>
                <a:spcPct val="100000"/>
              </a:lnSpc>
              <a:buNone/>
            </a:pPr>
            <a:r>
              <a:rPr lang="en-US" sz="1600" b="0" strike="noStrike" spc="-1">
                <a:solidFill>
                  <a:srgbClr val="367187"/>
                </a:solidFill>
                <a:latin typeface="Arial"/>
                <a:ea typeface="ＭＳ Ｐゴシック"/>
              </a:rPr>
              <a:t>The Rules</a:t>
            </a:r>
            <a:br>
              <a:rPr sz="2400"/>
            </a:br>
            <a:r>
              <a:rPr lang="en-US" sz="2400" b="0" strike="noStrike" spc="-1">
                <a:solidFill>
                  <a:srgbClr val="367187"/>
                </a:solidFill>
                <a:latin typeface="Arial"/>
                <a:ea typeface="ＭＳ Ｐゴシック"/>
              </a:rPr>
              <a:t>Rule Establishment (Cont.)</a:t>
            </a:r>
            <a:endParaRPr lang="en-US" sz="2400" b="0" strike="noStrike" spc="-1">
              <a:solidFill>
                <a:srgbClr val="58585B"/>
              </a:solidFill>
              <a:latin typeface="Arial"/>
            </a:endParaRPr>
          </a:p>
        </p:txBody>
      </p:sp>
      <p:sp>
        <p:nvSpPr>
          <p:cNvPr id="355" name="PlaceHolder 2"/>
          <p:cNvSpPr>
            <a:spLocks noGrp="1"/>
          </p:cNvSpPr>
          <p:nvPr>
            <p:ph/>
          </p:nvPr>
        </p:nvSpPr>
        <p:spPr>
          <a:xfrm>
            <a:off x="100800" y="858600"/>
            <a:ext cx="8852760" cy="1827360"/>
          </a:xfrm>
          <a:prstGeom prst="rect">
            <a:avLst/>
          </a:prstGeom>
          <a:noFill/>
          <a:ln w="0">
            <a:noFill/>
          </a:ln>
        </p:spPr>
        <p:txBody>
          <a:bodyPr rIns="182880" numCol="1" spcCol="0" anchor="t">
            <a:noAutofit/>
          </a:bodyPr>
          <a:lstStyle/>
          <a:p>
            <a:pPr>
              <a:lnSpc>
                <a:spcPct val="100000"/>
              </a:lnSpc>
              <a:spcBef>
                <a:spcPts val="601"/>
              </a:spcBef>
              <a:spcAft>
                <a:spcPts val="601"/>
              </a:spcAft>
              <a:buNone/>
              <a:tabLst>
                <a:tab pos="0" algn="l"/>
              </a:tabLst>
            </a:pPr>
            <a:r>
              <a:rPr lang="en-US" sz="1800" b="0" strike="noStrike" spc="-1">
                <a:solidFill>
                  <a:srgbClr val="000000"/>
                </a:solidFill>
                <a:latin typeface="Arial"/>
                <a:ea typeface="ＭＳ Ｐゴシック"/>
              </a:rPr>
              <a:t>Protocols must account for the following requirements:</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An identified sender and receiver</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Common language and grammar</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Speed and timing of delivery</a:t>
            </a:r>
            <a:endParaRPr lang="en-US" sz="1800" b="0" strike="noStrike" spc="-1">
              <a:solidFill>
                <a:srgbClr val="58585B"/>
              </a:solidFill>
              <a:latin typeface="Arial"/>
            </a:endParaRPr>
          </a:p>
          <a:p>
            <a:pPr marL="358920" lvl="1" indent="-216000">
              <a:lnSpc>
                <a:spcPct val="100000"/>
              </a:lnSpc>
              <a:spcBef>
                <a:spcPts val="300"/>
              </a:spcBef>
              <a:spcAft>
                <a:spcPts val="300"/>
              </a:spcAft>
              <a:buClr>
                <a:srgbClr val="58585B"/>
              </a:buClr>
              <a:buFont typeface="Arial"/>
              <a:buChar char="•"/>
              <a:tabLst>
                <a:tab pos="0" algn="l"/>
              </a:tabLst>
            </a:pPr>
            <a:r>
              <a:rPr lang="en-US" sz="1800" b="0" strike="noStrike" spc="-1">
                <a:solidFill>
                  <a:srgbClr val="000000"/>
                </a:solidFill>
                <a:latin typeface="Arial"/>
                <a:ea typeface="ＭＳ Ｐゴシック"/>
              </a:rPr>
              <a:t>Confirmation or acknowledgment requirements</a:t>
            </a:r>
            <a:endParaRPr lang="en-US" sz="1800" b="0" strike="noStrike" spc="-1">
              <a:solidFill>
                <a:srgbClr val="58585B"/>
              </a:solidFill>
              <a:latin typeface="Arial"/>
            </a:endParaRPr>
          </a:p>
          <a:p>
            <a:pPr>
              <a:lnSpc>
                <a:spcPct val="95000"/>
              </a:lnSpc>
              <a:spcBef>
                <a:spcPts val="1417"/>
              </a:spcBef>
              <a:buNone/>
              <a:tabLst>
                <a:tab pos="0" algn="l"/>
              </a:tabLst>
            </a:pPr>
            <a:endParaRPr lang="en-US" sz="1400" b="0" strike="noStrike" spc="-1">
              <a:solidFill>
                <a:srgbClr val="58585B"/>
              </a:solidFill>
              <a:latin typeface="Arial"/>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DC936665DCDE4DA8DD6DA3F4982DC2" ma:contentTypeVersion="6" ma:contentTypeDescription="Crée un document." ma:contentTypeScope="" ma:versionID="f51f3feb06961617b10cb61023f82ee1">
  <xsd:schema xmlns:xsd="http://www.w3.org/2001/XMLSchema" xmlns:xs="http://www.w3.org/2001/XMLSchema" xmlns:p="http://schemas.microsoft.com/office/2006/metadata/properties" xmlns:ns2="64036911-79c8-4899-8408-3a152c7c3f64" xmlns:ns3="d209aa3c-2790-4768-b93a-08570d0a0ac9" targetNamespace="http://schemas.microsoft.com/office/2006/metadata/properties" ma:root="true" ma:fieldsID="6e5b9e319d9c2cb020f96b4cefbef286" ns2:_="" ns3:_="">
    <xsd:import namespace="64036911-79c8-4899-8408-3a152c7c3f64"/>
    <xsd:import namespace="d209aa3c-2790-4768-b93a-08570d0a0a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36911-79c8-4899-8408-3a152c7c3f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09aa3c-2790-4768-b93a-08570d0a0ac9"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11B7D7-7DFD-4A28-84AC-F505ECCBBF9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A17DA2-21B7-481A-9BB3-42E6E753DD09}">
  <ds:schemaRefs>
    <ds:schemaRef ds:uri="64036911-79c8-4899-8408-3a152c7c3f64"/>
    <ds:schemaRef ds:uri="d209aa3c-2790-4768-b93a-08570d0a0a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7E4EC3-D9A8-479C-B0CF-412368C3CB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Application>Microsoft Office PowerPoint</Application>
  <PresentationFormat>On-screen Show (16:9)</PresentationFormat>
  <Slides>67</Slides>
  <Notes>66</Notes>
  <HiddenSlides>2</HiddenSlides>
  <ScaleCrop>false</ScaleCrop>
  <HeadingPairs>
    <vt:vector size="4" baseType="variant">
      <vt:variant>
        <vt:lpstr>Theme</vt:lpstr>
      </vt:variant>
      <vt:variant>
        <vt:i4>5</vt:i4>
      </vt:variant>
      <vt:variant>
        <vt:lpstr>Slide Titles</vt:lpstr>
      </vt:variant>
      <vt:variant>
        <vt:i4>67</vt:i4>
      </vt:variant>
    </vt:vector>
  </HeadingPairs>
  <TitlesOfParts>
    <vt:vector size="72" baseType="lpstr">
      <vt:lpstr>Office Theme</vt:lpstr>
      <vt:lpstr>Office Theme</vt:lpstr>
      <vt:lpstr>Office Theme</vt:lpstr>
      <vt:lpstr>Office Theme</vt:lpstr>
      <vt:lpstr>Office Theme</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bvachon@cisco.com</dc:creator>
  <dc:description/>
  <cp:revision>1</cp:revision>
  <dcterms:created xsi:type="dcterms:W3CDTF">2016-08-22T22:27:36Z</dcterms:created>
  <dcterms:modified xsi:type="dcterms:W3CDTF">2022-12-18T13:29:39Z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F9A496F7-57D7-4028-9572-D40DFDF3715A</vt:lpwstr>
  </property>
  <property fmtid="{D5CDD505-2E9C-101B-9397-08002B2CF9AE}" pid="3" name="ArticulatePath">
    <vt:lpwstr>ITE7_Chp9_by_jg</vt:lpwstr>
  </property>
  <property fmtid="{D5CDD505-2E9C-101B-9397-08002B2CF9AE}" pid="4" name="HiddenSlides">
    <vt:i4>12</vt:i4>
  </property>
  <property fmtid="{D5CDD505-2E9C-101B-9397-08002B2CF9AE}" pid="5" name="Jive_LatestUserAccountName">
    <vt:lpwstr>alljohns</vt:lpwstr>
  </property>
  <property fmtid="{D5CDD505-2E9C-101B-9397-08002B2CF9AE}" pid="6" name="Jive_VersionGuid">
    <vt:lpwstr>fd96a0b3-f68d-4727-8e4f-2128d37ed30a</vt:lpwstr>
  </property>
  <property fmtid="{D5CDD505-2E9C-101B-9397-08002B2CF9AE}" pid="7" name="Notes">
    <vt:i4>75</vt:i4>
  </property>
  <property fmtid="{D5CDD505-2E9C-101B-9397-08002B2CF9AE}" pid="8" name="Offisync_ProviderInitializationData">
    <vt:lpwstr>https://cisco.jiveon.com</vt:lpwstr>
  </property>
  <property fmtid="{D5CDD505-2E9C-101B-9397-08002B2CF9AE}" pid="9" name="Offisync_ServerID">
    <vt:lpwstr>07841bbc-cd3c-4a76-827f-75a2226890f4</vt:lpwstr>
  </property>
  <property fmtid="{D5CDD505-2E9C-101B-9397-08002B2CF9AE}" pid="10" name="Offisync_UniqueId">
    <vt:lpwstr>1702406</vt:lpwstr>
  </property>
  <property fmtid="{D5CDD505-2E9C-101B-9397-08002B2CF9AE}" pid="11" name="Offisync_UpdateToken">
    <vt:lpwstr>1</vt:lpwstr>
  </property>
  <property fmtid="{D5CDD505-2E9C-101B-9397-08002B2CF9AE}" pid="12" name="PresentationFormat">
    <vt:lpwstr>On-screen Show (16:9)</vt:lpwstr>
  </property>
  <property fmtid="{D5CDD505-2E9C-101B-9397-08002B2CF9AE}" pid="13" name="Slides">
    <vt:i4>78</vt:i4>
  </property>
  <property fmtid="{D5CDD505-2E9C-101B-9397-08002B2CF9AE}" pid="14" name="ContentTypeId">
    <vt:lpwstr>0x010100F2DC936665DCDE4DA8DD6DA3F4982DC2</vt:lpwstr>
  </property>
</Properties>
</file>