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7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83.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82.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31" r:id="rId4"/>
    <p:sldMasterId id="2147483732" r:id="rId5"/>
  </p:sldMasterIdLst>
  <p:notesMasterIdLst>
    <p:notesMasterId r:id="rId6"/>
  </p:notesMasterIdLst>
  <p:sldIdLst>
    <p:sldId id="256" r:id="rId7"/>
    <p:sldId id="257" r:id="rId8"/>
    <p:sldId id="258" r:id="rId9"/>
  </p:sldIdLst>
  <p:sldSz cy="6858000" cx="12192000"/>
  <p:notesSz cx="6858000" cy="9144000"/>
  <p:embeddedFontLst>
    <p:embeddedFont>
      <p:font typeface="Quattrocento Sans"/>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40">
          <p15:clr>
            <a:srgbClr val="A4A3A4"/>
          </p15:clr>
        </p15:guide>
        <p15:guide id="2" pos="384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4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font" Target="fonts/QuattrocentoSans-bold.fntdata"/><Relationship Id="rId10" Type="http://schemas.openxmlformats.org/officeDocument/2006/relationships/font" Target="fonts/QuattrocentoSans-regular.fntdata"/><Relationship Id="rId13" Type="http://schemas.openxmlformats.org/officeDocument/2006/relationships/font" Target="fonts/QuattrocentoSans-boldItalic.fntdata"/><Relationship Id="rId12" Type="http://schemas.openxmlformats.org/officeDocument/2006/relationships/font" Target="fonts/QuattrocentoSans-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Calibri"/>
                <a:ea typeface="Calibri"/>
                <a:cs typeface="Calibri"/>
                <a:sym typeface="Calibri"/>
              </a:defRPr>
            </a:lvl9pPr>
          </a:lstStyle>
          <a:p/>
        </p:txBody>
      </p:sp>
      <p:sp>
        <p:nvSpPr>
          <p:cNvPr id="4" name="Google Shape;4;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 name="Google Shape;5;n"/>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Calibri"/>
                <a:ea typeface="Calibri"/>
                <a:cs typeface="Calibri"/>
                <a:sym typeface="Calibri"/>
              </a:defRPr>
            </a:lvl9pPr>
          </a:lstStyle>
          <a:p/>
        </p:txBody>
      </p:sp>
      <p:sp>
        <p:nvSpPr>
          <p:cNvPr id="6" name="Google Shape;6;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Calibri"/>
                <a:ea typeface="Calibri"/>
                <a:cs typeface="Calibri"/>
                <a:sym typeface="Calibri"/>
              </a:defRPr>
            </a:lvl9pPr>
          </a:lstStyle>
          <a:p/>
        </p:txBody>
      </p:sp>
      <p:sp>
        <p:nvSpPr>
          <p:cNvPr id="7" name="Google Shape;7;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rgbClr val="000000"/>
              </a:buClr>
              <a:buSzPts val="1400"/>
              <a:buFont typeface="Arial"/>
              <a:buNone/>
              <a:defRPr b="0" i="0" sz="882" u="none" cap="none" strike="noStrike">
                <a:solidFill>
                  <a:schemeClr val="dk1"/>
                </a:solidFill>
                <a:latin typeface="Quattrocento Sans"/>
                <a:ea typeface="Quattrocento Sans"/>
                <a:cs typeface="Quattrocento Sans"/>
                <a:sym typeface="Quattrocento Sans"/>
              </a:defRPr>
            </a:lvl1pPr>
            <a:lvl2pPr indent="-284607" lvl="1" marL="914400" marR="0" rtl="0" algn="l">
              <a:lnSpc>
                <a:spcPct val="90000"/>
              </a:lnSpc>
              <a:spcBef>
                <a:spcPts val="333"/>
              </a:spcBef>
              <a:spcAft>
                <a:spcPts val="0"/>
              </a:spcAft>
              <a:buClr>
                <a:schemeClr val="dk1"/>
              </a:buClr>
              <a:buSzPts val="882"/>
              <a:buFont typeface="Arial"/>
              <a:buChar char="•"/>
              <a:defRPr b="0" i="0" sz="882" u="none" cap="none" strike="noStrike">
                <a:solidFill>
                  <a:schemeClr val="dk1"/>
                </a:solidFill>
                <a:latin typeface="Quattrocento Sans"/>
                <a:ea typeface="Quattrocento Sans"/>
                <a:cs typeface="Quattrocento Sans"/>
                <a:sym typeface="Quattrocento Sans"/>
              </a:defRPr>
            </a:lvl2pPr>
            <a:lvl3pPr indent="-284607" lvl="2" marL="1371600" marR="0" rtl="0" algn="l">
              <a:lnSpc>
                <a:spcPct val="90000"/>
              </a:lnSpc>
              <a:spcBef>
                <a:spcPts val="333"/>
              </a:spcBef>
              <a:spcAft>
                <a:spcPts val="0"/>
              </a:spcAft>
              <a:buClr>
                <a:schemeClr val="dk1"/>
              </a:buClr>
              <a:buSzPts val="882"/>
              <a:buFont typeface="Arial"/>
              <a:buChar char="•"/>
              <a:defRPr b="0" i="0" sz="882" u="none" cap="none" strike="noStrike">
                <a:solidFill>
                  <a:schemeClr val="dk1"/>
                </a:solidFill>
                <a:latin typeface="Quattrocento Sans"/>
                <a:ea typeface="Quattrocento Sans"/>
                <a:cs typeface="Quattrocento Sans"/>
                <a:sym typeface="Quattrocento Sans"/>
              </a:defRPr>
            </a:lvl3pPr>
            <a:lvl4pPr indent="-284607" lvl="3" marL="1828800" marR="0" rtl="0" algn="l">
              <a:lnSpc>
                <a:spcPct val="90000"/>
              </a:lnSpc>
              <a:spcBef>
                <a:spcPts val="333"/>
              </a:spcBef>
              <a:spcAft>
                <a:spcPts val="0"/>
              </a:spcAft>
              <a:buClr>
                <a:schemeClr val="dk1"/>
              </a:buClr>
              <a:buSzPts val="882"/>
              <a:buFont typeface="Arial"/>
              <a:buChar char="•"/>
              <a:defRPr b="0" i="0" sz="882" u="none" cap="none" strike="noStrike">
                <a:solidFill>
                  <a:schemeClr val="dk1"/>
                </a:solidFill>
                <a:latin typeface="Quattrocento Sans"/>
                <a:ea typeface="Quattrocento Sans"/>
                <a:cs typeface="Quattrocento Sans"/>
                <a:sym typeface="Quattrocento Sans"/>
              </a:defRPr>
            </a:lvl4pPr>
            <a:lvl5pPr indent="-284607" lvl="4" marL="2286000" marR="0" rtl="0" algn="l">
              <a:lnSpc>
                <a:spcPct val="90000"/>
              </a:lnSpc>
              <a:spcBef>
                <a:spcPts val="333"/>
              </a:spcBef>
              <a:spcAft>
                <a:spcPts val="0"/>
              </a:spcAft>
              <a:buClr>
                <a:schemeClr val="dk1"/>
              </a:buClr>
              <a:buSzPts val="882"/>
              <a:buFont typeface="Arial"/>
              <a:buChar char="•"/>
              <a:defRPr b="0" i="0" sz="882" u="none" cap="none" strike="noStrike">
                <a:solidFill>
                  <a:schemeClr val="dk1"/>
                </a:solidFill>
                <a:latin typeface="Quattrocento Sans"/>
                <a:ea typeface="Quattrocento Sans"/>
                <a:cs typeface="Quattrocento Sans"/>
                <a:sym typeface="Quattrocento Sans"/>
              </a:defRPr>
            </a:lvl5pPr>
            <a:lvl6pPr indent="-228600" lvl="5" marL="2743200" marR="0" rtl="0" algn="l">
              <a:lnSpc>
                <a:spcPct val="100000"/>
              </a:lnSpc>
              <a:spcBef>
                <a:spcPts val="333"/>
              </a:spcBef>
              <a:spcAft>
                <a:spcPts val="0"/>
              </a:spcAft>
              <a:buClr>
                <a:srgbClr val="000000"/>
              </a:buClr>
              <a:buSzPts val="1400"/>
              <a:buFont typeface="Arial"/>
              <a:buNone/>
              <a:defRPr b="0" i="0" sz="1176"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176"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176"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176"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Quattrocento Sans"/>
                <a:ea typeface="Quattrocento Sans"/>
                <a:cs typeface="Quattrocento Sans"/>
                <a:sym typeface="Quattrocento Sans"/>
              </a:rPr>
              <a:t>‹#›</a:t>
            </a:fld>
            <a:endParaRPr b="0" i="0" sz="1200" u="none" cap="none" strike="noStrike">
              <a:solidFill>
                <a:schemeClr val="dk1"/>
              </a:solidFill>
              <a:latin typeface="Quattrocento Sans"/>
              <a:ea typeface="Quattrocento Sans"/>
              <a:cs typeface="Quattrocento Sans"/>
              <a:sym typeface="Quattrocento Sans"/>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8" name="Google Shape;548;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400"/>
              <a:buNone/>
            </a:pPr>
            <a:r>
              <a:t/>
            </a:r>
            <a:endParaRPr/>
          </a:p>
        </p:txBody>
      </p:sp>
      <p:sp>
        <p:nvSpPr>
          <p:cNvPr id="549" name="Google Shape;549;p1: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0" name="Google Shape;550;p1: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lnSpc>
                <a:spcPct val="100000"/>
              </a:lnSpc>
              <a:spcBef>
                <a:spcPts val="0"/>
              </a:spcBef>
              <a:spcAft>
                <a:spcPts val="0"/>
              </a:spcAft>
              <a:buSzPts val="1400"/>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551" name="Google Shape;551;p1: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lang="en-US"/>
              <a:t>2/2/2022 8:51 AM</a:t>
            </a:r>
            <a:endParaRPr/>
          </a:p>
        </p:txBody>
      </p:sp>
      <p:sp>
        <p:nvSpPr>
          <p:cNvPr id="552" name="Google Shape;552;p1: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127459bd404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127459bd404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9" name="Google Shape;559;g127459bd404_0_0:notes"/>
          <p:cNvSpPr txBox="1"/>
          <p:nvPr>
            <p:ph idx="12" type="sldNum"/>
          </p:nvPr>
        </p:nvSpPr>
        <p:spPr>
          <a:xfrm>
            <a:off x="5909309" y="8685213"/>
            <a:ext cx="9471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333"/>
              </a:spcAft>
              <a:buSzPts val="1400"/>
              <a:buNone/>
            </a:pPr>
            <a:r>
              <a:t/>
            </a:r>
            <a:endParaRPr/>
          </a:p>
        </p:txBody>
      </p:sp>
      <p:sp>
        <p:nvSpPr>
          <p:cNvPr id="606" name="Google Shape;60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dk2"/>
        </a:solidFill>
      </p:bgPr>
    </p:bg>
    <p:spTree>
      <p:nvGrpSpPr>
        <p:cNvPr id="13" name="Shape 13"/>
        <p:cNvGrpSpPr/>
        <p:nvPr/>
      </p:nvGrpSpPr>
      <p:grpSpPr>
        <a:xfrm>
          <a:off x="0" y="0"/>
          <a:ext cx="0" cy="0"/>
          <a:chOff x="0" y="0"/>
          <a:chExt cx="0" cy="0"/>
        </a:xfrm>
      </p:grpSpPr>
      <p:sp>
        <p:nvSpPr>
          <p:cNvPr id="14" name="Google Shape;14;p2"/>
          <p:cNvSpPr txBox="1"/>
          <p:nvPr>
            <p:ph type="title"/>
          </p:nvPr>
        </p:nvSpPr>
        <p:spPr>
          <a:xfrm>
            <a:off x="584200" y="2979778"/>
            <a:ext cx="9144000" cy="553998"/>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chemeClr val="accent3"/>
              </a:buClr>
              <a:buSzPts val="3600"/>
              <a:buFont typeface="Arial"/>
              <a:buNone/>
              <a:defRPr b="1" sz="3600">
                <a:solidFill>
                  <a:schemeClr val="accent3"/>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 type="body"/>
          </p:nvPr>
        </p:nvSpPr>
        <p:spPr>
          <a:xfrm>
            <a:off x="584200" y="3962400"/>
            <a:ext cx="9144000" cy="33855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pic>
        <p:nvPicPr>
          <p:cNvPr id="16" name="Google Shape;16;p2"/>
          <p:cNvPicPr preferRelativeResize="0"/>
          <p:nvPr/>
        </p:nvPicPr>
        <p:blipFill rotWithShape="1">
          <a:blip r:embed="rId2">
            <a:alphaModFix/>
          </a:blip>
          <a:srcRect b="28438" l="6366" r="5854" t="21458"/>
          <a:stretch/>
        </p:blipFill>
        <p:spPr>
          <a:xfrm>
            <a:off x="10000174" y="393895"/>
            <a:ext cx="1779173" cy="68931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Color Bkg">
  <p:cSld name="End Slide Color Bkg">
    <p:bg>
      <p:bgPr>
        <a:solidFill>
          <a:schemeClr val="dk2"/>
        </a:solidFill>
      </p:bgPr>
    </p:bg>
    <p:spTree>
      <p:nvGrpSpPr>
        <p:cNvPr id="39" name="Shape 39"/>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pos="613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Black Bkg">
  <p:cSld name="End Slide Black Bkg">
    <p:bg>
      <p:bgPr>
        <a:solidFill>
          <a:schemeClr val="dk1"/>
        </a:solidFill>
      </p:bgPr>
    </p:bg>
    <p:spTree>
      <p:nvGrpSpPr>
        <p:cNvPr id="40" name="Shape 40"/>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pos="6132">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1" name="Shape 41"/>
        <p:cNvGrpSpPr/>
        <p:nvPr/>
      </p:nvGrpSpPr>
      <p:grpSpPr>
        <a:xfrm>
          <a:off x="0" y="0"/>
          <a:ext cx="0" cy="0"/>
          <a:chOff x="0" y="0"/>
          <a:chExt cx="0" cy="0"/>
        </a:xfrm>
      </p:grpSpPr>
      <p:sp>
        <p:nvSpPr>
          <p:cNvPr id="42" name="Google Shape;42;p14"/>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3600"/>
              <a:buFont typeface="Arial"/>
              <a:buNone/>
              <a:defRPr b="1">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4"/>
          <p:cNvSpPr txBox="1"/>
          <p:nvPr>
            <p:ph idx="1" type="body"/>
          </p:nvPr>
        </p:nvSpPr>
        <p:spPr>
          <a:xfrm>
            <a:off x="584200" y="1435100"/>
            <a:ext cx="11018838" cy="1612749"/>
          </a:xfrm>
          <a:prstGeom prst="rect">
            <a:avLst/>
          </a:prstGeom>
          <a:noFill/>
          <a:ln>
            <a:noFill/>
          </a:ln>
        </p:spPr>
        <p:txBody>
          <a:bodyPr anchorCtr="0" anchor="t" bIns="0" lIns="0" spcFirstLastPara="1" rIns="0" wrap="square" tIns="0">
            <a:spAutoFit/>
          </a:bodyPr>
          <a:lstStyle>
            <a:lvl1pPr indent="-388620" lvl="0" marL="457200" algn="l">
              <a:lnSpc>
                <a:spcPct val="100000"/>
              </a:lnSpc>
              <a:spcBef>
                <a:spcPts val="560"/>
              </a:spcBef>
              <a:spcAft>
                <a:spcPts val="0"/>
              </a:spcAft>
              <a:buClr>
                <a:schemeClr val="dk1"/>
              </a:buClr>
              <a:buSzPts val="2520"/>
              <a:buChar char="·"/>
              <a:defRPr>
                <a:solidFill>
                  <a:schemeClr val="dk1"/>
                </a:solidFill>
                <a:latin typeface="Arial"/>
                <a:ea typeface="Arial"/>
                <a:cs typeface="Arial"/>
                <a:sym typeface="Arial"/>
              </a:defRPr>
            </a:lvl1pPr>
            <a:lvl2pPr indent="-342900" lvl="1" marL="914400" algn="l">
              <a:lnSpc>
                <a:spcPct val="100000"/>
              </a:lnSpc>
              <a:spcBef>
                <a:spcPts val="400"/>
              </a:spcBef>
              <a:spcAft>
                <a:spcPts val="0"/>
              </a:spcAft>
              <a:buClr>
                <a:schemeClr val="dk1"/>
              </a:buClr>
              <a:buSzPts val="1800"/>
              <a:buChar char="·"/>
              <a:defRPr>
                <a:solidFill>
                  <a:schemeClr val="dk1"/>
                </a:solidFill>
                <a:latin typeface="Arial"/>
                <a:ea typeface="Arial"/>
                <a:cs typeface="Arial"/>
                <a:sym typeface="Arial"/>
              </a:defRPr>
            </a:lvl2pPr>
            <a:lvl3pPr indent="-320039" lvl="2" marL="1371600" algn="l">
              <a:lnSpc>
                <a:spcPct val="100000"/>
              </a:lnSpc>
              <a:spcBef>
                <a:spcPts val="320"/>
              </a:spcBef>
              <a:spcAft>
                <a:spcPts val="0"/>
              </a:spcAft>
              <a:buClr>
                <a:schemeClr val="dk1"/>
              </a:buClr>
              <a:buSzPts val="1440"/>
              <a:buChar char="·"/>
              <a:defRPr>
                <a:solidFill>
                  <a:schemeClr val="dk1"/>
                </a:solidFill>
                <a:latin typeface="Arial"/>
                <a:ea typeface="Arial"/>
                <a:cs typeface="Arial"/>
                <a:sym typeface="Arial"/>
              </a:defRPr>
            </a:lvl3pPr>
            <a:lvl4pPr indent="-308610" lvl="3" marL="1828800" algn="l">
              <a:lnSpc>
                <a:spcPct val="100000"/>
              </a:lnSpc>
              <a:spcBef>
                <a:spcPts val="280"/>
              </a:spcBef>
              <a:spcAft>
                <a:spcPts val="0"/>
              </a:spcAft>
              <a:buClr>
                <a:schemeClr val="dk1"/>
              </a:buClr>
              <a:buSzPts val="1260"/>
              <a:buChar char="·"/>
              <a:defRPr>
                <a:solidFill>
                  <a:schemeClr val="dk1"/>
                </a:solidFill>
                <a:latin typeface="Arial"/>
                <a:ea typeface="Arial"/>
                <a:cs typeface="Arial"/>
                <a:sym typeface="Arial"/>
              </a:defRPr>
            </a:lvl4pPr>
            <a:lvl5pPr indent="-308610" lvl="4" marL="2286000" algn="l">
              <a:lnSpc>
                <a:spcPct val="100000"/>
              </a:lnSpc>
              <a:spcBef>
                <a:spcPts val="280"/>
              </a:spcBef>
              <a:spcAft>
                <a:spcPts val="0"/>
              </a:spcAft>
              <a:buClr>
                <a:schemeClr val="dk1"/>
              </a:buClr>
              <a:buSzPts val="1260"/>
              <a:buChar char="·"/>
              <a:defRPr>
                <a:solidFill>
                  <a:schemeClr val="dk1"/>
                </a:solidFill>
                <a:latin typeface="Arial"/>
                <a:ea typeface="Arial"/>
                <a:cs typeface="Arial"/>
                <a:sym typeface="Aria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4" name="Google Shape;44;p14"/>
          <p:cNvSpPr txBox="1"/>
          <p:nvPr/>
        </p:nvSpPr>
        <p:spPr>
          <a:xfrm>
            <a:off x="12355721" y="-203944"/>
            <a:ext cx="609141" cy="1538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Arial"/>
                <a:ea typeface="Arial"/>
                <a:cs typeface="Arial"/>
                <a:sym typeface="Arial"/>
              </a:rPr>
              <a:t>ELT layout</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extLst>
    <p:ext uri="{DCECCB84-F9BA-43D5-87BE-67443E8EF086}">
      <p15:sldGuideLst>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Non-bulleted text">
  <p:cSld name="Title &amp; Non-bulleted text">
    <p:spTree>
      <p:nvGrpSpPr>
        <p:cNvPr id="45" name="Shape 45"/>
        <p:cNvGrpSpPr/>
        <p:nvPr/>
      </p:nvGrpSpPr>
      <p:grpSpPr>
        <a:xfrm>
          <a:off x="0" y="0"/>
          <a:ext cx="0" cy="0"/>
          <a:chOff x="0" y="0"/>
          <a:chExt cx="0" cy="0"/>
        </a:xfrm>
      </p:grpSpPr>
      <p:sp>
        <p:nvSpPr>
          <p:cNvPr id="46" name="Google Shape;46;p15"/>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3600"/>
              <a:buFont typeface="Arial"/>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5"/>
          <p:cNvSpPr txBox="1"/>
          <p:nvPr>
            <p:ph idx="1" type="body"/>
          </p:nvPr>
        </p:nvSpPr>
        <p:spPr>
          <a:xfrm>
            <a:off x="586390" y="1434370"/>
            <a:ext cx="11018520" cy="161274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560"/>
              </a:spcBef>
              <a:spcAft>
                <a:spcPts val="0"/>
              </a:spcAft>
              <a:buClr>
                <a:schemeClr val="dk1"/>
              </a:buClr>
              <a:buSzPts val="2520"/>
              <a:buNone/>
              <a:defRPr>
                <a:latin typeface="Arial"/>
                <a:ea typeface="Arial"/>
                <a:cs typeface="Arial"/>
                <a:sym typeface="Arial"/>
              </a:defRPr>
            </a:lvl1pPr>
            <a:lvl2pPr indent="-228600" lvl="1" marL="914400" algn="l">
              <a:lnSpc>
                <a:spcPct val="100000"/>
              </a:lnSpc>
              <a:spcBef>
                <a:spcPts val="400"/>
              </a:spcBef>
              <a:spcAft>
                <a:spcPts val="0"/>
              </a:spcAft>
              <a:buClr>
                <a:schemeClr val="dk1"/>
              </a:buClr>
              <a:buSzPts val="1800"/>
              <a:buNone/>
              <a:defRPr>
                <a:latin typeface="Arial"/>
                <a:ea typeface="Arial"/>
                <a:cs typeface="Arial"/>
                <a:sym typeface="Arial"/>
              </a:defRPr>
            </a:lvl2pPr>
            <a:lvl3pPr indent="-228600" lvl="2" marL="1371600" algn="l">
              <a:lnSpc>
                <a:spcPct val="100000"/>
              </a:lnSpc>
              <a:spcBef>
                <a:spcPts val="320"/>
              </a:spcBef>
              <a:spcAft>
                <a:spcPts val="0"/>
              </a:spcAft>
              <a:buClr>
                <a:schemeClr val="dk1"/>
              </a:buClr>
              <a:buSzPts val="1440"/>
              <a:buNone/>
              <a:defRPr>
                <a:latin typeface="Arial"/>
                <a:ea typeface="Arial"/>
                <a:cs typeface="Arial"/>
                <a:sym typeface="Arial"/>
              </a:defRPr>
            </a:lvl3pPr>
            <a:lvl4pPr indent="-228600" lvl="3" marL="1828800" algn="l">
              <a:lnSpc>
                <a:spcPct val="100000"/>
              </a:lnSpc>
              <a:spcBef>
                <a:spcPts val="280"/>
              </a:spcBef>
              <a:spcAft>
                <a:spcPts val="0"/>
              </a:spcAft>
              <a:buClr>
                <a:schemeClr val="dk1"/>
              </a:buClr>
              <a:buSzPts val="1260"/>
              <a:buNone/>
              <a:defRPr>
                <a:latin typeface="Arial"/>
                <a:ea typeface="Arial"/>
                <a:cs typeface="Arial"/>
                <a:sym typeface="Arial"/>
              </a:defRPr>
            </a:lvl4pPr>
            <a:lvl5pPr indent="-228600" lvl="4" marL="2286000" algn="l">
              <a:lnSpc>
                <a:spcPct val="100000"/>
              </a:lnSpc>
              <a:spcBef>
                <a:spcPts val="280"/>
              </a:spcBef>
              <a:spcAft>
                <a:spcPts val="0"/>
              </a:spcAft>
              <a:buClr>
                <a:schemeClr val="dk1"/>
              </a:buClr>
              <a:buSzPts val="1260"/>
              <a:buNone/>
              <a:defRPr>
                <a:latin typeface="Arial"/>
                <a:ea typeface="Arial"/>
                <a:cs typeface="Arial"/>
                <a:sym typeface="Aria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288">
          <p15:clr>
            <a:srgbClr val="5ACBF0"/>
          </p15:clr>
        </p15:guide>
        <p15:guide id="2" orient="horz" pos="905">
          <p15:clr>
            <a:srgbClr val="5ACBF0"/>
          </p15:clr>
        </p15:guide>
        <p15:guide id="3" orient="horz" pos="1272">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Bullet text">
  <p:cSld name="Two Column Bullet text">
    <p:spTree>
      <p:nvGrpSpPr>
        <p:cNvPr id="48" name="Shape 48"/>
        <p:cNvGrpSpPr/>
        <p:nvPr/>
      </p:nvGrpSpPr>
      <p:grpSpPr>
        <a:xfrm>
          <a:off x="0" y="0"/>
          <a:ext cx="0" cy="0"/>
          <a:chOff x="0" y="0"/>
          <a:chExt cx="0" cy="0"/>
        </a:xfrm>
      </p:grpSpPr>
      <p:sp>
        <p:nvSpPr>
          <p:cNvPr id="49" name="Google Shape;49;p16"/>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3600"/>
              <a:buFont typeface="Arial"/>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6"/>
          <p:cNvSpPr txBox="1"/>
          <p:nvPr>
            <p:ph idx="1" type="body"/>
          </p:nvPr>
        </p:nvSpPr>
        <p:spPr>
          <a:xfrm>
            <a:off x="584200" y="1435100"/>
            <a:ext cx="5211763" cy="1612749"/>
          </a:xfrm>
          <a:prstGeom prst="rect">
            <a:avLst/>
          </a:prstGeom>
          <a:noFill/>
          <a:ln>
            <a:noFill/>
          </a:ln>
        </p:spPr>
        <p:txBody>
          <a:bodyPr anchorCtr="0" anchor="t" bIns="0" lIns="0" spcFirstLastPara="1" rIns="0" wrap="square" tIns="0">
            <a:spAutoFit/>
          </a:bodyPr>
          <a:lstStyle>
            <a:lvl1pPr indent="-388620" lvl="0" marL="457200" algn="l">
              <a:lnSpc>
                <a:spcPct val="100000"/>
              </a:lnSpc>
              <a:spcBef>
                <a:spcPts val="560"/>
              </a:spcBef>
              <a:spcAft>
                <a:spcPts val="0"/>
              </a:spcAft>
              <a:buClr>
                <a:schemeClr val="dk1"/>
              </a:buClr>
              <a:buSzPts val="2520"/>
              <a:buChar char="·"/>
              <a:defRPr>
                <a:latin typeface="Arial"/>
                <a:ea typeface="Arial"/>
                <a:cs typeface="Arial"/>
                <a:sym typeface="Arial"/>
              </a:defRPr>
            </a:lvl1pPr>
            <a:lvl2pPr indent="-342900" lvl="1" marL="914400" algn="l">
              <a:lnSpc>
                <a:spcPct val="100000"/>
              </a:lnSpc>
              <a:spcBef>
                <a:spcPts val="400"/>
              </a:spcBef>
              <a:spcAft>
                <a:spcPts val="0"/>
              </a:spcAft>
              <a:buClr>
                <a:schemeClr val="dk1"/>
              </a:buClr>
              <a:buSzPts val="1800"/>
              <a:buChar char="·"/>
              <a:defRPr>
                <a:latin typeface="Arial"/>
                <a:ea typeface="Arial"/>
                <a:cs typeface="Arial"/>
                <a:sym typeface="Arial"/>
              </a:defRPr>
            </a:lvl2pPr>
            <a:lvl3pPr indent="-320039" lvl="2" marL="1371600" algn="l">
              <a:lnSpc>
                <a:spcPct val="100000"/>
              </a:lnSpc>
              <a:spcBef>
                <a:spcPts val="320"/>
              </a:spcBef>
              <a:spcAft>
                <a:spcPts val="0"/>
              </a:spcAft>
              <a:buClr>
                <a:schemeClr val="dk1"/>
              </a:buClr>
              <a:buSzPts val="1440"/>
              <a:buChar char="·"/>
              <a:defRPr>
                <a:latin typeface="Arial"/>
                <a:ea typeface="Arial"/>
                <a:cs typeface="Arial"/>
                <a:sym typeface="Arial"/>
              </a:defRPr>
            </a:lvl3pPr>
            <a:lvl4pPr indent="-308610" lvl="3" marL="1828800" algn="l">
              <a:lnSpc>
                <a:spcPct val="100000"/>
              </a:lnSpc>
              <a:spcBef>
                <a:spcPts val="280"/>
              </a:spcBef>
              <a:spcAft>
                <a:spcPts val="0"/>
              </a:spcAft>
              <a:buClr>
                <a:schemeClr val="dk1"/>
              </a:buClr>
              <a:buSzPts val="1260"/>
              <a:buChar char="·"/>
              <a:defRPr>
                <a:latin typeface="Arial"/>
                <a:ea typeface="Arial"/>
                <a:cs typeface="Arial"/>
                <a:sym typeface="Arial"/>
              </a:defRPr>
            </a:lvl4pPr>
            <a:lvl5pPr indent="-308610" lvl="4" marL="2286000" algn="l">
              <a:lnSpc>
                <a:spcPct val="100000"/>
              </a:lnSpc>
              <a:spcBef>
                <a:spcPts val="280"/>
              </a:spcBef>
              <a:spcAft>
                <a:spcPts val="0"/>
              </a:spcAft>
              <a:buClr>
                <a:schemeClr val="dk1"/>
              </a:buClr>
              <a:buSzPts val="1260"/>
              <a:buChar char="·"/>
              <a:defRPr>
                <a:latin typeface="Arial"/>
                <a:ea typeface="Arial"/>
                <a:cs typeface="Arial"/>
                <a:sym typeface="Aria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1" name="Google Shape;51;p16"/>
          <p:cNvSpPr txBox="1"/>
          <p:nvPr>
            <p:ph idx="2" type="body"/>
          </p:nvPr>
        </p:nvSpPr>
        <p:spPr>
          <a:xfrm>
            <a:off x="6389688" y="1435100"/>
            <a:ext cx="5219700" cy="1612749"/>
          </a:xfrm>
          <a:prstGeom prst="rect">
            <a:avLst/>
          </a:prstGeom>
          <a:noFill/>
          <a:ln>
            <a:noFill/>
          </a:ln>
        </p:spPr>
        <p:txBody>
          <a:bodyPr anchorCtr="0" anchor="t" bIns="0" lIns="0" spcFirstLastPara="1" rIns="0" wrap="square" tIns="0">
            <a:spAutoFit/>
          </a:bodyPr>
          <a:lstStyle>
            <a:lvl1pPr indent="-388620" lvl="0" marL="457200" algn="l">
              <a:lnSpc>
                <a:spcPct val="100000"/>
              </a:lnSpc>
              <a:spcBef>
                <a:spcPts val="560"/>
              </a:spcBef>
              <a:spcAft>
                <a:spcPts val="0"/>
              </a:spcAft>
              <a:buClr>
                <a:schemeClr val="dk1"/>
              </a:buClr>
              <a:buSzPts val="2520"/>
              <a:buChar char="·"/>
              <a:defRPr>
                <a:latin typeface="Arial"/>
                <a:ea typeface="Arial"/>
                <a:cs typeface="Arial"/>
                <a:sym typeface="Arial"/>
              </a:defRPr>
            </a:lvl1pPr>
            <a:lvl2pPr indent="-342900" lvl="1" marL="914400" algn="l">
              <a:lnSpc>
                <a:spcPct val="100000"/>
              </a:lnSpc>
              <a:spcBef>
                <a:spcPts val="400"/>
              </a:spcBef>
              <a:spcAft>
                <a:spcPts val="0"/>
              </a:spcAft>
              <a:buClr>
                <a:schemeClr val="dk1"/>
              </a:buClr>
              <a:buSzPts val="1800"/>
              <a:buChar char="·"/>
              <a:defRPr>
                <a:latin typeface="Arial"/>
                <a:ea typeface="Arial"/>
                <a:cs typeface="Arial"/>
                <a:sym typeface="Arial"/>
              </a:defRPr>
            </a:lvl2pPr>
            <a:lvl3pPr indent="-320039" lvl="2" marL="1371600" algn="l">
              <a:lnSpc>
                <a:spcPct val="100000"/>
              </a:lnSpc>
              <a:spcBef>
                <a:spcPts val="320"/>
              </a:spcBef>
              <a:spcAft>
                <a:spcPts val="0"/>
              </a:spcAft>
              <a:buClr>
                <a:schemeClr val="dk1"/>
              </a:buClr>
              <a:buSzPts val="1440"/>
              <a:buChar char="·"/>
              <a:defRPr>
                <a:latin typeface="Arial"/>
                <a:ea typeface="Arial"/>
                <a:cs typeface="Arial"/>
                <a:sym typeface="Arial"/>
              </a:defRPr>
            </a:lvl3pPr>
            <a:lvl4pPr indent="-308610" lvl="3" marL="1828800" algn="l">
              <a:lnSpc>
                <a:spcPct val="100000"/>
              </a:lnSpc>
              <a:spcBef>
                <a:spcPts val="280"/>
              </a:spcBef>
              <a:spcAft>
                <a:spcPts val="0"/>
              </a:spcAft>
              <a:buClr>
                <a:schemeClr val="dk1"/>
              </a:buClr>
              <a:buSzPts val="1260"/>
              <a:buChar char="·"/>
              <a:defRPr>
                <a:latin typeface="Arial"/>
                <a:ea typeface="Arial"/>
                <a:cs typeface="Arial"/>
                <a:sym typeface="Arial"/>
              </a:defRPr>
            </a:lvl4pPr>
            <a:lvl5pPr indent="-308610" lvl="4" marL="2286000" algn="l">
              <a:lnSpc>
                <a:spcPct val="100000"/>
              </a:lnSpc>
              <a:spcBef>
                <a:spcPts val="280"/>
              </a:spcBef>
              <a:spcAft>
                <a:spcPts val="0"/>
              </a:spcAft>
              <a:buClr>
                <a:schemeClr val="dk1"/>
              </a:buClr>
              <a:buSzPts val="1260"/>
              <a:buChar char="·"/>
              <a:defRPr>
                <a:latin typeface="Arial"/>
                <a:ea typeface="Arial"/>
                <a:cs typeface="Arial"/>
                <a:sym typeface="Aria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2" name="Google Shape;52;p16"/>
          <p:cNvSpPr txBox="1"/>
          <p:nvPr/>
        </p:nvSpPr>
        <p:spPr>
          <a:xfrm>
            <a:off x="12355721" y="-203944"/>
            <a:ext cx="609141" cy="1538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Arial"/>
                <a:ea typeface="Arial"/>
                <a:cs typeface="Arial"/>
                <a:sym typeface="Arial"/>
              </a:rPr>
              <a:t>ELT layout</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extLst>
    <p:ext uri="{DCECCB84-F9BA-43D5-87BE-67443E8EF086}">
      <p15:sldGuideLst>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Non-bulleted text">
  <p:cSld name="Two Column Non-bulleted text">
    <p:spTree>
      <p:nvGrpSpPr>
        <p:cNvPr id="53" name="Shape 53"/>
        <p:cNvGrpSpPr/>
        <p:nvPr/>
      </p:nvGrpSpPr>
      <p:grpSpPr>
        <a:xfrm>
          <a:off x="0" y="0"/>
          <a:ext cx="0" cy="0"/>
          <a:chOff x="0" y="0"/>
          <a:chExt cx="0" cy="0"/>
        </a:xfrm>
      </p:grpSpPr>
      <p:sp>
        <p:nvSpPr>
          <p:cNvPr id="54" name="Google Shape;54;p17"/>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3600"/>
              <a:buFont typeface="Arial"/>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7"/>
          <p:cNvSpPr txBox="1"/>
          <p:nvPr>
            <p:ph idx="1" type="body"/>
          </p:nvPr>
        </p:nvSpPr>
        <p:spPr>
          <a:xfrm>
            <a:off x="584200" y="1435100"/>
            <a:ext cx="5212080" cy="164968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1224"/>
              </a:spcBef>
              <a:spcAft>
                <a:spcPts val="0"/>
              </a:spcAft>
              <a:buClr>
                <a:schemeClr val="dk1"/>
              </a:buClr>
              <a:buSzPts val="2520"/>
              <a:buFont typeface="Noto Sans Symbols"/>
              <a:buNone/>
              <a:defRPr b="0" sz="2800">
                <a:latin typeface="Arial"/>
                <a:ea typeface="Arial"/>
                <a:cs typeface="Arial"/>
                <a:sym typeface="Arial"/>
              </a:defRPr>
            </a:lvl1pPr>
            <a:lvl2pPr indent="-228600" lvl="1" marL="914400" algn="l">
              <a:lnSpc>
                <a:spcPct val="100000"/>
              </a:lnSpc>
              <a:spcBef>
                <a:spcPts val="400"/>
              </a:spcBef>
              <a:spcAft>
                <a:spcPts val="0"/>
              </a:spcAft>
              <a:buClr>
                <a:schemeClr val="dk1"/>
              </a:buClr>
              <a:buSzPts val="1800"/>
              <a:buFont typeface="Noto Sans Symbols"/>
              <a:buNone/>
              <a:defRPr b="0" sz="2000">
                <a:latin typeface="Arial"/>
                <a:ea typeface="Arial"/>
                <a:cs typeface="Arial"/>
                <a:sym typeface="Arial"/>
              </a:defRPr>
            </a:lvl2pPr>
            <a:lvl3pPr indent="-228600" lvl="2" marL="1371600" algn="l">
              <a:lnSpc>
                <a:spcPct val="100000"/>
              </a:lnSpc>
              <a:spcBef>
                <a:spcPts val="320"/>
              </a:spcBef>
              <a:spcAft>
                <a:spcPts val="0"/>
              </a:spcAft>
              <a:buClr>
                <a:schemeClr val="dk1"/>
              </a:buClr>
              <a:buSzPts val="1440"/>
              <a:buFont typeface="Noto Sans Symbols"/>
              <a:buNone/>
              <a:defRPr b="0" sz="1600">
                <a:latin typeface="Arial"/>
                <a:ea typeface="Arial"/>
                <a:cs typeface="Arial"/>
                <a:sym typeface="Arial"/>
              </a:defRPr>
            </a:lvl3pPr>
            <a:lvl4pPr indent="-228600" lvl="3" marL="1828800" algn="l">
              <a:lnSpc>
                <a:spcPct val="100000"/>
              </a:lnSpc>
              <a:spcBef>
                <a:spcPts val="280"/>
              </a:spcBef>
              <a:spcAft>
                <a:spcPts val="0"/>
              </a:spcAft>
              <a:buClr>
                <a:schemeClr val="dk1"/>
              </a:buClr>
              <a:buSzPts val="1260"/>
              <a:buFont typeface="Noto Sans Symbols"/>
              <a:buNone/>
              <a:defRPr b="0" sz="1400">
                <a:latin typeface="Arial"/>
                <a:ea typeface="Arial"/>
                <a:cs typeface="Arial"/>
                <a:sym typeface="Arial"/>
              </a:defRPr>
            </a:lvl4pPr>
            <a:lvl5pPr indent="-228600" lvl="4" marL="2286000" algn="l">
              <a:lnSpc>
                <a:spcPct val="100000"/>
              </a:lnSpc>
              <a:spcBef>
                <a:spcPts val="280"/>
              </a:spcBef>
              <a:spcAft>
                <a:spcPts val="0"/>
              </a:spcAft>
              <a:buClr>
                <a:schemeClr val="dk1"/>
              </a:buClr>
              <a:buSzPts val="1260"/>
              <a:buFont typeface="Noto Sans Symbols"/>
              <a:buNone/>
              <a:defRPr b="0" sz="1400">
                <a:latin typeface="Arial"/>
                <a:ea typeface="Arial"/>
                <a:cs typeface="Arial"/>
                <a:sym typeface="Aria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6" name="Google Shape;56;p17"/>
          <p:cNvSpPr txBox="1"/>
          <p:nvPr>
            <p:ph idx="2" type="body"/>
          </p:nvPr>
        </p:nvSpPr>
        <p:spPr>
          <a:xfrm>
            <a:off x="6397171" y="1435100"/>
            <a:ext cx="5212080" cy="164968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1224"/>
              </a:spcBef>
              <a:spcAft>
                <a:spcPts val="0"/>
              </a:spcAft>
              <a:buClr>
                <a:schemeClr val="dk1"/>
              </a:buClr>
              <a:buSzPts val="2520"/>
              <a:buFont typeface="Noto Sans Symbols"/>
              <a:buNone/>
              <a:defRPr b="0" sz="2800">
                <a:latin typeface="Arial"/>
                <a:ea typeface="Arial"/>
                <a:cs typeface="Arial"/>
                <a:sym typeface="Arial"/>
              </a:defRPr>
            </a:lvl1pPr>
            <a:lvl2pPr indent="-228600" lvl="1" marL="914400" algn="l">
              <a:lnSpc>
                <a:spcPct val="100000"/>
              </a:lnSpc>
              <a:spcBef>
                <a:spcPts val="400"/>
              </a:spcBef>
              <a:spcAft>
                <a:spcPts val="0"/>
              </a:spcAft>
              <a:buClr>
                <a:schemeClr val="dk1"/>
              </a:buClr>
              <a:buSzPts val="1800"/>
              <a:buFont typeface="Noto Sans Symbols"/>
              <a:buNone/>
              <a:defRPr b="0" sz="2000">
                <a:latin typeface="Arial"/>
                <a:ea typeface="Arial"/>
                <a:cs typeface="Arial"/>
                <a:sym typeface="Arial"/>
              </a:defRPr>
            </a:lvl2pPr>
            <a:lvl3pPr indent="-228600" lvl="2" marL="1371600" algn="l">
              <a:lnSpc>
                <a:spcPct val="100000"/>
              </a:lnSpc>
              <a:spcBef>
                <a:spcPts val="320"/>
              </a:spcBef>
              <a:spcAft>
                <a:spcPts val="0"/>
              </a:spcAft>
              <a:buClr>
                <a:schemeClr val="dk1"/>
              </a:buClr>
              <a:buSzPts val="1440"/>
              <a:buFont typeface="Noto Sans Symbols"/>
              <a:buNone/>
              <a:defRPr b="0" sz="1600">
                <a:latin typeface="Arial"/>
                <a:ea typeface="Arial"/>
                <a:cs typeface="Arial"/>
                <a:sym typeface="Arial"/>
              </a:defRPr>
            </a:lvl3pPr>
            <a:lvl4pPr indent="-228600" lvl="3" marL="1828800" algn="l">
              <a:lnSpc>
                <a:spcPct val="100000"/>
              </a:lnSpc>
              <a:spcBef>
                <a:spcPts val="280"/>
              </a:spcBef>
              <a:spcAft>
                <a:spcPts val="0"/>
              </a:spcAft>
              <a:buClr>
                <a:schemeClr val="dk1"/>
              </a:buClr>
              <a:buSzPts val="1260"/>
              <a:buFont typeface="Noto Sans Symbols"/>
              <a:buNone/>
              <a:defRPr b="0" sz="1400">
                <a:latin typeface="Arial"/>
                <a:ea typeface="Arial"/>
                <a:cs typeface="Arial"/>
                <a:sym typeface="Arial"/>
              </a:defRPr>
            </a:lvl4pPr>
            <a:lvl5pPr indent="-228600" lvl="4" marL="2286000" algn="l">
              <a:lnSpc>
                <a:spcPct val="100000"/>
              </a:lnSpc>
              <a:spcBef>
                <a:spcPts val="280"/>
              </a:spcBef>
              <a:spcAft>
                <a:spcPts val="0"/>
              </a:spcAft>
              <a:buClr>
                <a:schemeClr val="dk1"/>
              </a:buClr>
              <a:buSzPts val="1260"/>
              <a:buFont typeface="Noto Sans Symbols"/>
              <a:buNone/>
              <a:defRPr b="0" sz="1400">
                <a:latin typeface="Arial"/>
                <a:ea typeface="Arial"/>
                <a:cs typeface="Arial"/>
                <a:sym typeface="Aria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Bullet with Subheads">
  <p:cSld name="Two Column Bullet with Subheads">
    <p:spTree>
      <p:nvGrpSpPr>
        <p:cNvPr id="57" name="Shape 57"/>
        <p:cNvGrpSpPr/>
        <p:nvPr/>
      </p:nvGrpSpPr>
      <p:grpSpPr>
        <a:xfrm>
          <a:off x="0" y="0"/>
          <a:ext cx="0" cy="0"/>
          <a:chOff x="0" y="0"/>
          <a:chExt cx="0" cy="0"/>
        </a:xfrm>
      </p:grpSpPr>
      <p:sp>
        <p:nvSpPr>
          <p:cNvPr id="58" name="Google Shape;58;p18"/>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3600"/>
              <a:buFont typeface="Arial"/>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8"/>
          <p:cNvSpPr txBox="1"/>
          <p:nvPr>
            <p:ph idx="1" type="body"/>
          </p:nvPr>
        </p:nvSpPr>
        <p:spPr>
          <a:xfrm>
            <a:off x="584200" y="1436688"/>
            <a:ext cx="5219700" cy="43088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2520"/>
              <a:buNone/>
              <a:defRPr sz="2800">
                <a:solidFill>
                  <a:schemeClr val="dk1"/>
                </a:solidFill>
                <a:latin typeface="Arial"/>
                <a:ea typeface="Arial"/>
                <a:cs typeface="Arial"/>
                <a:sym typeface="Aria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0" name="Google Shape;60;p18"/>
          <p:cNvSpPr txBox="1"/>
          <p:nvPr>
            <p:ph idx="2" type="body"/>
          </p:nvPr>
        </p:nvSpPr>
        <p:spPr>
          <a:xfrm>
            <a:off x="584200" y="2084388"/>
            <a:ext cx="5219700" cy="1612749"/>
          </a:xfrm>
          <a:prstGeom prst="rect">
            <a:avLst/>
          </a:prstGeom>
          <a:noFill/>
          <a:ln>
            <a:noFill/>
          </a:ln>
        </p:spPr>
        <p:txBody>
          <a:bodyPr anchorCtr="0" anchor="t" bIns="0" lIns="0" spcFirstLastPara="1" rIns="0" wrap="square" tIns="0">
            <a:spAutoFit/>
          </a:bodyPr>
          <a:lstStyle>
            <a:lvl1pPr indent="-365760" lvl="0" marL="457200" algn="l">
              <a:lnSpc>
                <a:spcPct val="100000"/>
              </a:lnSpc>
              <a:spcBef>
                <a:spcPts val="480"/>
              </a:spcBef>
              <a:spcAft>
                <a:spcPts val="0"/>
              </a:spcAft>
              <a:buClr>
                <a:schemeClr val="dk1"/>
              </a:buClr>
              <a:buSzPts val="2160"/>
              <a:buChar char="·"/>
              <a:defRPr sz="2400">
                <a:latin typeface="Arial"/>
                <a:ea typeface="Arial"/>
                <a:cs typeface="Arial"/>
                <a:sym typeface="Arial"/>
              </a:defRPr>
            </a:lvl1pPr>
            <a:lvl2pPr indent="-342900" lvl="1" marL="914400" algn="l">
              <a:lnSpc>
                <a:spcPct val="100000"/>
              </a:lnSpc>
              <a:spcBef>
                <a:spcPts val="400"/>
              </a:spcBef>
              <a:spcAft>
                <a:spcPts val="0"/>
              </a:spcAft>
              <a:buClr>
                <a:schemeClr val="dk1"/>
              </a:buClr>
              <a:buSzPts val="1800"/>
              <a:buChar char="·"/>
              <a:defRPr>
                <a:latin typeface="Arial"/>
                <a:ea typeface="Arial"/>
                <a:cs typeface="Arial"/>
                <a:sym typeface="Arial"/>
              </a:defRPr>
            </a:lvl2pPr>
            <a:lvl3pPr indent="-320039" lvl="2" marL="1371600" algn="l">
              <a:lnSpc>
                <a:spcPct val="100000"/>
              </a:lnSpc>
              <a:spcBef>
                <a:spcPts val="320"/>
              </a:spcBef>
              <a:spcAft>
                <a:spcPts val="0"/>
              </a:spcAft>
              <a:buClr>
                <a:schemeClr val="dk1"/>
              </a:buClr>
              <a:buSzPts val="1440"/>
              <a:buChar char="·"/>
              <a:defRPr>
                <a:latin typeface="Arial"/>
                <a:ea typeface="Arial"/>
                <a:cs typeface="Arial"/>
                <a:sym typeface="Arial"/>
              </a:defRPr>
            </a:lvl3pPr>
            <a:lvl4pPr indent="-308610" lvl="3" marL="1828800" algn="l">
              <a:lnSpc>
                <a:spcPct val="100000"/>
              </a:lnSpc>
              <a:spcBef>
                <a:spcPts val="280"/>
              </a:spcBef>
              <a:spcAft>
                <a:spcPts val="0"/>
              </a:spcAft>
              <a:buClr>
                <a:schemeClr val="dk1"/>
              </a:buClr>
              <a:buSzPts val="1260"/>
              <a:buChar char="·"/>
              <a:defRPr>
                <a:latin typeface="Arial"/>
                <a:ea typeface="Arial"/>
                <a:cs typeface="Arial"/>
                <a:sym typeface="Arial"/>
              </a:defRPr>
            </a:lvl4pPr>
            <a:lvl5pPr indent="-308610" lvl="4" marL="2286000" algn="l">
              <a:lnSpc>
                <a:spcPct val="100000"/>
              </a:lnSpc>
              <a:spcBef>
                <a:spcPts val="280"/>
              </a:spcBef>
              <a:spcAft>
                <a:spcPts val="0"/>
              </a:spcAft>
              <a:buClr>
                <a:schemeClr val="dk1"/>
              </a:buClr>
              <a:buSzPts val="1260"/>
              <a:buChar char="·"/>
              <a:defRPr>
                <a:latin typeface="Arial"/>
                <a:ea typeface="Arial"/>
                <a:cs typeface="Arial"/>
                <a:sym typeface="Aria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1" name="Google Shape;61;p18"/>
          <p:cNvSpPr txBox="1"/>
          <p:nvPr>
            <p:ph idx="3" type="body"/>
          </p:nvPr>
        </p:nvSpPr>
        <p:spPr>
          <a:xfrm>
            <a:off x="6397625" y="1436688"/>
            <a:ext cx="5219700" cy="43088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2520"/>
              <a:buNone/>
              <a:defRPr sz="2800">
                <a:solidFill>
                  <a:schemeClr val="dk1"/>
                </a:solidFill>
                <a:latin typeface="Arial"/>
                <a:ea typeface="Arial"/>
                <a:cs typeface="Arial"/>
                <a:sym typeface="Aria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2" name="Google Shape;62;p18"/>
          <p:cNvSpPr txBox="1"/>
          <p:nvPr>
            <p:ph idx="4" type="body"/>
          </p:nvPr>
        </p:nvSpPr>
        <p:spPr>
          <a:xfrm>
            <a:off x="6397625" y="2084388"/>
            <a:ext cx="5219700" cy="1612749"/>
          </a:xfrm>
          <a:prstGeom prst="rect">
            <a:avLst/>
          </a:prstGeom>
          <a:noFill/>
          <a:ln>
            <a:noFill/>
          </a:ln>
        </p:spPr>
        <p:txBody>
          <a:bodyPr anchorCtr="0" anchor="t" bIns="0" lIns="0" spcFirstLastPara="1" rIns="0" wrap="square" tIns="0">
            <a:spAutoFit/>
          </a:bodyPr>
          <a:lstStyle>
            <a:lvl1pPr indent="-365760" lvl="0" marL="457200" algn="l">
              <a:lnSpc>
                <a:spcPct val="100000"/>
              </a:lnSpc>
              <a:spcBef>
                <a:spcPts val="480"/>
              </a:spcBef>
              <a:spcAft>
                <a:spcPts val="0"/>
              </a:spcAft>
              <a:buClr>
                <a:schemeClr val="dk1"/>
              </a:buClr>
              <a:buSzPts val="2160"/>
              <a:buChar char="·"/>
              <a:defRPr sz="2400">
                <a:latin typeface="Arial"/>
                <a:ea typeface="Arial"/>
                <a:cs typeface="Arial"/>
                <a:sym typeface="Arial"/>
              </a:defRPr>
            </a:lvl1pPr>
            <a:lvl2pPr indent="-342900" lvl="1" marL="914400" algn="l">
              <a:lnSpc>
                <a:spcPct val="100000"/>
              </a:lnSpc>
              <a:spcBef>
                <a:spcPts val="400"/>
              </a:spcBef>
              <a:spcAft>
                <a:spcPts val="0"/>
              </a:spcAft>
              <a:buClr>
                <a:schemeClr val="dk1"/>
              </a:buClr>
              <a:buSzPts val="1800"/>
              <a:buChar char="·"/>
              <a:defRPr>
                <a:latin typeface="Arial"/>
                <a:ea typeface="Arial"/>
                <a:cs typeface="Arial"/>
                <a:sym typeface="Arial"/>
              </a:defRPr>
            </a:lvl2pPr>
            <a:lvl3pPr indent="-320039" lvl="2" marL="1371600" algn="l">
              <a:lnSpc>
                <a:spcPct val="100000"/>
              </a:lnSpc>
              <a:spcBef>
                <a:spcPts val="320"/>
              </a:spcBef>
              <a:spcAft>
                <a:spcPts val="0"/>
              </a:spcAft>
              <a:buClr>
                <a:schemeClr val="dk1"/>
              </a:buClr>
              <a:buSzPts val="1440"/>
              <a:buChar char="·"/>
              <a:defRPr>
                <a:latin typeface="Arial"/>
                <a:ea typeface="Arial"/>
                <a:cs typeface="Arial"/>
                <a:sym typeface="Arial"/>
              </a:defRPr>
            </a:lvl3pPr>
            <a:lvl4pPr indent="-308610" lvl="3" marL="1828800" algn="l">
              <a:lnSpc>
                <a:spcPct val="100000"/>
              </a:lnSpc>
              <a:spcBef>
                <a:spcPts val="280"/>
              </a:spcBef>
              <a:spcAft>
                <a:spcPts val="0"/>
              </a:spcAft>
              <a:buClr>
                <a:schemeClr val="dk1"/>
              </a:buClr>
              <a:buSzPts val="1260"/>
              <a:buChar char="·"/>
              <a:defRPr>
                <a:latin typeface="Arial"/>
                <a:ea typeface="Arial"/>
                <a:cs typeface="Arial"/>
                <a:sym typeface="Arial"/>
              </a:defRPr>
            </a:lvl4pPr>
            <a:lvl5pPr indent="-308610" lvl="4" marL="2286000" algn="l">
              <a:lnSpc>
                <a:spcPct val="100000"/>
              </a:lnSpc>
              <a:spcBef>
                <a:spcPts val="280"/>
              </a:spcBef>
              <a:spcAft>
                <a:spcPts val="0"/>
              </a:spcAft>
              <a:buClr>
                <a:schemeClr val="dk1"/>
              </a:buClr>
              <a:buSzPts val="1260"/>
              <a:buChar char="·"/>
              <a:defRPr>
                <a:latin typeface="Arial"/>
                <a:ea typeface="Arial"/>
                <a:cs typeface="Arial"/>
                <a:sym typeface="Aria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288">
          <p15:clr>
            <a:srgbClr val="5ACBF0"/>
          </p15:clr>
        </p15:guide>
        <p15:guide id="2" orient="horz" pos="1311">
          <p15:clr>
            <a:srgbClr val="5ACBF0"/>
          </p15:clr>
        </p15:guide>
        <p15:guide id="3" pos="3656">
          <p15:clr>
            <a:srgbClr val="5ACBF0"/>
          </p15:clr>
        </p15:guide>
        <p15:guide id="4" pos="4024">
          <p15:clr>
            <a:srgbClr val="5ACBF0"/>
          </p15:clr>
        </p15:guide>
        <p15:guide id="5" orient="horz" pos="9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Content with Subheads">
  <p:cSld name="Two Column Content with Subheads">
    <p:spTree>
      <p:nvGrpSpPr>
        <p:cNvPr id="63" name="Shape 63"/>
        <p:cNvGrpSpPr/>
        <p:nvPr/>
      </p:nvGrpSpPr>
      <p:grpSpPr>
        <a:xfrm>
          <a:off x="0" y="0"/>
          <a:ext cx="0" cy="0"/>
          <a:chOff x="0" y="0"/>
          <a:chExt cx="0" cy="0"/>
        </a:xfrm>
      </p:grpSpPr>
      <p:sp>
        <p:nvSpPr>
          <p:cNvPr id="64" name="Google Shape;64;p19"/>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3600"/>
              <a:buFont typeface="Arial"/>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9"/>
          <p:cNvSpPr txBox="1"/>
          <p:nvPr>
            <p:ph idx="1" type="body"/>
          </p:nvPr>
        </p:nvSpPr>
        <p:spPr>
          <a:xfrm>
            <a:off x="584200" y="1436688"/>
            <a:ext cx="5219700" cy="43088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2520"/>
              <a:buNone/>
              <a:defRPr sz="2800">
                <a:solidFill>
                  <a:schemeClr val="dk1"/>
                </a:solidFill>
                <a:latin typeface="Arial"/>
                <a:ea typeface="Arial"/>
                <a:cs typeface="Arial"/>
                <a:sym typeface="Aria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6" name="Google Shape;66;p19"/>
          <p:cNvSpPr txBox="1"/>
          <p:nvPr>
            <p:ph idx="2" type="body"/>
          </p:nvPr>
        </p:nvSpPr>
        <p:spPr>
          <a:xfrm>
            <a:off x="588963" y="2081212"/>
            <a:ext cx="5214937" cy="1551194"/>
          </a:xfrm>
          <a:prstGeom prst="rect">
            <a:avLst/>
          </a:prstGeom>
          <a:noFill/>
          <a:ln>
            <a:noFill/>
          </a:ln>
        </p:spPr>
        <p:txBody>
          <a:bodyPr anchorCtr="0" anchor="t" bIns="0" lIns="0" spcFirstLastPara="1" rIns="0" wrap="square" tIns="0">
            <a:spAutoFit/>
          </a:bodyPr>
          <a:lstStyle>
            <a:lvl1pPr indent="-365760" lvl="0" marL="457200" algn="l">
              <a:lnSpc>
                <a:spcPct val="100000"/>
              </a:lnSpc>
              <a:spcBef>
                <a:spcPts val="480"/>
              </a:spcBef>
              <a:spcAft>
                <a:spcPts val="0"/>
              </a:spcAft>
              <a:buClr>
                <a:schemeClr val="dk1"/>
              </a:buClr>
              <a:buSzPts val="2160"/>
              <a:buChar char="·"/>
              <a:defRPr sz="2400">
                <a:latin typeface="Arial"/>
                <a:ea typeface="Arial"/>
                <a:cs typeface="Arial"/>
                <a:sym typeface="Arial"/>
              </a:defRPr>
            </a:lvl1pPr>
            <a:lvl2pPr indent="-342900" lvl="1" marL="914400" algn="l">
              <a:lnSpc>
                <a:spcPct val="100000"/>
              </a:lnSpc>
              <a:spcBef>
                <a:spcPts val="400"/>
              </a:spcBef>
              <a:spcAft>
                <a:spcPts val="0"/>
              </a:spcAft>
              <a:buClr>
                <a:schemeClr val="dk1"/>
              </a:buClr>
              <a:buSzPts val="1800"/>
              <a:buChar char="·"/>
              <a:defRPr>
                <a:latin typeface="Arial"/>
                <a:ea typeface="Arial"/>
                <a:cs typeface="Arial"/>
                <a:sym typeface="Arial"/>
              </a:defRPr>
            </a:lvl2pPr>
            <a:lvl3pPr indent="-320039" lvl="2" marL="1371600" algn="l">
              <a:lnSpc>
                <a:spcPct val="100000"/>
              </a:lnSpc>
              <a:spcBef>
                <a:spcPts val="320"/>
              </a:spcBef>
              <a:spcAft>
                <a:spcPts val="0"/>
              </a:spcAft>
              <a:buClr>
                <a:schemeClr val="dk1"/>
              </a:buClr>
              <a:buSzPts val="1440"/>
              <a:buChar char="·"/>
              <a:defRPr>
                <a:latin typeface="Arial"/>
                <a:ea typeface="Arial"/>
                <a:cs typeface="Arial"/>
                <a:sym typeface="Arial"/>
              </a:defRPr>
            </a:lvl3pPr>
            <a:lvl4pPr indent="-308610" lvl="3" marL="1828800" algn="l">
              <a:lnSpc>
                <a:spcPct val="100000"/>
              </a:lnSpc>
              <a:spcBef>
                <a:spcPts val="280"/>
              </a:spcBef>
              <a:spcAft>
                <a:spcPts val="0"/>
              </a:spcAft>
              <a:buClr>
                <a:schemeClr val="dk1"/>
              </a:buClr>
              <a:buSzPts val="1260"/>
              <a:buChar char="·"/>
              <a:defRPr>
                <a:latin typeface="Arial"/>
                <a:ea typeface="Arial"/>
                <a:cs typeface="Arial"/>
                <a:sym typeface="Arial"/>
              </a:defRPr>
            </a:lvl4pPr>
            <a:lvl5pPr indent="-308610" lvl="4" marL="2286000" algn="l">
              <a:lnSpc>
                <a:spcPct val="100000"/>
              </a:lnSpc>
              <a:spcBef>
                <a:spcPts val="280"/>
              </a:spcBef>
              <a:spcAft>
                <a:spcPts val="0"/>
              </a:spcAft>
              <a:buClr>
                <a:schemeClr val="dk1"/>
              </a:buClr>
              <a:buSzPts val="1260"/>
              <a:buChar char="·"/>
              <a:defRPr>
                <a:latin typeface="Arial"/>
                <a:ea typeface="Arial"/>
                <a:cs typeface="Arial"/>
                <a:sym typeface="Aria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7" name="Google Shape;67;p19"/>
          <p:cNvSpPr txBox="1"/>
          <p:nvPr>
            <p:ph idx="3" type="body"/>
          </p:nvPr>
        </p:nvSpPr>
        <p:spPr>
          <a:xfrm>
            <a:off x="6397625" y="1436688"/>
            <a:ext cx="5219700" cy="43088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2520"/>
              <a:buNone/>
              <a:defRPr sz="2800">
                <a:solidFill>
                  <a:schemeClr val="dk1"/>
                </a:solidFill>
                <a:latin typeface="Arial"/>
                <a:ea typeface="Arial"/>
                <a:cs typeface="Arial"/>
                <a:sym typeface="Aria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8" name="Google Shape;68;p19"/>
          <p:cNvSpPr txBox="1"/>
          <p:nvPr>
            <p:ph idx="4" type="body"/>
          </p:nvPr>
        </p:nvSpPr>
        <p:spPr>
          <a:xfrm>
            <a:off x="6394451" y="2081212"/>
            <a:ext cx="5214937" cy="1551194"/>
          </a:xfrm>
          <a:prstGeom prst="rect">
            <a:avLst/>
          </a:prstGeom>
          <a:noFill/>
          <a:ln>
            <a:noFill/>
          </a:ln>
        </p:spPr>
        <p:txBody>
          <a:bodyPr anchorCtr="0" anchor="t" bIns="0" lIns="0" spcFirstLastPara="1" rIns="0" wrap="square" tIns="0">
            <a:spAutoFit/>
          </a:bodyPr>
          <a:lstStyle>
            <a:lvl1pPr indent="-365760" lvl="0" marL="457200" algn="l">
              <a:lnSpc>
                <a:spcPct val="100000"/>
              </a:lnSpc>
              <a:spcBef>
                <a:spcPts val="480"/>
              </a:spcBef>
              <a:spcAft>
                <a:spcPts val="0"/>
              </a:spcAft>
              <a:buClr>
                <a:schemeClr val="dk1"/>
              </a:buClr>
              <a:buSzPts val="2160"/>
              <a:buChar char="·"/>
              <a:defRPr sz="2400">
                <a:latin typeface="Arial"/>
                <a:ea typeface="Arial"/>
                <a:cs typeface="Arial"/>
                <a:sym typeface="Arial"/>
              </a:defRPr>
            </a:lvl1pPr>
            <a:lvl2pPr indent="-342900" lvl="1" marL="914400" algn="l">
              <a:lnSpc>
                <a:spcPct val="100000"/>
              </a:lnSpc>
              <a:spcBef>
                <a:spcPts val="400"/>
              </a:spcBef>
              <a:spcAft>
                <a:spcPts val="0"/>
              </a:spcAft>
              <a:buClr>
                <a:schemeClr val="dk1"/>
              </a:buClr>
              <a:buSzPts val="1800"/>
              <a:buChar char="·"/>
              <a:defRPr>
                <a:latin typeface="Arial"/>
                <a:ea typeface="Arial"/>
                <a:cs typeface="Arial"/>
                <a:sym typeface="Arial"/>
              </a:defRPr>
            </a:lvl2pPr>
            <a:lvl3pPr indent="-320039" lvl="2" marL="1371600" algn="l">
              <a:lnSpc>
                <a:spcPct val="100000"/>
              </a:lnSpc>
              <a:spcBef>
                <a:spcPts val="320"/>
              </a:spcBef>
              <a:spcAft>
                <a:spcPts val="0"/>
              </a:spcAft>
              <a:buClr>
                <a:schemeClr val="dk1"/>
              </a:buClr>
              <a:buSzPts val="1440"/>
              <a:buChar char="·"/>
              <a:defRPr>
                <a:latin typeface="Arial"/>
                <a:ea typeface="Arial"/>
                <a:cs typeface="Arial"/>
                <a:sym typeface="Arial"/>
              </a:defRPr>
            </a:lvl3pPr>
            <a:lvl4pPr indent="-308610" lvl="3" marL="1828800" algn="l">
              <a:lnSpc>
                <a:spcPct val="100000"/>
              </a:lnSpc>
              <a:spcBef>
                <a:spcPts val="280"/>
              </a:spcBef>
              <a:spcAft>
                <a:spcPts val="0"/>
              </a:spcAft>
              <a:buClr>
                <a:schemeClr val="dk1"/>
              </a:buClr>
              <a:buSzPts val="1260"/>
              <a:buChar char="·"/>
              <a:defRPr>
                <a:latin typeface="Arial"/>
                <a:ea typeface="Arial"/>
                <a:cs typeface="Arial"/>
                <a:sym typeface="Arial"/>
              </a:defRPr>
            </a:lvl4pPr>
            <a:lvl5pPr indent="-308610" lvl="4" marL="2286000" algn="l">
              <a:lnSpc>
                <a:spcPct val="100000"/>
              </a:lnSpc>
              <a:spcBef>
                <a:spcPts val="280"/>
              </a:spcBef>
              <a:spcAft>
                <a:spcPts val="0"/>
              </a:spcAft>
              <a:buClr>
                <a:schemeClr val="dk1"/>
              </a:buClr>
              <a:buSzPts val="1260"/>
              <a:buChar char="·"/>
              <a:defRPr>
                <a:latin typeface="Arial"/>
                <a:ea typeface="Arial"/>
                <a:cs typeface="Arial"/>
                <a:sym typeface="Aria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288">
          <p15:clr>
            <a:srgbClr val="5ACBF0"/>
          </p15:clr>
        </p15:guide>
        <p15:guide id="2" orient="horz" pos="1311">
          <p15:clr>
            <a:srgbClr val="5ACBF0"/>
          </p15:clr>
        </p15:guide>
        <p15:guide id="3" pos="3656">
          <p15:clr>
            <a:srgbClr val="5ACBF0"/>
          </p15:clr>
        </p15:guide>
        <p15:guide id="4" pos="4024">
          <p15:clr>
            <a:srgbClr val="5ACBF0"/>
          </p15:clr>
        </p15:guide>
        <p15:guide id="5" orient="horz" pos="9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Bullet with Subtitles">
  <p:cSld name="Three Column Bullet with Subtitles">
    <p:spTree>
      <p:nvGrpSpPr>
        <p:cNvPr id="69" name="Shape 69"/>
        <p:cNvGrpSpPr/>
        <p:nvPr/>
      </p:nvGrpSpPr>
      <p:grpSpPr>
        <a:xfrm>
          <a:off x="0" y="0"/>
          <a:ext cx="0" cy="0"/>
          <a:chOff x="0" y="0"/>
          <a:chExt cx="0" cy="0"/>
        </a:xfrm>
      </p:grpSpPr>
      <p:sp>
        <p:nvSpPr>
          <p:cNvPr id="70" name="Google Shape;70;p20"/>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3600"/>
              <a:buFont typeface="Arial"/>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0"/>
          <p:cNvSpPr txBox="1"/>
          <p:nvPr>
            <p:ph idx="1" type="body"/>
          </p:nvPr>
        </p:nvSpPr>
        <p:spPr>
          <a:xfrm>
            <a:off x="585217" y="1438275"/>
            <a:ext cx="3264408" cy="677108"/>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980"/>
              <a:buNone/>
              <a:defRPr sz="2200">
                <a:solidFill>
                  <a:schemeClr val="dk1"/>
                </a:solidFill>
                <a:latin typeface="Arial"/>
                <a:ea typeface="Arial"/>
                <a:cs typeface="Arial"/>
                <a:sym typeface="Aria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2" name="Google Shape;72;p20"/>
          <p:cNvSpPr txBox="1"/>
          <p:nvPr>
            <p:ph idx="2" type="body"/>
          </p:nvPr>
        </p:nvSpPr>
        <p:spPr>
          <a:xfrm>
            <a:off x="585217" y="2390775"/>
            <a:ext cx="3264408" cy="1760482"/>
          </a:xfrm>
          <a:prstGeom prst="rect">
            <a:avLst/>
          </a:prstGeom>
          <a:noFill/>
          <a:ln>
            <a:noFill/>
          </a:ln>
        </p:spPr>
        <p:txBody>
          <a:bodyPr anchorCtr="0" anchor="t" bIns="0" lIns="0" spcFirstLastPara="1" rIns="0" wrap="square" tIns="0">
            <a:spAutoFit/>
          </a:bodyPr>
          <a:lstStyle>
            <a:lvl1pPr indent="-342900" lvl="0" marL="457200" algn="l">
              <a:lnSpc>
                <a:spcPct val="100000"/>
              </a:lnSpc>
              <a:spcBef>
                <a:spcPts val="400"/>
              </a:spcBef>
              <a:spcAft>
                <a:spcPts val="0"/>
              </a:spcAft>
              <a:buClr>
                <a:schemeClr val="dk1"/>
              </a:buClr>
              <a:buSzPts val="1800"/>
              <a:buChar char="·"/>
              <a:defRPr sz="2000">
                <a:latin typeface="Arial"/>
                <a:ea typeface="Arial"/>
                <a:cs typeface="Arial"/>
                <a:sym typeface="Arial"/>
              </a:defRPr>
            </a:lvl1pPr>
            <a:lvl2pPr indent="-331469" lvl="1" marL="914400" algn="l">
              <a:lnSpc>
                <a:spcPct val="100000"/>
              </a:lnSpc>
              <a:spcBef>
                <a:spcPts val="360"/>
              </a:spcBef>
              <a:spcAft>
                <a:spcPts val="0"/>
              </a:spcAft>
              <a:buClr>
                <a:schemeClr val="dk1"/>
              </a:buClr>
              <a:buSzPts val="1620"/>
              <a:buChar char="·"/>
              <a:defRPr sz="1800">
                <a:latin typeface="Arial"/>
                <a:ea typeface="Arial"/>
                <a:cs typeface="Arial"/>
                <a:sym typeface="Arial"/>
              </a:defRPr>
            </a:lvl2pPr>
            <a:lvl3pPr indent="-320039" lvl="2" marL="1371600" algn="l">
              <a:lnSpc>
                <a:spcPct val="100000"/>
              </a:lnSpc>
              <a:spcBef>
                <a:spcPts val="320"/>
              </a:spcBef>
              <a:spcAft>
                <a:spcPts val="0"/>
              </a:spcAft>
              <a:buClr>
                <a:schemeClr val="dk1"/>
              </a:buClr>
              <a:buSzPts val="1440"/>
              <a:buChar char="·"/>
              <a:defRPr>
                <a:latin typeface="Arial"/>
                <a:ea typeface="Arial"/>
                <a:cs typeface="Arial"/>
                <a:sym typeface="Arial"/>
              </a:defRPr>
            </a:lvl3pPr>
            <a:lvl4pPr indent="-308610" lvl="3" marL="1828800" algn="l">
              <a:lnSpc>
                <a:spcPct val="100000"/>
              </a:lnSpc>
              <a:spcBef>
                <a:spcPts val="280"/>
              </a:spcBef>
              <a:spcAft>
                <a:spcPts val="0"/>
              </a:spcAft>
              <a:buClr>
                <a:schemeClr val="dk1"/>
              </a:buClr>
              <a:buSzPts val="1260"/>
              <a:buChar char="·"/>
              <a:defRPr>
                <a:latin typeface="Arial"/>
                <a:ea typeface="Arial"/>
                <a:cs typeface="Arial"/>
                <a:sym typeface="Arial"/>
              </a:defRPr>
            </a:lvl4pPr>
            <a:lvl5pPr indent="-308610" lvl="4" marL="2286000" algn="l">
              <a:lnSpc>
                <a:spcPct val="100000"/>
              </a:lnSpc>
              <a:spcBef>
                <a:spcPts val="280"/>
              </a:spcBef>
              <a:spcAft>
                <a:spcPts val="0"/>
              </a:spcAft>
              <a:buClr>
                <a:schemeClr val="dk1"/>
              </a:buClr>
              <a:buSzPts val="1260"/>
              <a:buChar char="·"/>
              <a:defRPr>
                <a:latin typeface="Arial"/>
                <a:ea typeface="Arial"/>
                <a:cs typeface="Arial"/>
                <a:sym typeface="Aria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3" name="Google Shape;73;p20"/>
          <p:cNvSpPr txBox="1"/>
          <p:nvPr>
            <p:ph idx="3" type="body"/>
          </p:nvPr>
        </p:nvSpPr>
        <p:spPr>
          <a:xfrm>
            <a:off x="4463796" y="1438275"/>
            <a:ext cx="3264408" cy="677108"/>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980"/>
              <a:buNone/>
              <a:defRPr sz="2200">
                <a:solidFill>
                  <a:schemeClr val="dk1"/>
                </a:solidFill>
                <a:latin typeface="Arial"/>
                <a:ea typeface="Arial"/>
                <a:cs typeface="Arial"/>
                <a:sym typeface="Aria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4" name="Google Shape;74;p20"/>
          <p:cNvSpPr txBox="1"/>
          <p:nvPr>
            <p:ph idx="4" type="body"/>
          </p:nvPr>
        </p:nvSpPr>
        <p:spPr>
          <a:xfrm>
            <a:off x="4463796" y="2384135"/>
            <a:ext cx="3264408" cy="1760482"/>
          </a:xfrm>
          <a:prstGeom prst="rect">
            <a:avLst/>
          </a:prstGeom>
          <a:noFill/>
          <a:ln>
            <a:noFill/>
          </a:ln>
        </p:spPr>
        <p:txBody>
          <a:bodyPr anchorCtr="0" anchor="t" bIns="0" lIns="0" spcFirstLastPara="1" rIns="0" wrap="square" tIns="0">
            <a:spAutoFit/>
          </a:bodyPr>
          <a:lstStyle>
            <a:lvl1pPr indent="-342900" lvl="0" marL="457200" algn="l">
              <a:lnSpc>
                <a:spcPct val="100000"/>
              </a:lnSpc>
              <a:spcBef>
                <a:spcPts val="400"/>
              </a:spcBef>
              <a:spcAft>
                <a:spcPts val="0"/>
              </a:spcAft>
              <a:buClr>
                <a:schemeClr val="dk1"/>
              </a:buClr>
              <a:buSzPts val="1800"/>
              <a:buChar char="·"/>
              <a:defRPr sz="2000">
                <a:latin typeface="Arial"/>
                <a:ea typeface="Arial"/>
                <a:cs typeface="Arial"/>
                <a:sym typeface="Arial"/>
              </a:defRPr>
            </a:lvl1pPr>
            <a:lvl2pPr indent="-331469" lvl="1" marL="914400" algn="l">
              <a:lnSpc>
                <a:spcPct val="100000"/>
              </a:lnSpc>
              <a:spcBef>
                <a:spcPts val="360"/>
              </a:spcBef>
              <a:spcAft>
                <a:spcPts val="0"/>
              </a:spcAft>
              <a:buClr>
                <a:schemeClr val="dk1"/>
              </a:buClr>
              <a:buSzPts val="1620"/>
              <a:buChar char="·"/>
              <a:defRPr sz="1800">
                <a:latin typeface="Arial"/>
                <a:ea typeface="Arial"/>
                <a:cs typeface="Arial"/>
                <a:sym typeface="Arial"/>
              </a:defRPr>
            </a:lvl2pPr>
            <a:lvl3pPr indent="-320039" lvl="2" marL="1371600" algn="l">
              <a:lnSpc>
                <a:spcPct val="100000"/>
              </a:lnSpc>
              <a:spcBef>
                <a:spcPts val="320"/>
              </a:spcBef>
              <a:spcAft>
                <a:spcPts val="0"/>
              </a:spcAft>
              <a:buClr>
                <a:schemeClr val="dk1"/>
              </a:buClr>
              <a:buSzPts val="1440"/>
              <a:buChar char="·"/>
              <a:defRPr>
                <a:latin typeface="Arial"/>
                <a:ea typeface="Arial"/>
                <a:cs typeface="Arial"/>
                <a:sym typeface="Arial"/>
              </a:defRPr>
            </a:lvl3pPr>
            <a:lvl4pPr indent="-308610" lvl="3" marL="1828800" algn="l">
              <a:lnSpc>
                <a:spcPct val="100000"/>
              </a:lnSpc>
              <a:spcBef>
                <a:spcPts val="280"/>
              </a:spcBef>
              <a:spcAft>
                <a:spcPts val="0"/>
              </a:spcAft>
              <a:buClr>
                <a:schemeClr val="dk1"/>
              </a:buClr>
              <a:buSzPts val="1260"/>
              <a:buChar char="·"/>
              <a:defRPr>
                <a:latin typeface="Arial"/>
                <a:ea typeface="Arial"/>
                <a:cs typeface="Arial"/>
                <a:sym typeface="Arial"/>
              </a:defRPr>
            </a:lvl4pPr>
            <a:lvl5pPr indent="-308610" lvl="4" marL="2286000" algn="l">
              <a:lnSpc>
                <a:spcPct val="100000"/>
              </a:lnSpc>
              <a:spcBef>
                <a:spcPts val="280"/>
              </a:spcBef>
              <a:spcAft>
                <a:spcPts val="0"/>
              </a:spcAft>
              <a:buClr>
                <a:schemeClr val="dk1"/>
              </a:buClr>
              <a:buSzPts val="1260"/>
              <a:buChar char="·"/>
              <a:defRPr>
                <a:latin typeface="Arial"/>
                <a:ea typeface="Arial"/>
                <a:cs typeface="Arial"/>
                <a:sym typeface="Aria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20"/>
          <p:cNvSpPr txBox="1"/>
          <p:nvPr>
            <p:ph idx="5" type="body"/>
          </p:nvPr>
        </p:nvSpPr>
        <p:spPr>
          <a:xfrm>
            <a:off x="8342375" y="1438275"/>
            <a:ext cx="3264408" cy="677108"/>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980"/>
              <a:buNone/>
              <a:defRPr sz="2200">
                <a:solidFill>
                  <a:schemeClr val="dk1"/>
                </a:solidFill>
                <a:latin typeface="Arial"/>
                <a:ea typeface="Arial"/>
                <a:cs typeface="Arial"/>
                <a:sym typeface="Aria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6" name="Google Shape;76;p20"/>
          <p:cNvSpPr txBox="1"/>
          <p:nvPr>
            <p:ph idx="6" type="body"/>
          </p:nvPr>
        </p:nvSpPr>
        <p:spPr>
          <a:xfrm>
            <a:off x="8342375" y="2390775"/>
            <a:ext cx="3264408" cy="1760482"/>
          </a:xfrm>
          <a:prstGeom prst="rect">
            <a:avLst/>
          </a:prstGeom>
          <a:noFill/>
          <a:ln>
            <a:noFill/>
          </a:ln>
        </p:spPr>
        <p:txBody>
          <a:bodyPr anchorCtr="0" anchor="t" bIns="0" lIns="0" spcFirstLastPara="1" rIns="0" wrap="square" tIns="0">
            <a:spAutoFit/>
          </a:bodyPr>
          <a:lstStyle>
            <a:lvl1pPr indent="-342900" lvl="0" marL="457200" algn="l">
              <a:lnSpc>
                <a:spcPct val="100000"/>
              </a:lnSpc>
              <a:spcBef>
                <a:spcPts val="400"/>
              </a:spcBef>
              <a:spcAft>
                <a:spcPts val="0"/>
              </a:spcAft>
              <a:buClr>
                <a:schemeClr val="dk1"/>
              </a:buClr>
              <a:buSzPts val="1800"/>
              <a:buChar char="·"/>
              <a:defRPr sz="2000">
                <a:latin typeface="Arial"/>
                <a:ea typeface="Arial"/>
                <a:cs typeface="Arial"/>
                <a:sym typeface="Arial"/>
              </a:defRPr>
            </a:lvl1pPr>
            <a:lvl2pPr indent="-331469" lvl="1" marL="914400" algn="l">
              <a:lnSpc>
                <a:spcPct val="100000"/>
              </a:lnSpc>
              <a:spcBef>
                <a:spcPts val="360"/>
              </a:spcBef>
              <a:spcAft>
                <a:spcPts val="0"/>
              </a:spcAft>
              <a:buClr>
                <a:schemeClr val="dk1"/>
              </a:buClr>
              <a:buSzPts val="1620"/>
              <a:buChar char="·"/>
              <a:defRPr sz="1800">
                <a:latin typeface="Arial"/>
                <a:ea typeface="Arial"/>
                <a:cs typeface="Arial"/>
                <a:sym typeface="Arial"/>
              </a:defRPr>
            </a:lvl2pPr>
            <a:lvl3pPr indent="-320039" lvl="2" marL="1371600" algn="l">
              <a:lnSpc>
                <a:spcPct val="100000"/>
              </a:lnSpc>
              <a:spcBef>
                <a:spcPts val="320"/>
              </a:spcBef>
              <a:spcAft>
                <a:spcPts val="0"/>
              </a:spcAft>
              <a:buClr>
                <a:schemeClr val="dk1"/>
              </a:buClr>
              <a:buSzPts val="1440"/>
              <a:buChar char="·"/>
              <a:defRPr>
                <a:latin typeface="Arial"/>
                <a:ea typeface="Arial"/>
                <a:cs typeface="Arial"/>
                <a:sym typeface="Arial"/>
              </a:defRPr>
            </a:lvl3pPr>
            <a:lvl4pPr indent="-308610" lvl="3" marL="1828800" algn="l">
              <a:lnSpc>
                <a:spcPct val="100000"/>
              </a:lnSpc>
              <a:spcBef>
                <a:spcPts val="280"/>
              </a:spcBef>
              <a:spcAft>
                <a:spcPts val="0"/>
              </a:spcAft>
              <a:buClr>
                <a:schemeClr val="dk1"/>
              </a:buClr>
              <a:buSzPts val="1260"/>
              <a:buChar char="·"/>
              <a:defRPr>
                <a:latin typeface="Arial"/>
                <a:ea typeface="Arial"/>
                <a:cs typeface="Arial"/>
                <a:sym typeface="Arial"/>
              </a:defRPr>
            </a:lvl4pPr>
            <a:lvl5pPr indent="-308610" lvl="4" marL="2286000" algn="l">
              <a:lnSpc>
                <a:spcPct val="100000"/>
              </a:lnSpc>
              <a:spcBef>
                <a:spcPts val="280"/>
              </a:spcBef>
              <a:spcAft>
                <a:spcPts val="0"/>
              </a:spcAft>
              <a:buClr>
                <a:schemeClr val="dk1"/>
              </a:buClr>
              <a:buSzPts val="1260"/>
              <a:buChar char="·"/>
              <a:defRPr>
                <a:latin typeface="Arial"/>
                <a:ea typeface="Arial"/>
                <a:cs typeface="Arial"/>
                <a:sym typeface="Aria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1506">
          <p15:clr>
            <a:srgbClr val="5ACBF0"/>
          </p15:clr>
        </p15:guide>
        <p15:guide id="2" orient="horz" pos="906">
          <p15:clr>
            <a:srgbClr val="5ACBF0"/>
          </p15:clr>
        </p15:guide>
        <p15:guide id="3" orient="horz" pos="288">
          <p15:clr>
            <a:srgbClr val="5ACBF0"/>
          </p15:clr>
        </p15:guide>
        <p15:guide id="4" pos="2430">
          <p15:clr>
            <a:srgbClr val="5ACBF0"/>
          </p15:clr>
        </p15:guide>
        <p15:guide id="5" pos="2811">
          <p15:clr>
            <a:srgbClr val="5ACBF0"/>
          </p15:clr>
        </p15:guide>
        <p15:guide id="6" pos="4871">
          <p15:clr>
            <a:srgbClr val="5ACBF0"/>
          </p15:clr>
        </p15:guide>
        <p15:guide id="7" pos="525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 Bullet with Subtitles">
  <p:cSld name="Four Column Bullet with Subtitles">
    <p:spTree>
      <p:nvGrpSpPr>
        <p:cNvPr id="77" name="Shape 77"/>
        <p:cNvGrpSpPr/>
        <p:nvPr/>
      </p:nvGrpSpPr>
      <p:grpSpPr>
        <a:xfrm>
          <a:off x="0" y="0"/>
          <a:ext cx="0" cy="0"/>
          <a:chOff x="0" y="0"/>
          <a:chExt cx="0" cy="0"/>
        </a:xfrm>
      </p:grpSpPr>
      <p:sp>
        <p:nvSpPr>
          <p:cNvPr id="78" name="Google Shape;78;p21"/>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3600"/>
              <a:buFont typeface="Arial"/>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1"/>
          <p:cNvSpPr txBox="1"/>
          <p:nvPr>
            <p:ph idx="1" type="body"/>
          </p:nvPr>
        </p:nvSpPr>
        <p:spPr>
          <a:xfrm>
            <a:off x="584200" y="1438275"/>
            <a:ext cx="2532063" cy="61555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800"/>
              <a:buNone/>
              <a:defRPr sz="2000">
                <a:solidFill>
                  <a:schemeClr val="dk1"/>
                </a:solidFill>
                <a:latin typeface="Arial"/>
                <a:ea typeface="Arial"/>
                <a:cs typeface="Arial"/>
                <a:sym typeface="Aria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0" name="Google Shape;80;p21"/>
          <p:cNvSpPr txBox="1"/>
          <p:nvPr>
            <p:ph idx="2" type="body"/>
          </p:nvPr>
        </p:nvSpPr>
        <p:spPr>
          <a:xfrm>
            <a:off x="584200" y="2283115"/>
            <a:ext cx="2532063" cy="1698927"/>
          </a:xfrm>
          <a:prstGeom prst="rect">
            <a:avLst/>
          </a:prstGeom>
          <a:noFill/>
          <a:ln>
            <a:noFill/>
          </a:ln>
        </p:spPr>
        <p:txBody>
          <a:bodyPr anchorCtr="0" anchor="t" bIns="0" lIns="0" spcFirstLastPara="1" rIns="0" wrap="square" tIns="0">
            <a:spAutoFit/>
          </a:bodyPr>
          <a:lstStyle>
            <a:lvl1pPr indent="-331470" lvl="0" marL="457200" algn="l">
              <a:lnSpc>
                <a:spcPct val="100000"/>
              </a:lnSpc>
              <a:spcBef>
                <a:spcPts val="360"/>
              </a:spcBef>
              <a:spcAft>
                <a:spcPts val="0"/>
              </a:spcAft>
              <a:buClr>
                <a:schemeClr val="dk1"/>
              </a:buClr>
              <a:buSzPts val="1620"/>
              <a:buChar char="·"/>
              <a:defRPr sz="1800">
                <a:latin typeface="Arial"/>
                <a:ea typeface="Arial"/>
                <a:cs typeface="Arial"/>
                <a:sym typeface="Arial"/>
              </a:defRPr>
            </a:lvl1pPr>
            <a:lvl2pPr indent="-320040" lvl="1" marL="914400" algn="l">
              <a:lnSpc>
                <a:spcPct val="100000"/>
              </a:lnSpc>
              <a:spcBef>
                <a:spcPts val="320"/>
              </a:spcBef>
              <a:spcAft>
                <a:spcPts val="0"/>
              </a:spcAft>
              <a:buClr>
                <a:schemeClr val="dk1"/>
              </a:buClr>
              <a:buSzPts val="1440"/>
              <a:buChar char="·"/>
              <a:defRPr sz="1600">
                <a:latin typeface="Arial"/>
                <a:ea typeface="Arial"/>
                <a:cs typeface="Arial"/>
                <a:sym typeface="Arial"/>
              </a:defRPr>
            </a:lvl2pPr>
            <a:lvl3pPr indent="-320039" lvl="2" marL="1371600" algn="l">
              <a:lnSpc>
                <a:spcPct val="100000"/>
              </a:lnSpc>
              <a:spcBef>
                <a:spcPts val="320"/>
              </a:spcBef>
              <a:spcAft>
                <a:spcPts val="0"/>
              </a:spcAft>
              <a:buClr>
                <a:schemeClr val="dk1"/>
              </a:buClr>
              <a:buSzPts val="1440"/>
              <a:buChar char="·"/>
              <a:defRPr>
                <a:latin typeface="Arial"/>
                <a:ea typeface="Arial"/>
                <a:cs typeface="Arial"/>
                <a:sym typeface="Arial"/>
              </a:defRPr>
            </a:lvl3pPr>
            <a:lvl4pPr indent="-308610" lvl="3" marL="1828800" algn="l">
              <a:lnSpc>
                <a:spcPct val="100000"/>
              </a:lnSpc>
              <a:spcBef>
                <a:spcPts val="280"/>
              </a:spcBef>
              <a:spcAft>
                <a:spcPts val="0"/>
              </a:spcAft>
              <a:buClr>
                <a:schemeClr val="dk1"/>
              </a:buClr>
              <a:buSzPts val="1260"/>
              <a:buChar char="·"/>
              <a:defRPr>
                <a:latin typeface="Arial"/>
                <a:ea typeface="Arial"/>
                <a:cs typeface="Arial"/>
                <a:sym typeface="Arial"/>
              </a:defRPr>
            </a:lvl4pPr>
            <a:lvl5pPr indent="-308610" lvl="4" marL="2286000" algn="l">
              <a:lnSpc>
                <a:spcPct val="100000"/>
              </a:lnSpc>
              <a:spcBef>
                <a:spcPts val="280"/>
              </a:spcBef>
              <a:spcAft>
                <a:spcPts val="0"/>
              </a:spcAft>
              <a:buClr>
                <a:schemeClr val="dk1"/>
              </a:buClr>
              <a:buSzPts val="1260"/>
              <a:buChar char="·"/>
              <a:defRPr>
                <a:latin typeface="Arial"/>
                <a:ea typeface="Arial"/>
                <a:cs typeface="Arial"/>
                <a:sym typeface="Aria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21"/>
          <p:cNvSpPr txBox="1"/>
          <p:nvPr>
            <p:ph idx="3" type="body"/>
          </p:nvPr>
        </p:nvSpPr>
        <p:spPr>
          <a:xfrm>
            <a:off x="3413125" y="1438275"/>
            <a:ext cx="2533650" cy="61555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800"/>
              <a:buNone/>
              <a:defRPr sz="2000">
                <a:solidFill>
                  <a:schemeClr val="dk1"/>
                </a:solidFill>
                <a:latin typeface="Arial"/>
                <a:ea typeface="Arial"/>
                <a:cs typeface="Arial"/>
                <a:sym typeface="Aria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2" name="Google Shape;82;p21"/>
          <p:cNvSpPr txBox="1"/>
          <p:nvPr>
            <p:ph idx="4" type="body"/>
          </p:nvPr>
        </p:nvSpPr>
        <p:spPr>
          <a:xfrm>
            <a:off x="3413125" y="2276475"/>
            <a:ext cx="2532063" cy="1698927"/>
          </a:xfrm>
          <a:prstGeom prst="rect">
            <a:avLst/>
          </a:prstGeom>
          <a:noFill/>
          <a:ln>
            <a:noFill/>
          </a:ln>
        </p:spPr>
        <p:txBody>
          <a:bodyPr anchorCtr="0" anchor="t" bIns="0" lIns="0" spcFirstLastPara="1" rIns="0" wrap="square" tIns="0">
            <a:spAutoFit/>
          </a:bodyPr>
          <a:lstStyle>
            <a:lvl1pPr indent="-331470" lvl="0" marL="457200" algn="l">
              <a:lnSpc>
                <a:spcPct val="100000"/>
              </a:lnSpc>
              <a:spcBef>
                <a:spcPts val="360"/>
              </a:spcBef>
              <a:spcAft>
                <a:spcPts val="0"/>
              </a:spcAft>
              <a:buClr>
                <a:schemeClr val="dk1"/>
              </a:buClr>
              <a:buSzPts val="1620"/>
              <a:buChar char="·"/>
              <a:defRPr sz="1800">
                <a:latin typeface="Arial"/>
                <a:ea typeface="Arial"/>
                <a:cs typeface="Arial"/>
                <a:sym typeface="Arial"/>
              </a:defRPr>
            </a:lvl1pPr>
            <a:lvl2pPr indent="-320040" lvl="1" marL="914400" algn="l">
              <a:lnSpc>
                <a:spcPct val="100000"/>
              </a:lnSpc>
              <a:spcBef>
                <a:spcPts val="320"/>
              </a:spcBef>
              <a:spcAft>
                <a:spcPts val="0"/>
              </a:spcAft>
              <a:buClr>
                <a:schemeClr val="dk1"/>
              </a:buClr>
              <a:buSzPts val="1440"/>
              <a:buChar char="·"/>
              <a:defRPr sz="1600">
                <a:latin typeface="Arial"/>
                <a:ea typeface="Arial"/>
                <a:cs typeface="Arial"/>
                <a:sym typeface="Arial"/>
              </a:defRPr>
            </a:lvl2pPr>
            <a:lvl3pPr indent="-320039" lvl="2" marL="1371600" algn="l">
              <a:lnSpc>
                <a:spcPct val="100000"/>
              </a:lnSpc>
              <a:spcBef>
                <a:spcPts val="320"/>
              </a:spcBef>
              <a:spcAft>
                <a:spcPts val="0"/>
              </a:spcAft>
              <a:buClr>
                <a:schemeClr val="dk1"/>
              </a:buClr>
              <a:buSzPts val="1440"/>
              <a:buChar char="·"/>
              <a:defRPr>
                <a:latin typeface="Arial"/>
                <a:ea typeface="Arial"/>
                <a:cs typeface="Arial"/>
                <a:sym typeface="Arial"/>
              </a:defRPr>
            </a:lvl3pPr>
            <a:lvl4pPr indent="-308610" lvl="3" marL="1828800" algn="l">
              <a:lnSpc>
                <a:spcPct val="100000"/>
              </a:lnSpc>
              <a:spcBef>
                <a:spcPts val="280"/>
              </a:spcBef>
              <a:spcAft>
                <a:spcPts val="0"/>
              </a:spcAft>
              <a:buClr>
                <a:schemeClr val="dk1"/>
              </a:buClr>
              <a:buSzPts val="1260"/>
              <a:buChar char="·"/>
              <a:defRPr>
                <a:latin typeface="Arial"/>
                <a:ea typeface="Arial"/>
                <a:cs typeface="Arial"/>
                <a:sym typeface="Arial"/>
              </a:defRPr>
            </a:lvl4pPr>
            <a:lvl5pPr indent="-308610" lvl="4" marL="2286000" algn="l">
              <a:lnSpc>
                <a:spcPct val="100000"/>
              </a:lnSpc>
              <a:spcBef>
                <a:spcPts val="280"/>
              </a:spcBef>
              <a:spcAft>
                <a:spcPts val="0"/>
              </a:spcAft>
              <a:buClr>
                <a:schemeClr val="dk1"/>
              </a:buClr>
              <a:buSzPts val="1260"/>
              <a:buChar char="·"/>
              <a:defRPr>
                <a:latin typeface="Arial"/>
                <a:ea typeface="Arial"/>
                <a:cs typeface="Arial"/>
                <a:sym typeface="Aria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3" name="Google Shape;83;p21"/>
          <p:cNvSpPr txBox="1"/>
          <p:nvPr>
            <p:ph idx="5" type="body"/>
          </p:nvPr>
        </p:nvSpPr>
        <p:spPr>
          <a:xfrm>
            <a:off x="6244208" y="1438275"/>
            <a:ext cx="2532063" cy="61555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800"/>
              <a:buNone/>
              <a:defRPr sz="2000">
                <a:solidFill>
                  <a:schemeClr val="dk1"/>
                </a:solidFill>
                <a:latin typeface="Arial"/>
                <a:ea typeface="Arial"/>
                <a:cs typeface="Arial"/>
                <a:sym typeface="Aria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4" name="Google Shape;84;p21"/>
          <p:cNvSpPr txBox="1"/>
          <p:nvPr>
            <p:ph idx="6" type="body"/>
          </p:nvPr>
        </p:nvSpPr>
        <p:spPr>
          <a:xfrm>
            <a:off x="6244208" y="2283115"/>
            <a:ext cx="2532063" cy="1698927"/>
          </a:xfrm>
          <a:prstGeom prst="rect">
            <a:avLst/>
          </a:prstGeom>
          <a:noFill/>
          <a:ln>
            <a:noFill/>
          </a:ln>
        </p:spPr>
        <p:txBody>
          <a:bodyPr anchorCtr="0" anchor="t" bIns="0" lIns="0" spcFirstLastPara="1" rIns="0" wrap="square" tIns="0">
            <a:spAutoFit/>
          </a:bodyPr>
          <a:lstStyle>
            <a:lvl1pPr indent="-331470" lvl="0" marL="457200" algn="l">
              <a:lnSpc>
                <a:spcPct val="100000"/>
              </a:lnSpc>
              <a:spcBef>
                <a:spcPts val="360"/>
              </a:spcBef>
              <a:spcAft>
                <a:spcPts val="0"/>
              </a:spcAft>
              <a:buClr>
                <a:schemeClr val="dk1"/>
              </a:buClr>
              <a:buSzPts val="1620"/>
              <a:buChar char="·"/>
              <a:defRPr sz="1800">
                <a:latin typeface="Arial"/>
                <a:ea typeface="Arial"/>
                <a:cs typeface="Arial"/>
                <a:sym typeface="Arial"/>
              </a:defRPr>
            </a:lvl1pPr>
            <a:lvl2pPr indent="-320040" lvl="1" marL="914400" algn="l">
              <a:lnSpc>
                <a:spcPct val="100000"/>
              </a:lnSpc>
              <a:spcBef>
                <a:spcPts val="320"/>
              </a:spcBef>
              <a:spcAft>
                <a:spcPts val="0"/>
              </a:spcAft>
              <a:buClr>
                <a:schemeClr val="dk1"/>
              </a:buClr>
              <a:buSzPts val="1440"/>
              <a:buChar char="·"/>
              <a:defRPr sz="1600">
                <a:latin typeface="Arial"/>
                <a:ea typeface="Arial"/>
                <a:cs typeface="Arial"/>
                <a:sym typeface="Arial"/>
              </a:defRPr>
            </a:lvl2pPr>
            <a:lvl3pPr indent="-320039" lvl="2" marL="1371600" algn="l">
              <a:lnSpc>
                <a:spcPct val="100000"/>
              </a:lnSpc>
              <a:spcBef>
                <a:spcPts val="320"/>
              </a:spcBef>
              <a:spcAft>
                <a:spcPts val="0"/>
              </a:spcAft>
              <a:buClr>
                <a:schemeClr val="dk1"/>
              </a:buClr>
              <a:buSzPts val="1440"/>
              <a:buChar char="·"/>
              <a:defRPr>
                <a:latin typeface="Arial"/>
                <a:ea typeface="Arial"/>
                <a:cs typeface="Arial"/>
                <a:sym typeface="Arial"/>
              </a:defRPr>
            </a:lvl3pPr>
            <a:lvl4pPr indent="-308610" lvl="3" marL="1828800" algn="l">
              <a:lnSpc>
                <a:spcPct val="100000"/>
              </a:lnSpc>
              <a:spcBef>
                <a:spcPts val="280"/>
              </a:spcBef>
              <a:spcAft>
                <a:spcPts val="0"/>
              </a:spcAft>
              <a:buClr>
                <a:schemeClr val="dk1"/>
              </a:buClr>
              <a:buSzPts val="1260"/>
              <a:buChar char="·"/>
              <a:defRPr>
                <a:latin typeface="Arial"/>
                <a:ea typeface="Arial"/>
                <a:cs typeface="Arial"/>
                <a:sym typeface="Arial"/>
              </a:defRPr>
            </a:lvl4pPr>
            <a:lvl5pPr indent="-308610" lvl="4" marL="2286000" algn="l">
              <a:lnSpc>
                <a:spcPct val="100000"/>
              </a:lnSpc>
              <a:spcBef>
                <a:spcPts val="280"/>
              </a:spcBef>
              <a:spcAft>
                <a:spcPts val="0"/>
              </a:spcAft>
              <a:buClr>
                <a:schemeClr val="dk1"/>
              </a:buClr>
              <a:buSzPts val="1260"/>
              <a:buChar char="·"/>
              <a:defRPr>
                <a:latin typeface="Arial"/>
                <a:ea typeface="Arial"/>
                <a:cs typeface="Arial"/>
                <a:sym typeface="Aria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5" name="Google Shape;85;p21"/>
          <p:cNvSpPr txBox="1"/>
          <p:nvPr>
            <p:ph idx="7" type="body"/>
          </p:nvPr>
        </p:nvSpPr>
        <p:spPr>
          <a:xfrm>
            <a:off x="9073133" y="1438275"/>
            <a:ext cx="2533650" cy="61555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800"/>
              <a:buNone/>
              <a:defRPr sz="2000">
                <a:solidFill>
                  <a:schemeClr val="dk1"/>
                </a:solidFill>
                <a:latin typeface="Arial"/>
                <a:ea typeface="Arial"/>
                <a:cs typeface="Arial"/>
                <a:sym typeface="Aria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6" name="Google Shape;86;p21"/>
          <p:cNvSpPr txBox="1"/>
          <p:nvPr>
            <p:ph idx="8" type="body"/>
          </p:nvPr>
        </p:nvSpPr>
        <p:spPr>
          <a:xfrm>
            <a:off x="9073133" y="2276475"/>
            <a:ext cx="2532063" cy="1698927"/>
          </a:xfrm>
          <a:prstGeom prst="rect">
            <a:avLst/>
          </a:prstGeom>
          <a:noFill/>
          <a:ln>
            <a:noFill/>
          </a:ln>
        </p:spPr>
        <p:txBody>
          <a:bodyPr anchorCtr="0" anchor="t" bIns="0" lIns="0" spcFirstLastPara="1" rIns="0" wrap="square" tIns="0">
            <a:spAutoFit/>
          </a:bodyPr>
          <a:lstStyle>
            <a:lvl1pPr indent="-331470" lvl="0" marL="457200" algn="l">
              <a:lnSpc>
                <a:spcPct val="100000"/>
              </a:lnSpc>
              <a:spcBef>
                <a:spcPts val="360"/>
              </a:spcBef>
              <a:spcAft>
                <a:spcPts val="0"/>
              </a:spcAft>
              <a:buClr>
                <a:schemeClr val="dk1"/>
              </a:buClr>
              <a:buSzPts val="1620"/>
              <a:buChar char="·"/>
              <a:defRPr sz="1800">
                <a:latin typeface="Arial"/>
                <a:ea typeface="Arial"/>
                <a:cs typeface="Arial"/>
                <a:sym typeface="Arial"/>
              </a:defRPr>
            </a:lvl1pPr>
            <a:lvl2pPr indent="-320040" lvl="1" marL="914400" algn="l">
              <a:lnSpc>
                <a:spcPct val="100000"/>
              </a:lnSpc>
              <a:spcBef>
                <a:spcPts val="320"/>
              </a:spcBef>
              <a:spcAft>
                <a:spcPts val="0"/>
              </a:spcAft>
              <a:buClr>
                <a:schemeClr val="dk1"/>
              </a:buClr>
              <a:buSzPts val="1440"/>
              <a:buChar char="·"/>
              <a:defRPr sz="1600">
                <a:latin typeface="Arial"/>
                <a:ea typeface="Arial"/>
                <a:cs typeface="Arial"/>
                <a:sym typeface="Arial"/>
              </a:defRPr>
            </a:lvl2pPr>
            <a:lvl3pPr indent="-320039" lvl="2" marL="1371600" algn="l">
              <a:lnSpc>
                <a:spcPct val="100000"/>
              </a:lnSpc>
              <a:spcBef>
                <a:spcPts val="320"/>
              </a:spcBef>
              <a:spcAft>
                <a:spcPts val="0"/>
              </a:spcAft>
              <a:buClr>
                <a:schemeClr val="dk1"/>
              </a:buClr>
              <a:buSzPts val="1440"/>
              <a:buChar char="·"/>
              <a:defRPr>
                <a:latin typeface="Arial"/>
                <a:ea typeface="Arial"/>
                <a:cs typeface="Arial"/>
                <a:sym typeface="Arial"/>
              </a:defRPr>
            </a:lvl3pPr>
            <a:lvl4pPr indent="-308610" lvl="3" marL="1828800" algn="l">
              <a:lnSpc>
                <a:spcPct val="100000"/>
              </a:lnSpc>
              <a:spcBef>
                <a:spcPts val="280"/>
              </a:spcBef>
              <a:spcAft>
                <a:spcPts val="0"/>
              </a:spcAft>
              <a:buClr>
                <a:schemeClr val="dk1"/>
              </a:buClr>
              <a:buSzPts val="1260"/>
              <a:buChar char="·"/>
              <a:defRPr>
                <a:latin typeface="Arial"/>
                <a:ea typeface="Arial"/>
                <a:cs typeface="Arial"/>
                <a:sym typeface="Arial"/>
              </a:defRPr>
            </a:lvl4pPr>
            <a:lvl5pPr indent="-308610" lvl="4" marL="2286000" algn="l">
              <a:lnSpc>
                <a:spcPct val="100000"/>
              </a:lnSpc>
              <a:spcBef>
                <a:spcPts val="280"/>
              </a:spcBef>
              <a:spcAft>
                <a:spcPts val="0"/>
              </a:spcAft>
              <a:buClr>
                <a:schemeClr val="dk1"/>
              </a:buClr>
              <a:buSzPts val="1260"/>
              <a:buChar char="·"/>
              <a:defRPr>
                <a:latin typeface="Arial"/>
                <a:ea typeface="Arial"/>
                <a:cs typeface="Arial"/>
                <a:sym typeface="Aria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906">
          <p15:clr>
            <a:srgbClr val="5ACBF0"/>
          </p15:clr>
        </p15:guide>
        <p15:guide id="2" orient="horz" pos="288">
          <p15:clr>
            <a:srgbClr val="5ACBF0"/>
          </p15:clr>
        </p15:guide>
        <p15:guide id="3" pos="1963">
          <p15:clr>
            <a:srgbClr val="5ACBF0"/>
          </p15:clr>
        </p15:guide>
        <p15:guide id="4" pos="2150">
          <p15:clr>
            <a:srgbClr val="5ACBF0"/>
          </p15:clr>
        </p15:guide>
        <p15:guide id="5" pos="3746">
          <p15:clr>
            <a:srgbClr val="5ACBF0"/>
          </p15:clr>
        </p15:guide>
        <p15:guide id="6" pos="3934">
          <p15:clr>
            <a:srgbClr val="5ACBF0"/>
          </p15:clr>
        </p15:guide>
        <p15:guide id="7" pos="5530">
          <p15:clr>
            <a:srgbClr val="5ACBF0"/>
          </p15:clr>
        </p15:guide>
        <p15:guide id="8" pos="5716">
          <p15:clr>
            <a:srgbClr val="5ACBF0"/>
          </p15:clr>
        </p15:guide>
        <p15:guide id="9" orient="horz" pos="143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Line Two Column Non-bulleted text">
  <p:cSld name="Header Line Two Column Non-bulleted text">
    <p:spTree>
      <p:nvGrpSpPr>
        <p:cNvPr id="21" name="Shape 21"/>
        <p:cNvGrpSpPr/>
        <p:nvPr/>
      </p:nvGrpSpPr>
      <p:grpSpPr>
        <a:xfrm>
          <a:off x="0" y="0"/>
          <a:ext cx="0" cy="0"/>
          <a:chOff x="0" y="0"/>
          <a:chExt cx="0" cy="0"/>
        </a:xfrm>
      </p:grpSpPr>
      <p:sp>
        <p:nvSpPr>
          <p:cNvPr id="22" name="Google Shape;22;p4"/>
          <p:cNvSpPr txBox="1"/>
          <p:nvPr>
            <p:ph type="title"/>
          </p:nvPr>
        </p:nvSpPr>
        <p:spPr>
          <a:xfrm>
            <a:off x="588263" y="457200"/>
            <a:ext cx="11018520" cy="553998"/>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dk1"/>
              </a:buClr>
              <a:buSzPts val="3600"/>
              <a:buFont typeface="Arial"/>
              <a:buNone/>
              <a:defRPr b="1">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 type="body"/>
          </p:nvPr>
        </p:nvSpPr>
        <p:spPr>
          <a:xfrm>
            <a:off x="584200" y="1435100"/>
            <a:ext cx="5212080" cy="164968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1224"/>
              </a:spcBef>
              <a:spcAft>
                <a:spcPts val="0"/>
              </a:spcAft>
              <a:buClr>
                <a:schemeClr val="dk1"/>
              </a:buClr>
              <a:buSzPts val="2520"/>
              <a:buFont typeface="Noto Sans Symbols"/>
              <a:buNone/>
              <a:defRPr b="0" sz="2800">
                <a:latin typeface="Arial"/>
                <a:ea typeface="Arial"/>
                <a:cs typeface="Arial"/>
                <a:sym typeface="Arial"/>
              </a:defRPr>
            </a:lvl1pPr>
            <a:lvl2pPr indent="-228600" lvl="1" marL="914400" algn="l">
              <a:lnSpc>
                <a:spcPct val="100000"/>
              </a:lnSpc>
              <a:spcBef>
                <a:spcPts val="400"/>
              </a:spcBef>
              <a:spcAft>
                <a:spcPts val="0"/>
              </a:spcAft>
              <a:buClr>
                <a:schemeClr val="dk1"/>
              </a:buClr>
              <a:buSzPts val="1800"/>
              <a:buFont typeface="Noto Sans Symbols"/>
              <a:buNone/>
              <a:defRPr b="0" sz="2000">
                <a:latin typeface="Arial"/>
                <a:ea typeface="Arial"/>
                <a:cs typeface="Arial"/>
                <a:sym typeface="Arial"/>
              </a:defRPr>
            </a:lvl2pPr>
            <a:lvl3pPr indent="-228600" lvl="2" marL="1371600" algn="l">
              <a:lnSpc>
                <a:spcPct val="100000"/>
              </a:lnSpc>
              <a:spcBef>
                <a:spcPts val="320"/>
              </a:spcBef>
              <a:spcAft>
                <a:spcPts val="0"/>
              </a:spcAft>
              <a:buClr>
                <a:schemeClr val="dk1"/>
              </a:buClr>
              <a:buSzPts val="1440"/>
              <a:buFont typeface="Noto Sans Symbols"/>
              <a:buNone/>
              <a:defRPr b="0" sz="1600">
                <a:latin typeface="Arial"/>
                <a:ea typeface="Arial"/>
                <a:cs typeface="Arial"/>
                <a:sym typeface="Arial"/>
              </a:defRPr>
            </a:lvl3pPr>
            <a:lvl4pPr indent="-228600" lvl="3" marL="1828800" algn="l">
              <a:lnSpc>
                <a:spcPct val="100000"/>
              </a:lnSpc>
              <a:spcBef>
                <a:spcPts val="280"/>
              </a:spcBef>
              <a:spcAft>
                <a:spcPts val="0"/>
              </a:spcAft>
              <a:buClr>
                <a:schemeClr val="dk1"/>
              </a:buClr>
              <a:buSzPts val="1260"/>
              <a:buFont typeface="Noto Sans Symbols"/>
              <a:buNone/>
              <a:defRPr b="0" sz="1400">
                <a:latin typeface="Arial"/>
                <a:ea typeface="Arial"/>
                <a:cs typeface="Arial"/>
                <a:sym typeface="Arial"/>
              </a:defRPr>
            </a:lvl4pPr>
            <a:lvl5pPr indent="-228600" lvl="4" marL="2286000" algn="l">
              <a:lnSpc>
                <a:spcPct val="100000"/>
              </a:lnSpc>
              <a:spcBef>
                <a:spcPts val="280"/>
              </a:spcBef>
              <a:spcAft>
                <a:spcPts val="0"/>
              </a:spcAft>
              <a:buClr>
                <a:schemeClr val="dk1"/>
              </a:buClr>
              <a:buSzPts val="1260"/>
              <a:buFont typeface="Noto Sans Symbols"/>
              <a:buNone/>
              <a:defRPr b="0" sz="1400">
                <a:latin typeface="Arial"/>
                <a:ea typeface="Arial"/>
                <a:cs typeface="Arial"/>
                <a:sym typeface="Aria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4"/>
          <p:cNvSpPr txBox="1"/>
          <p:nvPr>
            <p:ph idx="2" type="body"/>
          </p:nvPr>
        </p:nvSpPr>
        <p:spPr>
          <a:xfrm>
            <a:off x="6397171" y="1435100"/>
            <a:ext cx="5212080" cy="164968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1224"/>
              </a:spcBef>
              <a:spcAft>
                <a:spcPts val="0"/>
              </a:spcAft>
              <a:buClr>
                <a:schemeClr val="dk1"/>
              </a:buClr>
              <a:buSzPts val="2520"/>
              <a:buFont typeface="Noto Sans Symbols"/>
              <a:buNone/>
              <a:defRPr b="0" sz="2800">
                <a:latin typeface="Arial"/>
                <a:ea typeface="Arial"/>
                <a:cs typeface="Arial"/>
                <a:sym typeface="Arial"/>
              </a:defRPr>
            </a:lvl1pPr>
            <a:lvl2pPr indent="-228600" lvl="1" marL="914400" algn="l">
              <a:lnSpc>
                <a:spcPct val="100000"/>
              </a:lnSpc>
              <a:spcBef>
                <a:spcPts val="400"/>
              </a:spcBef>
              <a:spcAft>
                <a:spcPts val="0"/>
              </a:spcAft>
              <a:buClr>
                <a:schemeClr val="dk1"/>
              </a:buClr>
              <a:buSzPts val="1800"/>
              <a:buFont typeface="Noto Sans Symbols"/>
              <a:buNone/>
              <a:defRPr b="0" sz="2000">
                <a:latin typeface="Arial"/>
                <a:ea typeface="Arial"/>
                <a:cs typeface="Arial"/>
                <a:sym typeface="Arial"/>
              </a:defRPr>
            </a:lvl2pPr>
            <a:lvl3pPr indent="-228600" lvl="2" marL="1371600" algn="l">
              <a:lnSpc>
                <a:spcPct val="100000"/>
              </a:lnSpc>
              <a:spcBef>
                <a:spcPts val="320"/>
              </a:spcBef>
              <a:spcAft>
                <a:spcPts val="0"/>
              </a:spcAft>
              <a:buClr>
                <a:schemeClr val="dk1"/>
              </a:buClr>
              <a:buSzPts val="1440"/>
              <a:buFont typeface="Noto Sans Symbols"/>
              <a:buNone/>
              <a:defRPr b="0" sz="1600">
                <a:latin typeface="Arial"/>
                <a:ea typeface="Arial"/>
                <a:cs typeface="Arial"/>
                <a:sym typeface="Arial"/>
              </a:defRPr>
            </a:lvl3pPr>
            <a:lvl4pPr indent="-228600" lvl="3" marL="1828800" algn="l">
              <a:lnSpc>
                <a:spcPct val="100000"/>
              </a:lnSpc>
              <a:spcBef>
                <a:spcPts val="280"/>
              </a:spcBef>
              <a:spcAft>
                <a:spcPts val="0"/>
              </a:spcAft>
              <a:buClr>
                <a:schemeClr val="dk1"/>
              </a:buClr>
              <a:buSzPts val="1260"/>
              <a:buFont typeface="Noto Sans Symbols"/>
              <a:buNone/>
              <a:defRPr b="0" sz="1400">
                <a:latin typeface="Arial"/>
                <a:ea typeface="Arial"/>
                <a:cs typeface="Arial"/>
                <a:sym typeface="Arial"/>
              </a:defRPr>
            </a:lvl4pPr>
            <a:lvl5pPr indent="-228600" lvl="4" marL="2286000" algn="l">
              <a:lnSpc>
                <a:spcPct val="100000"/>
              </a:lnSpc>
              <a:spcBef>
                <a:spcPts val="280"/>
              </a:spcBef>
              <a:spcAft>
                <a:spcPts val="0"/>
              </a:spcAft>
              <a:buClr>
                <a:schemeClr val="dk1"/>
              </a:buClr>
              <a:buSzPts val="1260"/>
              <a:buFont typeface="Noto Sans Symbols"/>
              <a:buNone/>
              <a:defRPr b="0" sz="1400">
                <a:latin typeface="Arial"/>
                <a:ea typeface="Arial"/>
                <a:cs typeface="Arial"/>
                <a:sym typeface="Aria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cxnSp>
        <p:nvCxnSpPr>
          <p:cNvPr id="25" name="Google Shape;25;p4"/>
          <p:cNvCxnSpPr/>
          <p:nvPr/>
        </p:nvCxnSpPr>
        <p:spPr>
          <a:xfrm>
            <a:off x="584200" y="1219200"/>
            <a:ext cx="11025188" cy="0"/>
          </a:xfrm>
          <a:prstGeom prst="straightConnector1">
            <a:avLst/>
          </a:prstGeom>
          <a:noFill/>
          <a:ln cap="flat" cmpd="sng" w="25400">
            <a:solidFill>
              <a:schemeClr val="dk2"/>
            </a:solidFill>
            <a:prstDash val="solid"/>
            <a:round/>
            <a:headEnd len="sm" w="sm" type="none"/>
            <a:tailEnd len="sm" w="sm" type="none"/>
          </a:ln>
        </p:spPr>
      </p:cxnSp>
    </p:spTree>
  </p:cSld>
  <p:clrMapOvr>
    <a:masterClrMapping/>
  </p:clrMapOvr>
  <p:transition>
    <p:fade/>
  </p:transition>
  <p:extLst>
    <p:ext uri="{DCECCB84-F9BA-43D5-87BE-67443E8EF086}">
      <p15:sldGuideLst>
        <p15:guide id="1" orient="horz" pos="288">
          <p15:clr>
            <a:srgbClr val="5ACBF0"/>
          </p15:clr>
        </p15:guide>
        <p15:guide id="2" orient="horz" pos="904">
          <p15:clr>
            <a:srgbClr val="5ACBF0"/>
          </p15:clr>
        </p15:guide>
        <p15:guide id="3" pos="3656">
          <p15:clr>
            <a:srgbClr val="5ACBF0"/>
          </p15:clr>
        </p15:guide>
        <p15:guide id="4" pos="4024">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ve Column Bullet with Subtitles">
  <p:cSld name="Five Column Bullet with Subtitles">
    <p:spTree>
      <p:nvGrpSpPr>
        <p:cNvPr id="87" name="Shape 87"/>
        <p:cNvGrpSpPr/>
        <p:nvPr/>
      </p:nvGrpSpPr>
      <p:grpSpPr>
        <a:xfrm>
          <a:off x="0" y="0"/>
          <a:ext cx="0" cy="0"/>
          <a:chOff x="0" y="0"/>
          <a:chExt cx="0" cy="0"/>
        </a:xfrm>
      </p:grpSpPr>
      <p:sp>
        <p:nvSpPr>
          <p:cNvPr id="88" name="Google Shape;88;p22"/>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3600"/>
              <a:buFont typeface="Arial"/>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2"/>
          <p:cNvSpPr txBox="1"/>
          <p:nvPr>
            <p:ph idx="1" type="body"/>
          </p:nvPr>
        </p:nvSpPr>
        <p:spPr>
          <a:xfrm>
            <a:off x="584200" y="1438275"/>
            <a:ext cx="1965960" cy="49244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440"/>
              <a:buNone/>
              <a:defRPr sz="1600">
                <a:solidFill>
                  <a:schemeClr val="dk1"/>
                </a:solidFill>
                <a:latin typeface="Arial"/>
                <a:ea typeface="Arial"/>
                <a:cs typeface="Arial"/>
                <a:sym typeface="Aria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0" name="Google Shape;90;p22"/>
          <p:cNvSpPr txBox="1"/>
          <p:nvPr>
            <p:ph idx="2" type="body"/>
          </p:nvPr>
        </p:nvSpPr>
        <p:spPr>
          <a:xfrm>
            <a:off x="584200" y="2283115"/>
            <a:ext cx="1965960" cy="1452705"/>
          </a:xfrm>
          <a:prstGeom prst="rect">
            <a:avLst/>
          </a:prstGeom>
          <a:noFill/>
          <a:ln>
            <a:noFill/>
          </a:ln>
        </p:spPr>
        <p:txBody>
          <a:bodyPr anchorCtr="0" anchor="t" bIns="0" lIns="0" spcFirstLastPara="1" rIns="0" wrap="square" tIns="0">
            <a:spAutoFit/>
          </a:bodyPr>
          <a:lstStyle>
            <a:lvl1pPr indent="-314325" lvl="0" marL="457200" algn="l">
              <a:lnSpc>
                <a:spcPct val="100000"/>
              </a:lnSpc>
              <a:spcBef>
                <a:spcPts val="300"/>
              </a:spcBef>
              <a:spcAft>
                <a:spcPts val="0"/>
              </a:spcAft>
              <a:buClr>
                <a:schemeClr val="dk1"/>
              </a:buClr>
              <a:buSzPts val="1350"/>
              <a:buChar char="·"/>
              <a:defRPr sz="1500">
                <a:latin typeface="Arial"/>
                <a:ea typeface="Arial"/>
                <a:cs typeface="Arial"/>
                <a:sym typeface="Arial"/>
              </a:defRPr>
            </a:lvl1pPr>
            <a:lvl2pPr indent="-308610" lvl="1" marL="914400" algn="l">
              <a:lnSpc>
                <a:spcPct val="100000"/>
              </a:lnSpc>
              <a:spcBef>
                <a:spcPts val="280"/>
              </a:spcBef>
              <a:spcAft>
                <a:spcPts val="0"/>
              </a:spcAft>
              <a:buClr>
                <a:schemeClr val="dk1"/>
              </a:buClr>
              <a:buSzPts val="1260"/>
              <a:buChar char="·"/>
              <a:defRPr sz="1400">
                <a:latin typeface="Arial"/>
                <a:ea typeface="Arial"/>
                <a:cs typeface="Arial"/>
                <a:sym typeface="Arial"/>
              </a:defRPr>
            </a:lvl2pPr>
            <a:lvl3pPr indent="-308610" lvl="2" marL="1371600" algn="l">
              <a:lnSpc>
                <a:spcPct val="100000"/>
              </a:lnSpc>
              <a:spcBef>
                <a:spcPts val="280"/>
              </a:spcBef>
              <a:spcAft>
                <a:spcPts val="0"/>
              </a:spcAft>
              <a:buClr>
                <a:schemeClr val="dk1"/>
              </a:buClr>
              <a:buSzPts val="1260"/>
              <a:buChar char="·"/>
              <a:defRPr sz="1400">
                <a:latin typeface="Arial"/>
                <a:ea typeface="Arial"/>
                <a:cs typeface="Arial"/>
                <a:sym typeface="Arial"/>
              </a:defRPr>
            </a:lvl3pPr>
            <a:lvl4pPr indent="-297180" lvl="3" marL="1828800" algn="l">
              <a:lnSpc>
                <a:spcPct val="100000"/>
              </a:lnSpc>
              <a:spcBef>
                <a:spcPts val="240"/>
              </a:spcBef>
              <a:spcAft>
                <a:spcPts val="0"/>
              </a:spcAft>
              <a:buClr>
                <a:schemeClr val="dk1"/>
              </a:buClr>
              <a:buSzPts val="1080"/>
              <a:buChar char="·"/>
              <a:defRPr sz="1200">
                <a:latin typeface="Arial"/>
                <a:ea typeface="Arial"/>
                <a:cs typeface="Arial"/>
                <a:sym typeface="Arial"/>
              </a:defRPr>
            </a:lvl4pPr>
            <a:lvl5pPr indent="-297179" lvl="4" marL="2286000" algn="l">
              <a:lnSpc>
                <a:spcPct val="100000"/>
              </a:lnSpc>
              <a:spcBef>
                <a:spcPts val="240"/>
              </a:spcBef>
              <a:spcAft>
                <a:spcPts val="0"/>
              </a:spcAft>
              <a:buClr>
                <a:schemeClr val="dk1"/>
              </a:buClr>
              <a:buSzPts val="1080"/>
              <a:buChar char="·"/>
              <a:defRPr sz="1200">
                <a:latin typeface="Arial"/>
                <a:ea typeface="Arial"/>
                <a:cs typeface="Arial"/>
                <a:sym typeface="Aria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1" name="Google Shape;91;p22"/>
          <p:cNvSpPr txBox="1"/>
          <p:nvPr>
            <p:ph idx="3" type="body"/>
          </p:nvPr>
        </p:nvSpPr>
        <p:spPr>
          <a:xfrm>
            <a:off x="2849007" y="1438275"/>
            <a:ext cx="1965960" cy="49244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440"/>
              <a:buNone/>
              <a:defRPr sz="1600">
                <a:solidFill>
                  <a:schemeClr val="dk1"/>
                </a:solidFill>
                <a:latin typeface="Arial"/>
                <a:ea typeface="Arial"/>
                <a:cs typeface="Arial"/>
                <a:sym typeface="Aria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2" name="Google Shape;92;p22"/>
          <p:cNvSpPr txBox="1"/>
          <p:nvPr>
            <p:ph idx="4" type="body"/>
          </p:nvPr>
        </p:nvSpPr>
        <p:spPr>
          <a:xfrm>
            <a:off x="2849007" y="2276475"/>
            <a:ext cx="1965960" cy="1452705"/>
          </a:xfrm>
          <a:prstGeom prst="rect">
            <a:avLst/>
          </a:prstGeom>
          <a:noFill/>
          <a:ln>
            <a:noFill/>
          </a:ln>
        </p:spPr>
        <p:txBody>
          <a:bodyPr anchorCtr="0" anchor="t" bIns="0" lIns="0" spcFirstLastPara="1" rIns="0" wrap="square" tIns="0">
            <a:spAutoFit/>
          </a:bodyPr>
          <a:lstStyle>
            <a:lvl1pPr indent="-314325" lvl="0" marL="457200" algn="l">
              <a:lnSpc>
                <a:spcPct val="100000"/>
              </a:lnSpc>
              <a:spcBef>
                <a:spcPts val="300"/>
              </a:spcBef>
              <a:spcAft>
                <a:spcPts val="0"/>
              </a:spcAft>
              <a:buClr>
                <a:schemeClr val="dk1"/>
              </a:buClr>
              <a:buSzPts val="1350"/>
              <a:buChar char="·"/>
              <a:defRPr sz="1500">
                <a:latin typeface="Arial"/>
                <a:ea typeface="Arial"/>
                <a:cs typeface="Arial"/>
                <a:sym typeface="Arial"/>
              </a:defRPr>
            </a:lvl1pPr>
            <a:lvl2pPr indent="-308610" lvl="1" marL="914400" algn="l">
              <a:lnSpc>
                <a:spcPct val="100000"/>
              </a:lnSpc>
              <a:spcBef>
                <a:spcPts val="280"/>
              </a:spcBef>
              <a:spcAft>
                <a:spcPts val="0"/>
              </a:spcAft>
              <a:buClr>
                <a:schemeClr val="dk1"/>
              </a:buClr>
              <a:buSzPts val="1260"/>
              <a:buChar char="·"/>
              <a:defRPr sz="1400">
                <a:latin typeface="Arial"/>
                <a:ea typeface="Arial"/>
                <a:cs typeface="Arial"/>
                <a:sym typeface="Arial"/>
              </a:defRPr>
            </a:lvl2pPr>
            <a:lvl3pPr indent="-308610" lvl="2" marL="1371600" algn="l">
              <a:lnSpc>
                <a:spcPct val="100000"/>
              </a:lnSpc>
              <a:spcBef>
                <a:spcPts val="280"/>
              </a:spcBef>
              <a:spcAft>
                <a:spcPts val="0"/>
              </a:spcAft>
              <a:buClr>
                <a:schemeClr val="dk1"/>
              </a:buClr>
              <a:buSzPts val="1260"/>
              <a:buChar char="·"/>
              <a:defRPr sz="1400">
                <a:latin typeface="Arial"/>
                <a:ea typeface="Arial"/>
                <a:cs typeface="Arial"/>
                <a:sym typeface="Arial"/>
              </a:defRPr>
            </a:lvl3pPr>
            <a:lvl4pPr indent="-297180" lvl="3" marL="1828800" algn="l">
              <a:lnSpc>
                <a:spcPct val="100000"/>
              </a:lnSpc>
              <a:spcBef>
                <a:spcPts val="240"/>
              </a:spcBef>
              <a:spcAft>
                <a:spcPts val="0"/>
              </a:spcAft>
              <a:buClr>
                <a:schemeClr val="dk1"/>
              </a:buClr>
              <a:buSzPts val="1080"/>
              <a:buChar char="·"/>
              <a:defRPr sz="1200">
                <a:latin typeface="Arial"/>
                <a:ea typeface="Arial"/>
                <a:cs typeface="Arial"/>
                <a:sym typeface="Arial"/>
              </a:defRPr>
            </a:lvl4pPr>
            <a:lvl5pPr indent="-297179" lvl="4" marL="2286000" algn="l">
              <a:lnSpc>
                <a:spcPct val="100000"/>
              </a:lnSpc>
              <a:spcBef>
                <a:spcPts val="240"/>
              </a:spcBef>
              <a:spcAft>
                <a:spcPts val="0"/>
              </a:spcAft>
              <a:buClr>
                <a:schemeClr val="dk1"/>
              </a:buClr>
              <a:buSzPts val="1080"/>
              <a:buChar char="·"/>
              <a:defRPr sz="1200">
                <a:latin typeface="Arial"/>
                <a:ea typeface="Arial"/>
                <a:cs typeface="Arial"/>
                <a:sym typeface="Aria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3" name="Google Shape;93;p22"/>
          <p:cNvSpPr txBox="1"/>
          <p:nvPr>
            <p:ph idx="5" type="body"/>
          </p:nvPr>
        </p:nvSpPr>
        <p:spPr>
          <a:xfrm>
            <a:off x="5113814" y="1438275"/>
            <a:ext cx="1965960" cy="49244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440"/>
              <a:buNone/>
              <a:defRPr sz="1600">
                <a:solidFill>
                  <a:schemeClr val="dk1"/>
                </a:solidFill>
                <a:latin typeface="Arial"/>
                <a:ea typeface="Arial"/>
                <a:cs typeface="Arial"/>
                <a:sym typeface="Aria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4" name="Google Shape;94;p22"/>
          <p:cNvSpPr txBox="1"/>
          <p:nvPr>
            <p:ph idx="6" type="body"/>
          </p:nvPr>
        </p:nvSpPr>
        <p:spPr>
          <a:xfrm>
            <a:off x="5113814" y="2283115"/>
            <a:ext cx="1965960" cy="1452705"/>
          </a:xfrm>
          <a:prstGeom prst="rect">
            <a:avLst/>
          </a:prstGeom>
          <a:noFill/>
          <a:ln>
            <a:noFill/>
          </a:ln>
        </p:spPr>
        <p:txBody>
          <a:bodyPr anchorCtr="0" anchor="t" bIns="0" lIns="0" spcFirstLastPara="1" rIns="0" wrap="square" tIns="0">
            <a:spAutoFit/>
          </a:bodyPr>
          <a:lstStyle>
            <a:lvl1pPr indent="-314325" lvl="0" marL="457200" algn="l">
              <a:lnSpc>
                <a:spcPct val="100000"/>
              </a:lnSpc>
              <a:spcBef>
                <a:spcPts val="300"/>
              </a:spcBef>
              <a:spcAft>
                <a:spcPts val="0"/>
              </a:spcAft>
              <a:buClr>
                <a:schemeClr val="dk1"/>
              </a:buClr>
              <a:buSzPts val="1350"/>
              <a:buChar char="·"/>
              <a:defRPr sz="1500">
                <a:latin typeface="Arial"/>
                <a:ea typeface="Arial"/>
                <a:cs typeface="Arial"/>
                <a:sym typeface="Arial"/>
              </a:defRPr>
            </a:lvl1pPr>
            <a:lvl2pPr indent="-308610" lvl="1" marL="914400" algn="l">
              <a:lnSpc>
                <a:spcPct val="100000"/>
              </a:lnSpc>
              <a:spcBef>
                <a:spcPts val="280"/>
              </a:spcBef>
              <a:spcAft>
                <a:spcPts val="0"/>
              </a:spcAft>
              <a:buClr>
                <a:schemeClr val="dk1"/>
              </a:buClr>
              <a:buSzPts val="1260"/>
              <a:buChar char="·"/>
              <a:defRPr sz="1400">
                <a:latin typeface="Arial"/>
                <a:ea typeface="Arial"/>
                <a:cs typeface="Arial"/>
                <a:sym typeface="Arial"/>
              </a:defRPr>
            </a:lvl2pPr>
            <a:lvl3pPr indent="-308610" lvl="2" marL="1371600" algn="l">
              <a:lnSpc>
                <a:spcPct val="100000"/>
              </a:lnSpc>
              <a:spcBef>
                <a:spcPts val="280"/>
              </a:spcBef>
              <a:spcAft>
                <a:spcPts val="0"/>
              </a:spcAft>
              <a:buClr>
                <a:schemeClr val="dk1"/>
              </a:buClr>
              <a:buSzPts val="1260"/>
              <a:buChar char="·"/>
              <a:defRPr sz="1400">
                <a:latin typeface="Arial"/>
                <a:ea typeface="Arial"/>
                <a:cs typeface="Arial"/>
                <a:sym typeface="Arial"/>
              </a:defRPr>
            </a:lvl3pPr>
            <a:lvl4pPr indent="-297180" lvl="3" marL="1828800" algn="l">
              <a:lnSpc>
                <a:spcPct val="100000"/>
              </a:lnSpc>
              <a:spcBef>
                <a:spcPts val="240"/>
              </a:spcBef>
              <a:spcAft>
                <a:spcPts val="0"/>
              </a:spcAft>
              <a:buClr>
                <a:schemeClr val="dk1"/>
              </a:buClr>
              <a:buSzPts val="1080"/>
              <a:buChar char="·"/>
              <a:defRPr sz="1200">
                <a:latin typeface="Arial"/>
                <a:ea typeface="Arial"/>
                <a:cs typeface="Arial"/>
                <a:sym typeface="Arial"/>
              </a:defRPr>
            </a:lvl4pPr>
            <a:lvl5pPr indent="-297179" lvl="4" marL="2286000" algn="l">
              <a:lnSpc>
                <a:spcPct val="100000"/>
              </a:lnSpc>
              <a:spcBef>
                <a:spcPts val="240"/>
              </a:spcBef>
              <a:spcAft>
                <a:spcPts val="0"/>
              </a:spcAft>
              <a:buClr>
                <a:schemeClr val="dk1"/>
              </a:buClr>
              <a:buSzPts val="1080"/>
              <a:buChar char="·"/>
              <a:defRPr sz="1200">
                <a:latin typeface="Arial"/>
                <a:ea typeface="Arial"/>
                <a:cs typeface="Arial"/>
                <a:sym typeface="Aria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5" name="Google Shape;95;p22"/>
          <p:cNvSpPr txBox="1"/>
          <p:nvPr>
            <p:ph idx="7" type="body"/>
          </p:nvPr>
        </p:nvSpPr>
        <p:spPr>
          <a:xfrm>
            <a:off x="7378621" y="1438275"/>
            <a:ext cx="1965960" cy="49244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440"/>
              <a:buNone/>
              <a:defRPr sz="1600">
                <a:solidFill>
                  <a:schemeClr val="dk1"/>
                </a:solidFill>
                <a:latin typeface="Arial"/>
                <a:ea typeface="Arial"/>
                <a:cs typeface="Arial"/>
                <a:sym typeface="Aria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6" name="Google Shape;96;p22"/>
          <p:cNvSpPr txBox="1"/>
          <p:nvPr>
            <p:ph idx="8" type="body"/>
          </p:nvPr>
        </p:nvSpPr>
        <p:spPr>
          <a:xfrm>
            <a:off x="7378621" y="2276475"/>
            <a:ext cx="1965960" cy="1452705"/>
          </a:xfrm>
          <a:prstGeom prst="rect">
            <a:avLst/>
          </a:prstGeom>
          <a:noFill/>
          <a:ln>
            <a:noFill/>
          </a:ln>
        </p:spPr>
        <p:txBody>
          <a:bodyPr anchorCtr="0" anchor="t" bIns="0" lIns="0" spcFirstLastPara="1" rIns="0" wrap="square" tIns="0">
            <a:spAutoFit/>
          </a:bodyPr>
          <a:lstStyle>
            <a:lvl1pPr indent="-314325" lvl="0" marL="457200" algn="l">
              <a:lnSpc>
                <a:spcPct val="100000"/>
              </a:lnSpc>
              <a:spcBef>
                <a:spcPts val="300"/>
              </a:spcBef>
              <a:spcAft>
                <a:spcPts val="0"/>
              </a:spcAft>
              <a:buClr>
                <a:schemeClr val="dk1"/>
              </a:buClr>
              <a:buSzPts val="1350"/>
              <a:buChar char="·"/>
              <a:defRPr sz="1500">
                <a:latin typeface="Arial"/>
                <a:ea typeface="Arial"/>
                <a:cs typeface="Arial"/>
                <a:sym typeface="Arial"/>
              </a:defRPr>
            </a:lvl1pPr>
            <a:lvl2pPr indent="-308610" lvl="1" marL="914400" algn="l">
              <a:lnSpc>
                <a:spcPct val="100000"/>
              </a:lnSpc>
              <a:spcBef>
                <a:spcPts val="280"/>
              </a:spcBef>
              <a:spcAft>
                <a:spcPts val="0"/>
              </a:spcAft>
              <a:buClr>
                <a:schemeClr val="dk1"/>
              </a:buClr>
              <a:buSzPts val="1260"/>
              <a:buChar char="·"/>
              <a:defRPr sz="1400">
                <a:latin typeface="Arial"/>
                <a:ea typeface="Arial"/>
                <a:cs typeface="Arial"/>
                <a:sym typeface="Arial"/>
              </a:defRPr>
            </a:lvl2pPr>
            <a:lvl3pPr indent="-308610" lvl="2" marL="1371600" algn="l">
              <a:lnSpc>
                <a:spcPct val="100000"/>
              </a:lnSpc>
              <a:spcBef>
                <a:spcPts val="280"/>
              </a:spcBef>
              <a:spcAft>
                <a:spcPts val="0"/>
              </a:spcAft>
              <a:buClr>
                <a:schemeClr val="dk1"/>
              </a:buClr>
              <a:buSzPts val="1260"/>
              <a:buChar char="·"/>
              <a:defRPr sz="1400">
                <a:latin typeface="Arial"/>
                <a:ea typeface="Arial"/>
                <a:cs typeface="Arial"/>
                <a:sym typeface="Arial"/>
              </a:defRPr>
            </a:lvl3pPr>
            <a:lvl4pPr indent="-297180" lvl="3" marL="1828800" algn="l">
              <a:lnSpc>
                <a:spcPct val="100000"/>
              </a:lnSpc>
              <a:spcBef>
                <a:spcPts val="240"/>
              </a:spcBef>
              <a:spcAft>
                <a:spcPts val="0"/>
              </a:spcAft>
              <a:buClr>
                <a:schemeClr val="dk1"/>
              </a:buClr>
              <a:buSzPts val="1080"/>
              <a:buChar char="·"/>
              <a:defRPr sz="1200">
                <a:latin typeface="Arial"/>
                <a:ea typeface="Arial"/>
                <a:cs typeface="Arial"/>
                <a:sym typeface="Arial"/>
              </a:defRPr>
            </a:lvl4pPr>
            <a:lvl5pPr indent="-297179" lvl="4" marL="2286000" algn="l">
              <a:lnSpc>
                <a:spcPct val="100000"/>
              </a:lnSpc>
              <a:spcBef>
                <a:spcPts val="240"/>
              </a:spcBef>
              <a:spcAft>
                <a:spcPts val="0"/>
              </a:spcAft>
              <a:buClr>
                <a:schemeClr val="dk1"/>
              </a:buClr>
              <a:buSzPts val="1080"/>
              <a:buChar char="·"/>
              <a:defRPr sz="1200">
                <a:latin typeface="Arial"/>
                <a:ea typeface="Arial"/>
                <a:cs typeface="Arial"/>
                <a:sym typeface="Aria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7" name="Google Shape;97;p22"/>
          <p:cNvSpPr txBox="1"/>
          <p:nvPr>
            <p:ph idx="9" type="body"/>
          </p:nvPr>
        </p:nvSpPr>
        <p:spPr>
          <a:xfrm>
            <a:off x="9643428" y="1438275"/>
            <a:ext cx="1965960" cy="49244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440"/>
              <a:buNone/>
              <a:defRPr sz="1600">
                <a:solidFill>
                  <a:schemeClr val="dk1"/>
                </a:solidFill>
                <a:latin typeface="Arial"/>
                <a:ea typeface="Arial"/>
                <a:cs typeface="Arial"/>
                <a:sym typeface="Aria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8" name="Google Shape;98;p22"/>
          <p:cNvSpPr txBox="1"/>
          <p:nvPr>
            <p:ph idx="13" type="body"/>
          </p:nvPr>
        </p:nvSpPr>
        <p:spPr>
          <a:xfrm>
            <a:off x="9643428" y="2276475"/>
            <a:ext cx="1965960" cy="1452705"/>
          </a:xfrm>
          <a:prstGeom prst="rect">
            <a:avLst/>
          </a:prstGeom>
          <a:noFill/>
          <a:ln>
            <a:noFill/>
          </a:ln>
        </p:spPr>
        <p:txBody>
          <a:bodyPr anchorCtr="0" anchor="t" bIns="0" lIns="0" spcFirstLastPara="1" rIns="0" wrap="square" tIns="0">
            <a:spAutoFit/>
          </a:bodyPr>
          <a:lstStyle>
            <a:lvl1pPr indent="-314325" lvl="0" marL="457200" algn="l">
              <a:lnSpc>
                <a:spcPct val="100000"/>
              </a:lnSpc>
              <a:spcBef>
                <a:spcPts val="300"/>
              </a:spcBef>
              <a:spcAft>
                <a:spcPts val="0"/>
              </a:spcAft>
              <a:buClr>
                <a:schemeClr val="dk1"/>
              </a:buClr>
              <a:buSzPts val="1350"/>
              <a:buChar char="·"/>
              <a:defRPr sz="1500">
                <a:latin typeface="Arial"/>
                <a:ea typeface="Arial"/>
                <a:cs typeface="Arial"/>
                <a:sym typeface="Arial"/>
              </a:defRPr>
            </a:lvl1pPr>
            <a:lvl2pPr indent="-308610" lvl="1" marL="914400" algn="l">
              <a:lnSpc>
                <a:spcPct val="100000"/>
              </a:lnSpc>
              <a:spcBef>
                <a:spcPts val="280"/>
              </a:spcBef>
              <a:spcAft>
                <a:spcPts val="0"/>
              </a:spcAft>
              <a:buClr>
                <a:schemeClr val="dk1"/>
              </a:buClr>
              <a:buSzPts val="1260"/>
              <a:buChar char="·"/>
              <a:defRPr sz="1400">
                <a:latin typeface="Arial"/>
                <a:ea typeface="Arial"/>
                <a:cs typeface="Arial"/>
                <a:sym typeface="Arial"/>
              </a:defRPr>
            </a:lvl2pPr>
            <a:lvl3pPr indent="-308610" lvl="2" marL="1371600" algn="l">
              <a:lnSpc>
                <a:spcPct val="100000"/>
              </a:lnSpc>
              <a:spcBef>
                <a:spcPts val="280"/>
              </a:spcBef>
              <a:spcAft>
                <a:spcPts val="0"/>
              </a:spcAft>
              <a:buClr>
                <a:schemeClr val="dk1"/>
              </a:buClr>
              <a:buSzPts val="1260"/>
              <a:buChar char="·"/>
              <a:defRPr sz="1400">
                <a:latin typeface="Arial"/>
                <a:ea typeface="Arial"/>
                <a:cs typeface="Arial"/>
                <a:sym typeface="Arial"/>
              </a:defRPr>
            </a:lvl3pPr>
            <a:lvl4pPr indent="-297180" lvl="3" marL="1828800" algn="l">
              <a:lnSpc>
                <a:spcPct val="100000"/>
              </a:lnSpc>
              <a:spcBef>
                <a:spcPts val="240"/>
              </a:spcBef>
              <a:spcAft>
                <a:spcPts val="0"/>
              </a:spcAft>
              <a:buClr>
                <a:schemeClr val="dk1"/>
              </a:buClr>
              <a:buSzPts val="1080"/>
              <a:buChar char="·"/>
              <a:defRPr sz="1200">
                <a:latin typeface="Arial"/>
                <a:ea typeface="Arial"/>
                <a:cs typeface="Arial"/>
                <a:sym typeface="Arial"/>
              </a:defRPr>
            </a:lvl4pPr>
            <a:lvl5pPr indent="-297179" lvl="4" marL="2286000" algn="l">
              <a:lnSpc>
                <a:spcPct val="100000"/>
              </a:lnSpc>
              <a:spcBef>
                <a:spcPts val="240"/>
              </a:spcBef>
              <a:spcAft>
                <a:spcPts val="0"/>
              </a:spcAft>
              <a:buClr>
                <a:schemeClr val="dk1"/>
              </a:buClr>
              <a:buSzPts val="1080"/>
              <a:buChar char="·"/>
              <a:defRPr sz="1200">
                <a:latin typeface="Arial"/>
                <a:ea typeface="Arial"/>
                <a:cs typeface="Arial"/>
                <a:sym typeface="Aria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906">
          <p15:clr>
            <a:srgbClr val="5ACBF0"/>
          </p15:clr>
        </p15:guide>
        <p15:guide id="2" orient="horz" pos="288">
          <p15:clr>
            <a:srgbClr val="5ACBF0"/>
          </p15:clr>
        </p15:guide>
        <p15:guide id="3" pos="1610">
          <p15:clr>
            <a:srgbClr val="5ACBF0"/>
          </p15:clr>
        </p15:guide>
        <p15:guide id="4" pos="1795">
          <p15:clr>
            <a:srgbClr val="5ACBF0"/>
          </p15:clr>
        </p15:guide>
        <p15:guide id="5" pos="3035">
          <p15:clr>
            <a:srgbClr val="5ACBF0"/>
          </p15:clr>
        </p15:guide>
        <p15:guide id="6" pos="3221">
          <p15:clr>
            <a:srgbClr val="5ACBF0"/>
          </p15:clr>
        </p15:guide>
        <p15:guide id="7" pos="4461">
          <p15:clr>
            <a:srgbClr val="5ACBF0"/>
          </p15:clr>
        </p15:guide>
        <p15:guide id="8" pos="5890">
          <p15:clr>
            <a:srgbClr val="5ACBF0"/>
          </p15:clr>
        </p15:guide>
        <p15:guide id="9" orient="horz" pos="1436">
          <p15:clr>
            <a:srgbClr val="5ACBF0"/>
          </p15:clr>
        </p15:guide>
        <p15:guide id="10" pos="4646">
          <p15:clr>
            <a:srgbClr val="5ACBF0"/>
          </p15:clr>
        </p15:guide>
        <p15:guide id="11" pos="60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99" name="Shape 99"/>
        <p:cNvGrpSpPr/>
        <p:nvPr/>
      </p:nvGrpSpPr>
      <p:grpSpPr>
        <a:xfrm>
          <a:off x="0" y="0"/>
          <a:ext cx="0" cy="0"/>
          <a:chOff x="0" y="0"/>
          <a:chExt cx="0" cy="0"/>
        </a:xfrm>
      </p:grpSpPr>
      <p:sp>
        <p:nvSpPr>
          <p:cNvPr id="100" name="Google Shape;100;p23"/>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3600"/>
              <a:buFont typeface="Arial"/>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left side ">
  <p:cSld name="Title Only - left side ">
    <p:spTree>
      <p:nvGrpSpPr>
        <p:cNvPr id="101" name="Shape 101"/>
        <p:cNvGrpSpPr/>
        <p:nvPr/>
      </p:nvGrpSpPr>
      <p:grpSpPr>
        <a:xfrm>
          <a:off x="0" y="0"/>
          <a:ext cx="0" cy="0"/>
          <a:chOff x="0" y="0"/>
          <a:chExt cx="0" cy="0"/>
        </a:xfrm>
      </p:grpSpPr>
      <p:sp>
        <p:nvSpPr>
          <p:cNvPr id="102" name="Google Shape;102;p24"/>
          <p:cNvSpPr txBox="1"/>
          <p:nvPr>
            <p:ph type="title"/>
          </p:nvPr>
        </p:nvSpPr>
        <p:spPr>
          <a:xfrm>
            <a:off x="588264" y="2875002"/>
            <a:ext cx="4127692" cy="1107996"/>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dk1"/>
              </a:buClr>
              <a:buSzPts val="3600"/>
              <a:buFont typeface="Arial"/>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749">
          <p15:clr>
            <a:srgbClr val="A4A3A4"/>
          </p15:clr>
        </p15:guide>
        <p15:guide id="11" pos="3932">
          <p15:clr>
            <a:srgbClr val="A4A3A4"/>
          </p15:clr>
        </p15:guide>
        <p15:guide id="12" pos="4343">
          <p15:clr>
            <a:srgbClr val="A4A3A4"/>
          </p15:clr>
        </p15:guide>
        <p15:guide id="13" pos="4526">
          <p15:clr>
            <a:srgbClr val="A4A3A4"/>
          </p15:clr>
        </p15:guide>
        <p15:guide id="14" pos="4937">
          <p15:clr>
            <a:srgbClr val="A4A3A4"/>
          </p15:clr>
        </p15:guide>
        <p15:guide id="15" pos="5120">
          <p15:clr>
            <a:srgbClr val="A4A3A4"/>
          </p15:clr>
        </p15:guide>
        <p15:guide id="16" pos="5529">
          <p15:clr>
            <a:srgbClr val="A4A3A4"/>
          </p15:clr>
        </p15:guide>
        <p15:guide id="17" pos="5714">
          <p15:clr>
            <a:srgbClr val="A4A3A4"/>
          </p15:clr>
        </p15:guide>
        <p15:guide id="18" pos="6123">
          <p15:clr>
            <a:srgbClr val="A4A3A4"/>
          </p15:clr>
        </p15:guide>
        <p15:guide id="19" pos="6308">
          <p15:clr>
            <a:srgbClr val="A4A3A4"/>
          </p15:clr>
        </p15:guide>
        <p15:guide id="20" pos="6717">
          <p15:clr>
            <a:srgbClr val="A4A3A4"/>
          </p15:clr>
        </p15:guide>
        <p15:guide id="21" pos="6900">
          <p15:clr>
            <a:srgbClr val="A4A3A4"/>
          </p15:clr>
        </p15:guide>
        <p15:guide id="22" orient="horz" pos="288">
          <p15:clr>
            <a:srgbClr val="5ACBF0"/>
          </p15:clr>
        </p15:guide>
        <p15:guide id="23" orient="horz" pos="2160">
          <p15:clr>
            <a:srgbClr val="5ACBF0"/>
          </p15:clr>
        </p15:guide>
        <p15:guide id="24" pos="2976">
          <p15:clr>
            <a:srgbClr val="5ACBF0"/>
          </p15:clr>
        </p15:guide>
        <p15:guide id="25" pos="333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title - half page">
  <p:cSld name="Small title - half page">
    <p:spTree>
      <p:nvGrpSpPr>
        <p:cNvPr id="103" name="Shape 103"/>
        <p:cNvGrpSpPr/>
        <p:nvPr/>
      </p:nvGrpSpPr>
      <p:grpSpPr>
        <a:xfrm>
          <a:off x="0" y="0"/>
          <a:ext cx="0" cy="0"/>
          <a:chOff x="0" y="0"/>
          <a:chExt cx="0" cy="0"/>
        </a:xfrm>
      </p:grpSpPr>
      <p:sp>
        <p:nvSpPr>
          <p:cNvPr id="104" name="Google Shape;104;p25"/>
          <p:cNvSpPr txBox="1"/>
          <p:nvPr>
            <p:ph type="title"/>
          </p:nvPr>
        </p:nvSpPr>
        <p:spPr>
          <a:xfrm>
            <a:off x="584200" y="457200"/>
            <a:ext cx="5508419" cy="372410"/>
          </a:xfrm>
          <a:prstGeom prst="rect">
            <a:avLst/>
          </a:prstGeom>
          <a:noFill/>
          <a:ln>
            <a:noFill/>
          </a:ln>
        </p:spPr>
        <p:txBody>
          <a:bodyPr anchorCtr="0" anchor="t" bIns="0" lIns="0" spcFirstLastPara="1" rIns="0" wrap="square" tIns="64000">
            <a:spAutoFit/>
          </a:bodyPr>
          <a:lstStyle>
            <a:lvl1pPr lvl="0" algn="l">
              <a:lnSpc>
                <a:spcPct val="100000"/>
              </a:lnSpc>
              <a:spcBef>
                <a:spcPts val="0"/>
              </a:spcBef>
              <a:spcAft>
                <a:spcPts val="0"/>
              </a:spcAft>
              <a:buClr>
                <a:schemeClr val="dk1"/>
              </a:buClr>
              <a:buSzPts val="2000"/>
              <a:buFont typeface="Arial"/>
              <a:buNone/>
              <a:defRPr b="1" sz="20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52">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guide id="26" pos="3840">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Background Title and Content">
  <p:cSld name="Header Background Title and Content">
    <p:spTree>
      <p:nvGrpSpPr>
        <p:cNvPr id="105" name="Shape 105"/>
        <p:cNvGrpSpPr/>
        <p:nvPr/>
      </p:nvGrpSpPr>
      <p:grpSpPr>
        <a:xfrm>
          <a:off x="0" y="0"/>
          <a:ext cx="0" cy="0"/>
          <a:chOff x="0" y="0"/>
          <a:chExt cx="0" cy="0"/>
        </a:xfrm>
      </p:grpSpPr>
      <p:sp>
        <p:nvSpPr>
          <p:cNvPr id="106" name="Google Shape;106;p26"/>
          <p:cNvSpPr/>
          <p:nvPr/>
        </p:nvSpPr>
        <p:spPr>
          <a:xfrm>
            <a:off x="1" y="0"/>
            <a:ext cx="12192000" cy="1439693"/>
          </a:xfrm>
          <a:prstGeom prst="rect">
            <a:avLst/>
          </a:prstGeom>
          <a:solidFill>
            <a:schemeClr val="dk2"/>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Arial"/>
              <a:ea typeface="Arial"/>
              <a:cs typeface="Arial"/>
              <a:sym typeface="Arial"/>
            </a:endParaRPr>
          </a:p>
        </p:txBody>
      </p:sp>
      <p:sp>
        <p:nvSpPr>
          <p:cNvPr id="107" name="Google Shape;107;p26"/>
          <p:cNvSpPr txBox="1"/>
          <p:nvPr>
            <p:ph type="title"/>
          </p:nvPr>
        </p:nvSpPr>
        <p:spPr>
          <a:xfrm>
            <a:off x="588263" y="457200"/>
            <a:ext cx="11018520" cy="553998"/>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accent3"/>
              </a:buClr>
              <a:buSzPts val="3600"/>
              <a:buFont typeface="Arial"/>
              <a:buNone/>
              <a:defRPr b="1">
                <a:solidFill>
                  <a:schemeClr val="accent3"/>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26"/>
          <p:cNvSpPr txBox="1"/>
          <p:nvPr>
            <p:ph idx="1" type="body"/>
          </p:nvPr>
        </p:nvSpPr>
        <p:spPr>
          <a:xfrm>
            <a:off x="584200" y="1844675"/>
            <a:ext cx="11018838" cy="161274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560"/>
              </a:spcBef>
              <a:spcAft>
                <a:spcPts val="0"/>
              </a:spcAft>
              <a:buClr>
                <a:schemeClr val="dk1"/>
              </a:buClr>
              <a:buSzPts val="2520"/>
              <a:buNone/>
              <a:defRPr>
                <a:solidFill>
                  <a:schemeClr val="dk1"/>
                </a:solidFill>
                <a:latin typeface="Arial"/>
                <a:ea typeface="Arial"/>
                <a:cs typeface="Arial"/>
                <a:sym typeface="Arial"/>
              </a:defRPr>
            </a:lvl1pPr>
            <a:lvl2pPr indent="-342900" lvl="1" marL="914400" algn="l">
              <a:lnSpc>
                <a:spcPct val="100000"/>
              </a:lnSpc>
              <a:spcBef>
                <a:spcPts val="400"/>
              </a:spcBef>
              <a:spcAft>
                <a:spcPts val="0"/>
              </a:spcAft>
              <a:buClr>
                <a:schemeClr val="dk1"/>
              </a:buClr>
              <a:buSzPts val="1800"/>
              <a:buChar char="·"/>
              <a:defRPr>
                <a:solidFill>
                  <a:schemeClr val="dk1"/>
                </a:solidFill>
                <a:latin typeface="Arial"/>
                <a:ea typeface="Arial"/>
                <a:cs typeface="Arial"/>
                <a:sym typeface="Arial"/>
              </a:defRPr>
            </a:lvl2pPr>
            <a:lvl3pPr indent="-320039" lvl="2" marL="1371600" algn="l">
              <a:lnSpc>
                <a:spcPct val="100000"/>
              </a:lnSpc>
              <a:spcBef>
                <a:spcPts val="320"/>
              </a:spcBef>
              <a:spcAft>
                <a:spcPts val="0"/>
              </a:spcAft>
              <a:buClr>
                <a:schemeClr val="dk1"/>
              </a:buClr>
              <a:buSzPts val="1440"/>
              <a:buChar char="·"/>
              <a:defRPr>
                <a:solidFill>
                  <a:schemeClr val="dk1"/>
                </a:solidFill>
                <a:latin typeface="Arial"/>
                <a:ea typeface="Arial"/>
                <a:cs typeface="Arial"/>
                <a:sym typeface="Arial"/>
              </a:defRPr>
            </a:lvl3pPr>
            <a:lvl4pPr indent="-308610" lvl="3" marL="1828800" algn="l">
              <a:lnSpc>
                <a:spcPct val="100000"/>
              </a:lnSpc>
              <a:spcBef>
                <a:spcPts val="280"/>
              </a:spcBef>
              <a:spcAft>
                <a:spcPts val="0"/>
              </a:spcAft>
              <a:buClr>
                <a:schemeClr val="dk1"/>
              </a:buClr>
              <a:buSzPts val="1260"/>
              <a:buChar char="·"/>
              <a:defRPr>
                <a:solidFill>
                  <a:schemeClr val="dk1"/>
                </a:solidFill>
                <a:latin typeface="Arial"/>
                <a:ea typeface="Arial"/>
                <a:cs typeface="Arial"/>
                <a:sym typeface="Arial"/>
              </a:defRPr>
            </a:lvl4pPr>
            <a:lvl5pPr indent="-308610" lvl="4" marL="2286000" algn="l">
              <a:lnSpc>
                <a:spcPct val="100000"/>
              </a:lnSpc>
              <a:spcBef>
                <a:spcPts val="280"/>
              </a:spcBef>
              <a:spcAft>
                <a:spcPts val="0"/>
              </a:spcAft>
              <a:buClr>
                <a:schemeClr val="dk1"/>
              </a:buClr>
              <a:buSzPts val="1260"/>
              <a:buChar char="·"/>
              <a:defRPr>
                <a:solidFill>
                  <a:schemeClr val="dk1"/>
                </a:solidFill>
                <a:latin typeface="Arial"/>
                <a:ea typeface="Arial"/>
                <a:cs typeface="Arial"/>
                <a:sym typeface="Aria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9" name="Google Shape;109;p26"/>
          <p:cNvSpPr txBox="1"/>
          <p:nvPr/>
        </p:nvSpPr>
        <p:spPr>
          <a:xfrm>
            <a:off x="12355721" y="-203944"/>
            <a:ext cx="609141" cy="1538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Arial"/>
                <a:ea typeface="Arial"/>
                <a:cs typeface="Arial"/>
                <a:sym typeface="Arial"/>
              </a:rPr>
              <a:t>ELT layout</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extLst>
    <p:ext uri="{DCECCB84-F9BA-43D5-87BE-67443E8EF086}">
      <p15:sldGuideLst>
        <p15:guide id="1" orient="horz" pos="1162">
          <p15:clr>
            <a:srgbClr val="5ACBF0"/>
          </p15:clr>
        </p15:guide>
        <p15:guide id="2" orient="horz" pos="288">
          <p15:clr>
            <a:srgbClr val="5ACBF0"/>
          </p15:clr>
        </p15:guide>
        <p15:guide id="3" orient="horz" pos="90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Background Two Column Bullet text">
  <p:cSld name="Header Background Two Column Bullet text">
    <p:spTree>
      <p:nvGrpSpPr>
        <p:cNvPr id="110" name="Shape 110"/>
        <p:cNvGrpSpPr/>
        <p:nvPr/>
      </p:nvGrpSpPr>
      <p:grpSpPr>
        <a:xfrm>
          <a:off x="0" y="0"/>
          <a:ext cx="0" cy="0"/>
          <a:chOff x="0" y="0"/>
          <a:chExt cx="0" cy="0"/>
        </a:xfrm>
      </p:grpSpPr>
      <p:sp>
        <p:nvSpPr>
          <p:cNvPr id="111" name="Google Shape;111;p27"/>
          <p:cNvSpPr/>
          <p:nvPr/>
        </p:nvSpPr>
        <p:spPr>
          <a:xfrm>
            <a:off x="1" y="0"/>
            <a:ext cx="12192000" cy="1439693"/>
          </a:xfrm>
          <a:prstGeom prst="rect">
            <a:avLst/>
          </a:prstGeom>
          <a:solidFill>
            <a:schemeClr val="dk2"/>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Arial"/>
              <a:ea typeface="Arial"/>
              <a:cs typeface="Arial"/>
              <a:sym typeface="Arial"/>
            </a:endParaRPr>
          </a:p>
        </p:txBody>
      </p:sp>
      <p:sp>
        <p:nvSpPr>
          <p:cNvPr id="112" name="Google Shape;112;p27"/>
          <p:cNvSpPr txBox="1"/>
          <p:nvPr>
            <p:ph type="title"/>
          </p:nvPr>
        </p:nvSpPr>
        <p:spPr>
          <a:xfrm>
            <a:off x="588263" y="457200"/>
            <a:ext cx="11018520" cy="553998"/>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accent3"/>
              </a:buClr>
              <a:buSzPts val="3600"/>
              <a:buFont typeface="Arial"/>
              <a:buNone/>
              <a:defRPr b="1">
                <a:solidFill>
                  <a:schemeClr val="accent3"/>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27"/>
          <p:cNvSpPr txBox="1"/>
          <p:nvPr>
            <p:ph idx="1" type="body"/>
          </p:nvPr>
        </p:nvSpPr>
        <p:spPr>
          <a:xfrm>
            <a:off x="584200" y="1844674"/>
            <a:ext cx="5211763" cy="1612749"/>
          </a:xfrm>
          <a:prstGeom prst="rect">
            <a:avLst/>
          </a:prstGeom>
          <a:noFill/>
          <a:ln>
            <a:noFill/>
          </a:ln>
        </p:spPr>
        <p:txBody>
          <a:bodyPr anchorCtr="0" anchor="t" bIns="0" lIns="0" spcFirstLastPara="1" rIns="0" wrap="square" tIns="0">
            <a:spAutoFit/>
          </a:bodyPr>
          <a:lstStyle>
            <a:lvl1pPr indent="-388620" lvl="0" marL="457200" algn="l">
              <a:lnSpc>
                <a:spcPct val="100000"/>
              </a:lnSpc>
              <a:spcBef>
                <a:spcPts val="560"/>
              </a:spcBef>
              <a:spcAft>
                <a:spcPts val="0"/>
              </a:spcAft>
              <a:buClr>
                <a:schemeClr val="dk1"/>
              </a:buClr>
              <a:buSzPts val="2520"/>
              <a:buChar char="·"/>
              <a:defRPr>
                <a:latin typeface="Arial"/>
                <a:ea typeface="Arial"/>
                <a:cs typeface="Arial"/>
                <a:sym typeface="Arial"/>
              </a:defRPr>
            </a:lvl1pPr>
            <a:lvl2pPr indent="-342900" lvl="1" marL="914400" algn="l">
              <a:lnSpc>
                <a:spcPct val="100000"/>
              </a:lnSpc>
              <a:spcBef>
                <a:spcPts val="400"/>
              </a:spcBef>
              <a:spcAft>
                <a:spcPts val="0"/>
              </a:spcAft>
              <a:buClr>
                <a:schemeClr val="dk1"/>
              </a:buClr>
              <a:buSzPts val="1800"/>
              <a:buChar char="·"/>
              <a:defRPr>
                <a:latin typeface="Arial"/>
                <a:ea typeface="Arial"/>
                <a:cs typeface="Arial"/>
                <a:sym typeface="Arial"/>
              </a:defRPr>
            </a:lvl2pPr>
            <a:lvl3pPr indent="-320039" lvl="2" marL="1371600" algn="l">
              <a:lnSpc>
                <a:spcPct val="100000"/>
              </a:lnSpc>
              <a:spcBef>
                <a:spcPts val="320"/>
              </a:spcBef>
              <a:spcAft>
                <a:spcPts val="0"/>
              </a:spcAft>
              <a:buClr>
                <a:schemeClr val="dk1"/>
              </a:buClr>
              <a:buSzPts val="1440"/>
              <a:buChar char="·"/>
              <a:defRPr>
                <a:latin typeface="Arial"/>
                <a:ea typeface="Arial"/>
                <a:cs typeface="Arial"/>
                <a:sym typeface="Arial"/>
              </a:defRPr>
            </a:lvl3pPr>
            <a:lvl4pPr indent="-308610" lvl="3" marL="1828800" algn="l">
              <a:lnSpc>
                <a:spcPct val="100000"/>
              </a:lnSpc>
              <a:spcBef>
                <a:spcPts val="280"/>
              </a:spcBef>
              <a:spcAft>
                <a:spcPts val="0"/>
              </a:spcAft>
              <a:buClr>
                <a:schemeClr val="dk1"/>
              </a:buClr>
              <a:buSzPts val="1260"/>
              <a:buChar char="·"/>
              <a:defRPr>
                <a:latin typeface="Arial"/>
                <a:ea typeface="Arial"/>
                <a:cs typeface="Arial"/>
                <a:sym typeface="Arial"/>
              </a:defRPr>
            </a:lvl4pPr>
            <a:lvl5pPr indent="-308610" lvl="4" marL="2286000" algn="l">
              <a:lnSpc>
                <a:spcPct val="100000"/>
              </a:lnSpc>
              <a:spcBef>
                <a:spcPts val="280"/>
              </a:spcBef>
              <a:spcAft>
                <a:spcPts val="0"/>
              </a:spcAft>
              <a:buClr>
                <a:schemeClr val="dk1"/>
              </a:buClr>
              <a:buSzPts val="1260"/>
              <a:buChar char="·"/>
              <a:defRPr>
                <a:latin typeface="Arial"/>
                <a:ea typeface="Arial"/>
                <a:cs typeface="Arial"/>
                <a:sym typeface="Aria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4" name="Google Shape;114;p27"/>
          <p:cNvSpPr txBox="1"/>
          <p:nvPr>
            <p:ph idx="2" type="body"/>
          </p:nvPr>
        </p:nvSpPr>
        <p:spPr>
          <a:xfrm>
            <a:off x="6389688" y="1844674"/>
            <a:ext cx="5219700" cy="1612749"/>
          </a:xfrm>
          <a:prstGeom prst="rect">
            <a:avLst/>
          </a:prstGeom>
          <a:noFill/>
          <a:ln>
            <a:noFill/>
          </a:ln>
        </p:spPr>
        <p:txBody>
          <a:bodyPr anchorCtr="0" anchor="t" bIns="0" lIns="0" spcFirstLastPara="1" rIns="0" wrap="square" tIns="0">
            <a:spAutoFit/>
          </a:bodyPr>
          <a:lstStyle>
            <a:lvl1pPr indent="-388620" lvl="0" marL="457200" algn="l">
              <a:lnSpc>
                <a:spcPct val="100000"/>
              </a:lnSpc>
              <a:spcBef>
                <a:spcPts val="560"/>
              </a:spcBef>
              <a:spcAft>
                <a:spcPts val="0"/>
              </a:spcAft>
              <a:buClr>
                <a:schemeClr val="dk1"/>
              </a:buClr>
              <a:buSzPts val="2520"/>
              <a:buChar char="·"/>
              <a:defRPr>
                <a:latin typeface="Arial"/>
                <a:ea typeface="Arial"/>
                <a:cs typeface="Arial"/>
                <a:sym typeface="Arial"/>
              </a:defRPr>
            </a:lvl1pPr>
            <a:lvl2pPr indent="-342900" lvl="1" marL="914400" algn="l">
              <a:lnSpc>
                <a:spcPct val="100000"/>
              </a:lnSpc>
              <a:spcBef>
                <a:spcPts val="400"/>
              </a:spcBef>
              <a:spcAft>
                <a:spcPts val="0"/>
              </a:spcAft>
              <a:buClr>
                <a:schemeClr val="dk1"/>
              </a:buClr>
              <a:buSzPts val="1800"/>
              <a:buChar char="·"/>
              <a:defRPr>
                <a:latin typeface="Arial"/>
                <a:ea typeface="Arial"/>
                <a:cs typeface="Arial"/>
                <a:sym typeface="Arial"/>
              </a:defRPr>
            </a:lvl2pPr>
            <a:lvl3pPr indent="-320039" lvl="2" marL="1371600" algn="l">
              <a:lnSpc>
                <a:spcPct val="100000"/>
              </a:lnSpc>
              <a:spcBef>
                <a:spcPts val="320"/>
              </a:spcBef>
              <a:spcAft>
                <a:spcPts val="0"/>
              </a:spcAft>
              <a:buClr>
                <a:schemeClr val="dk1"/>
              </a:buClr>
              <a:buSzPts val="1440"/>
              <a:buChar char="·"/>
              <a:defRPr>
                <a:latin typeface="Arial"/>
                <a:ea typeface="Arial"/>
                <a:cs typeface="Arial"/>
                <a:sym typeface="Arial"/>
              </a:defRPr>
            </a:lvl3pPr>
            <a:lvl4pPr indent="-308610" lvl="3" marL="1828800" algn="l">
              <a:lnSpc>
                <a:spcPct val="100000"/>
              </a:lnSpc>
              <a:spcBef>
                <a:spcPts val="280"/>
              </a:spcBef>
              <a:spcAft>
                <a:spcPts val="0"/>
              </a:spcAft>
              <a:buClr>
                <a:schemeClr val="dk1"/>
              </a:buClr>
              <a:buSzPts val="1260"/>
              <a:buChar char="·"/>
              <a:defRPr>
                <a:latin typeface="Arial"/>
                <a:ea typeface="Arial"/>
                <a:cs typeface="Arial"/>
                <a:sym typeface="Arial"/>
              </a:defRPr>
            </a:lvl4pPr>
            <a:lvl5pPr indent="-308610" lvl="4" marL="2286000" algn="l">
              <a:lnSpc>
                <a:spcPct val="100000"/>
              </a:lnSpc>
              <a:spcBef>
                <a:spcPts val="280"/>
              </a:spcBef>
              <a:spcAft>
                <a:spcPts val="0"/>
              </a:spcAft>
              <a:buClr>
                <a:schemeClr val="dk1"/>
              </a:buClr>
              <a:buSzPts val="1260"/>
              <a:buChar char="·"/>
              <a:defRPr>
                <a:latin typeface="Arial"/>
                <a:ea typeface="Arial"/>
                <a:cs typeface="Arial"/>
                <a:sym typeface="Aria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5" name="Google Shape;115;p27"/>
          <p:cNvSpPr txBox="1"/>
          <p:nvPr/>
        </p:nvSpPr>
        <p:spPr>
          <a:xfrm>
            <a:off x="12355721" y="-203944"/>
            <a:ext cx="609141" cy="1538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Arial"/>
                <a:ea typeface="Arial"/>
                <a:cs typeface="Arial"/>
                <a:sym typeface="Arial"/>
              </a:rPr>
              <a:t>ELT layout</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extLst>
    <p:ext uri="{DCECCB84-F9BA-43D5-87BE-67443E8EF086}">
      <p15:sldGuideLst>
        <p15:guide id="1" orient="horz" pos="288">
          <p15:clr>
            <a:srgbClr val="5ACBF0"/>
          </p15:clr>
        </p15:guide>
        <p15:guide id="2" orient="horz" pos="1162">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Line Title and Content">
  <p:cSld name="Header Line Title and Content">
    <p:spTree>
      <p:nvGrpSpPr>
        <p:cNvPr id="116" name="Shape 116"/>
        <p:cNvGrpSpPr/>
        <p:nvPr/>
      </p:nvGrpSpPr>
      <p:grpSpPr>
        <a:xfrm>
          <a:off x="0" y="0"/>
          <a:ext cx="0" cy="0"/>
          <a:chOff x="0" y="0"/>
          <a:chExt cx="0" cy="0"/>
        </a:xfrm>
      </p:grpSpPr>
      <p:sp>
        <p:nvSpPr>
          <p:cNvPr id="117" name="Google Shape;117;p28"/>
          <p:cNvSpPr txBox="1"/>
          <p:nvPr>
            <p:ph type="title"/>
          </p:nvPr>
        </p:nvSpPr>
        <p:spPr>
          <a:xfrm>
            <a:off x="588263" y="457200"/>
            <a:ext cx="11018520" cy="553998"/>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dk1"/>
              </a:buClr>
              <a:buSzPts val="3600"/>
              <a:buFont typeface="Arial"/>
              <a:buNone/>
              <a:defRPr b="1">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28"/>
          <p:cNvSpPr txBox="1"/>
          <p:nvPr>
            <p:ph idx="1" type="body"/>
          </p:nvPr>
        </p:nvSpPr>
        <p:spPr>
          <a:xfrm>
            <a:off x="584200" y="1435100"/>
            <a:ext cx="11018838" cy="1612749"/>
          </a:xfrm>
          <a:prstGeom prst="rect">
            <a:avLst/>
          </a:prstGeom>
          <a:noFill/>
          <a:ln>
            <a:noFill/>
          </a:ln>
        </p:spPr>
        <p:txBody>
          <a:bodyPr anchorCtr="0" anchor="t" bIns="0" lIns="0" spcFirstLastPara="1" rIns="0" wrap="square" tIns="0">
            <a:spAutoFit/>
          </a:bodyPr>
          <a:lstStyle>
            <a:lvl1pPr indent="-388620" lvl="0" marL="457200" algn="l">
              <a:lnSpc>
                <a:spcPct val="100000"/>
              </a:lnSpc>
              <a:spcBef>
                <a:spcPts val="560"/>
              </a:spcBef>
              <a:spcAft>
                <a:spcPts val="0"/>
              </a:spcAft>
              <a:buClr>
                <a:schemeClr val="dk1"/>
              </a:buClr>
              <a:buSzPts val="2520"/>
              <a:buChar char="·"/>
              <a:defRPr>
                <a:solidFill>
                  <a:schemeClr val="dk1"/>
                </a:solidFill>
                <a:latin typeface="Arial"/>
                <a:ea typeface="Arial"/>
                <a:cs typeface="Arial"/>
                <a:sym typeface="Arial"/>
              </a:defRPr>
            </a:lvl1pPr>
            <a:lvl2pPr indent="-342900" lvl="1" marL="914400" algn="l">
              <a:lnSpc>
                <a:spcPct val="100000"/>
              </a:lnSpc>
              <a:spcBef>
                <a:spcPts val="400"/>
              </a:spcBef>
              <a:spcAft>
                <a:spcPts val="0"/>
              </a:spcAft>
              <a:buClr>
                <a:schemeClr val="dk1"/>
              </a:buClr>
              <a:buSzPts val="1800"/>
              <a:buChar char="·"/>
              <a:defRPr>
                <a:solidFill>
                  <a:schemeClr val="dk1"/>
                </a:solidFill>
                <a:latin typeface="Arial"/>
                <a:ea typeface="Arial"/>
                <a:cs typeface="Arial"/>
                <a:sym typeface="Arial"/>
              </a:defRPr>
            </a:lvl2pPr>
            <a:lvl3pPr indent="-320039" lvl="2" marL="1371600" algn="l">
              <a:lnSpc>
                <a:spcPct val="100000"/>
              </a:lnSpc>
              <a:spcBef>
                <a:spcPts val="320"/>
              </a:spcBef>
              <a:spcAft>
                <a:spcPts val="0"/>
              </a:spcAft>
              <a:buClr>
                <a:schemeClr val="dk1"/>
              </a:buClr>
              <a:buSzPts val="1440"/>
              <a:buChar char="·"/>
              <a:defRPr>
                <a:solidFill>
                  <a:schemeClr val="dk1"/>
                </a:solidFill>
                <a:latin typeface="Arial"/>
                <a:ea typeface="Arial"/>
                <a:cs typeface="Arial"/>
                <a:sym typeface="Arial"/>
              </a:defRPr>
            </a:lvl3pPr>
            <a:lvl4pPr indent="-308610" lvl="3" marL="1828800" algn="l">
              <a:lnSpc>
                <a:spcPct val="100000"/>
              </a:lnSpc>
              <a:spcBef>
                <a:spcPts val="280"/>
              </a:spcBef>
              <a:spcAft>
                <a:spcPts val="0"/>
              </a:spcAft>
              <a:buClr>
                <a:schemeClr val="dk1"/>
              </a:buClr>
              <a:buSzPts val="1260"/>
              <a:buChar char="·"/>
              <a:defRPr>
                <a:solidFill>
                  <a:schemeClr val="dk1"/>
                </a:solidFill>
                <a:latin typeface="Arial"/>
                <a:ea typeface="Arial"/>
                <a:cs typeface="Arial"/>
                <a:sym typeface="Arial"/>
              </a:defRPr>
            </a:lvl4pPr>
            <a:lvl5pPr indent="-308610" lvl="4" marL="2286000" algn="l">
              <a:lnSpc>
                <a:spcPct val="100000"/>
              </a:lnSpc>
              <a:spcBef>
                <a:spcPts val="280"/>
              </a:spcBef>
              <a:spcAft>
                <a:spcPts val="0"/>
              </a:spcAft>
              <a:buClr>
                <a:schemeClr val="dk1"/>
              </a:buClr>
              <a:buSzPts val="1260"/>
              <a:buChar char="·"/>
              <a:defRPr>
                <a:solidFill>
                  <a:schemeClr val="dk1"/>
                </a:solidFill>
                <a:latin typeface="Arial"/>
                <a:ea typeface="Arial"/>
                <a:cs typeface="Arial"/>
                <a:sym typeface="Aria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9" name="Google Shape;119;p28"/>
          <p:cNvSpPr txBox="1"/>
          <p:nvPr/>
        </p:nvSpPr>
        <p:spPr>
          <a:xfrm>
            <a:off x="12355721" y="-203944"/>
            <a:ext cx="609141" cy="1538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Arial"/>
                <a:ea typeface="Arial"/>
                <a:cs typeface="Arial"/>
                <a:sym typeface="Arial"/>
              </a:rPr>
              <a:t>ELT layout</a:t>
            </a:r>
            <a:endParaRPr b="0" i="0" sz="1400" u="none" cap="none" strike="noStrike">
              <a:solidFill>
                <a:srgbClr val="000000"/>
              </a:solidFill>
              <a:latin typeface="Arial"/>
              <a:ea typeface="Arial"/>
              <a:cs typeface="Arial"/>
              <a:sym typeface="Arial"/>
            </a:endParaRPr>
          </a:p>
        </p:txBody>
      </p:sp>
      <p:cxnSp>
        <p:nvCxnSpPr>
          <p:cNvPr id="120" name="Google Shape;120;p28"/>
          <p:cNvCxnSpPr/>
          <p:nvPr/>
        </p:nvCxnSpPr>
        <p:spPr>
          <a:xfrm>
            <a:off x="584200" y="1219200"/>
            <a:ext cx="11025188" cy="0"/>
          </a:xfrm>
          <a:prstGeom prst="straightConnector1">
            <a:avLst/>
          </a:prstGeom>
          <a:noFill/>
          <a:ln cap="flat" cmpd="sng" w="25400">
            <a:solidFill>
              <a:schemeClr val="dk2"/>
            </a:solidFill>
            <a:prstDash val="solid"/>
            <a:round/>
            <a:headEnd len="sm" w="sm" type="none"/>
            <a:tailEnd len="sm" w="sm" type="none"/>
          </a:ln>
        </p:spPr>
      </p:cxnSp>
    </p:spTree>
  </p:cSld>
  <p:clrMapOvr>
    <a:masterClrMapping/>
  </p:clrMapOvr>
  <p:transition>
    <p:fade/>
  </p:transition>
  <p:extLst>
    <p:ext uri="{DCECCB84-F9BA-43D5-87BE-67443E8EF086}">
      <p15:sldGuideLst>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Header Background Two Column Content with Subheads">
  <p:cSld name="1_Header Background Two Column Content with Subheads">
    <p:spTree>
      <p:nvGrpSpPr>
        <p:cNvPr id="121" name="Shape 121"/>
        <p:cNvGrpSpPr/>
        <p:nvPr/>
      </p:nvGrpSpPr>
      <p:grpSpPr>
        <a:xfrm>
          <a:off x="0" y="0"/>
          <a:ext cx="0" cy="0"/>
          <a:chOff x="0" y="0"/>
          <a:chExt cx="0" cy="0"/>
        </a:xfrm>
      </p:grpSpPr>
      <p:sp>
        <p:nvSpPr>
          <p:cNvPr id="122" name="Google Shape;122;p29"/>
          <p:cNvSpPr txBox="1"/>
          <p:nvPr>
            <p:ph type="title"/>
          </p:nvPr>
        </p:nvSpPr>
        <p:spPr>
          <a:xfrm>
            <a:off x="588263" y="457200"/>
            <a:ext cx="11018520" cy="553998"/>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dk1"/>
              </a:buClr>
              <a:buSzPts val="3600"/>
              <a:buFont typeface="Arial"/>
              <a:buNone/>
              <a:defRPr b="1">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29"/>
          <p:cNvSpPr txBox="1"/>
          <p:nvPr>
            <p:ph idx="1" type="body"/>
          </p:nvPr>
        </p:nvSpPr>
        <p:spPr>
          <a:xfrm>
            <a:off x="584200" y="1443174"/>
            <a:ext cx="5219700" cy="43088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2520"/>
              <a:buNone/>
              <a:defRPr sz="2800">
                <a:solidFill>
                  <a:schemeClr val="dk1"/>
                </a:solidFill>
                <a:latin typeface="Arial"/>
                <a:ea typeface="Arial"/>
                <a:cs typeface="Arial"/>
                <a:sym typeface="Aria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4" name="Google Shape;124;p29"/>
          <p:cNvSpPr txBox="1"/>
          <p:nvPr>
            <p:ph idx="2" type="body"/>
          </p:nvPr>
        </p:nvSpPr>
        <p:spPr>
          <a:xfrm>
            <a:off x="588963" y="2087699"/>
            <a:ext cx="5214937" cy="1551194"/>
          </a:xfrm>
          <a:prstGeom prst="rect">
            <a:avLst/>
          </a:prstGeom>
          <a:noFill/>
          <a:ln>
            <a:noFill/>
          </a:ln>
        </p:spPr>
        <p:txBody>
          <a:bodyPr anchorCtr="0" anchor="t" bIns="0" lIns="0" spcFirstLastPara="1" rIns="0" wrap="square" tIns="0">
            <a:spAutoFit/>
          </a:bodyPr>
          <a:lstStyle>
            <a:lvl1pPr indent="-365760" lvl="0" marL="457200" algn="l">
              <a:lnSpc>
                <a:spcPct val="100000"/>
              </a:lnSpc>
              <a:spcBef>
                <a:spcPts val="480"/>
              </a:spcBef>
              <a:spcAft>
                <a:spcPts val="0"/>
              </a:spcAft>
              <a:buClr>
                <a:schemeClr val="dk1"/>
              </a:buClr>
              <a:buSzPts val="2160"/>
              <a:buChar char="·"/>
              <a:defRPr sz="2400">
                <a:latin typeface="Arial"/>
                <a:ea typeface="Arial"/>
                <a:cs typeface="Arial"/>
                <a:sym typeface="Arial"/>
              </a:defRPr>
            </a:lvl1pPr>
            <a:lvl2pPr indent="-342900" lvl="1" marL="914400" algn="l">
              <a:lnSpc>
                <a:spcPct val="100000"/>
              </a:lnSpc>
              <a:spcBef>
                <a:spcPts val="400"/>
              </a:spcBef>
              <a:spcAft>
                <a:spcPts val="0"/>
              </a:spcAft>
              <a:buClr>
                <a:schemeClr val="dk1"/>
              </a:buClr>
              <a:buSzPts val="1800"/>
              <a:buChar char="·"/>
              <a:defRPr>
                <a:latin typeface="Arial"/>
                <a:ea typeface="Arial"/>
                <a:cs typeface="Arial"/>
                <a:sym typeface="Arial"/>
              </a:defRPr>
            </a:lvl2pPr>
            <a:lvl3pPr indent="-320039" lvl="2" marL="1371600" algn="l">
              <a:lnSpc>
                <a:spcPct val="100000"/>
              </a:lnSpc>
              <a:spcBef>
                <a:spcPts val="320"/>
              </a:spcBef>
              <a:spcAft>
                <a:spcPts val="0"/>
              </a:spcAft>
              <a:buClr>
                <a:schemeClr val="dk1"/>
              </a:buClr>
              <a:buSzPts val="1440"/>
              <a:buChar char="·"/>
              <a:defRPr>
                <a:latin typeface="Arial"/>
                <a:ea typeface="Arial"/>
                <a:cs typeface="Arial"/>
                <a:sym typeface="Arial"/>
              </a:defRPr>
            </a:lvl3pPr>
            <a:lvl4pPr indent="-308610" lvl="3" marL="1828800" algn="l">
              <a:lnSpc>
                <a:spcPct val="100000"/>
              </a:lnSpc>
              <a:spcBef>
                <a:spcPts val="280"/>
              </a:spcBef>
              <a:spcAft>
                <a:spcPts val="0"/>
              </a:spcAft>
              <a:buClr>
                <a:schemeClr val="dk1"/>
              </a:buClr>
              <a:buSzPts val="1260"/>
              <a:buChar char="·"/>
              <a:defRPr>
                <a:latin typeface="Arial"/>
                <a:ea typeface="Arial"/>
                <a:cs typeface="Arial"/>
                <a:sym typeface="Arial"/>
              </a:defRPr>
            </a:lvl4pPr>
            <a:lvl5pPr indent="-308610" lvl="4" marL="2286000" algn="l">
              <a:lnSpc>
                <a:spcPct val="100000"/>
              </a:lnSpc>
              <a:spcBef>
                <a:spcPts val="280"/>
              </a:spcBef>
              <a:spcAft>
                <a:spcPts val="0"/>
              </a:spcAft>
              <a:buClr>
                <a:schemeClr val="dk1"/>
              </a:buClr>
              <a:buSzPts val="1260"/>
              <a:buChar char="·"/>
              <a:defRPr>
                <a:latin typeface="Arial"/>
                <a:ea typeface="Arial"/>
                <a:cs typeface="Arial"/>
                <a:sym typeface="Aria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5" name="Google Shape;125;p29"/>
          <p:cNvSpPr txBox="1"/>
          <p:nvPr>
            <p:ph idx="3" type="body"/>
          </p:nvPr>
        </p:nvSpPr>
        <p:spPr>
          <a:xfrm>
            <a:off x="6397625" y="1436688"/>
            <a:ext cx="5219700" cy="43088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2520"/>
              <a:buNone/>
              <a:defRPr sz="2800">
                <a:solidFill>
                  <a:schemeClr val="dk1"/>
                </a:solidFill>
                <a:latin typeface="Arial"/>
                <a:ea typeface="Arial"/>
                <a:cs typeface="Arial"/>
                <a:sym typeface="Aria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6" name="Google Shape;126;p29"/>
          <p:cNvSpPr txBox="1"/>
          <p:nvPr>
            <p:ph idx="4" type="body"/>
          </p:nvPr>
        </p:nvSpPr>
        <p:spPr>
          <a:xfrm>
            <a:off x="6394451" y="2081213"/>
            <a:ext cx="5214937" cy="1551194"/>
          </a:xfrm>
          <a:prstGeom prst="rect">
            <a:avLst/>
          </a:prstGeom>
          <a:noFill/>
          <a:ln>
            <a:noFill/>
          </a:ln>
        </p:spPr>
        <p:txBody>
          <a:bodyPr anchorCtr="0" anchor="t" bIns="0" lIns="0" spcFirstLastPara="1" rIns="0" wrap="square" tIns="0">
            <a:spAutoFit/>
          </a:bodyPr>
          <a:lstStyle>
            <a:lvl1pPr indent="-365760" lvl="0" marL="457200" algn="l">
              <a:lnSpc>
                <a:spcPct val="100000"/>
              </a:lnSpc>
              <a:spcBef>
                <a:spcPts val="480"/>
              </a:spcBef>
              <a:spcAft>
                <a:spcPts val="0"/>
              </a:spcAft>
              <a:buClr>
                <a:schemeClr val="dk1"/>
              </a:buClr>
              <a:buSzPts val="2160"/>
              <a:buChar char="·"/>
              <a:defRPr sz="2400">
                <a:latin typeface="Arial"/>
                <a:ea typeface="Arial"/>
                <a:cs typeface="Arial"/>
                <a:sym typeface="Arial"/>
              </a:defRPr>
            </a:lvl1pPr>
            <a:lvl2pPr indent="-342900" lvl="1" marL="914400" algn="l">
              <a:lnSpc>
                <a:spcPct val="100000"/>
              </a:lnSpc>
              <a:spcBef>
                <a:spcPts val="400"/>
              </a:spcBef>
              <a:spcAft>
                <a:spcPts val="0"/>
              </a:spcAft>
              <a:buClr>
                <a:schemeClr val="dk1"/>
              </a:buClr>
              <a:buSzPts val="1800"/>
              <a:buChar char="·"/>
              <a:defRPr>
                <a:latin typeface="Arial"/>
                <a:ea typeface="Arial"/>
                <a:cs typeface="Arial"/>
                <a:sym typeface="Arial"/>
              </a:defRPr>
            </a:lvl2pPr>
            <a:lvl3pPr indent="-320039" lvl="2" marL="1371600" algn="l">
              <a:lnSpc>
                <a:spcPct val="100000"/>
              </a:lnSpc>
              <a:spcBef>
                <a:spcPts val="320"/>
              </a:spcBef>
              <a:spcAft>
                <a:spcPts val="0"/>
              </a:spcAft>
              <a:buClr>
                <a:schemeClr val="dk1"/>
              </a:buClr>
              <a:buSzPts val="1440"/>
              <a:buChar char="·"/>
              <a:defRPr>
                <a:latin typeface="Arial"/>
                <a:ea typeface="Arial"/>
                <a:cs typeface="Arial"/>
                <a:sym typeface="Arial"/>
              </a:defRPr>
            </a:lvl3pPr>
            <a:lvl4pPr indent="-308610" lvl="3" marL="1828800" algn="l">
              <a:lnSpc>
                <a:spcPct val="100000"/>
              </a:lnSpc>
              <a:spcBef>
                <a:spcPts val="280"/>
              </a:spcBef>
              <a:spcAft>
                <a:spcPts val="0"/>
              </a:spcAft>
              <a:buClr>
                <a:schemeClr val="dk1"/>
              </a:buClr>
              <a:buSzPts val="1260"/>
              <a:buChar char="·"/>
              <a:defRPr>
                <a:latin typeface="Arial"/>
                <a:ea typeface="Arial"/>
                <a:cs typeface="Arial"/>
                <a:sym typeface="Arial"/>
              </a:defRPr>
            </a:lvl4pPr>
            <a:lvl5pPr indent="-308610" lvl="4" marL="2286000" algn="l">
              <a:lnSpc>
                <a:spcPct val="100000"/>
              </a:lnSpc>
              <a:spcBef>
                <a:spcPts val="280"/>
              </a:spcBef>
              <a:spcAft>
                <a:spcPts val="0"/>
              </a:spcAft>
              <a:buClr>
                <a:schemeClr val="dk1"/>
              </a:buClr>
              <a:buSzPts val="1260"/>
              <a:buChar char="·"/>
              <a:defRPr>
                <a:latin typeface="Arial"/>
                <a:ea typeface="Arial"/>
                <a:cs typeface="Arial"/>
                <a:sym typeface="Aria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cxnSp>
        <p:nvCxnSpPr>
          <p:cNvPr id="127" name="Google Shape;127;p29"/>
          <p:cNvCxnSpPr/>
          <p:nvPr/>
        </p:nvCxnSpPr>
        <p:spPr>
          <a:xfrm>
            <a:off x="584200" y="1219200"/>
            <a:ext cx="11025188" cy="0"/>
          </a:xfrm>
          <a:prstGeom prst="straightConnector1">
            <a:avLst/>
          </a:prstGeom>
          <a:noFill/>
          <a:ln cap="flat" cmpd="sng" w="25400">
            <a:solidFill>
              <a:schemeClr val="dk2"/>
            </a:solidFill>
            <a:prstDash val="solid"/>
            <a:round/>
            <a:headEnd len="sm" w="sm" type="none"/>
            <a:tailEnd len="sm" w="sm" type="none"/>
          </a:ln>
        </p:spPr>
      </p:cxnSp>
    </p:spTree>
  </p:cSld>
  <p:clrMapOvr>
    <a:masterClrMapping/>
  </p:clrMapOvr>
  <p:transition>
    <p:fade/>
  </p:transition>
  <p:extLst>
    <p:ext uri="{DCECCB84-F9BA-43D5-87BE-67443E8EF086}">
      <p15:sldGuideLst>
        <p15:guide id="1" orient="horz" pos="288">
          <p15:clr>
            <a:srgbClr val="5ACBF0"/>
          </p15:clr>
        </p15:guide>
        <p15:guide id="2" orient="horz" pos="1162">
          <p15:clr>
            <a:srgbClr val="5ACBF0"/>
          </p15:clr>
        </p15:guide>
        <p15:guide id="3" pos="3656">
          <p15:clr>
            <a:srgbClr val="5ACBF0"/>
          </p15:clr>
        </p15:guide>
        <p15:guide id="4" pos="4024">
          <p15:clr>
            <a:srgbClr val="5ACBF0"/>
          </p15:clr>
        </p15:guide>
        <p15:guide id="5" orient="horz" pos="905">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Line Four Column Bullet with Subtitles">
  <p:cSld name="Header Line Four Column Bullet with Subtitles">
    <p:spTree>
      <p:nvGrpSpPr>
        <p:cNvPr id="128" name="Shape 128"/>
        <p:cNvGrpSpPr/>
        <p:nvPr/>
      </p:nvGrpSpPr>
      <p:grpSpPr>
        <a:xfrm>
          <a:off x="0" y="0"/>
          <a:ext cx="0" cy="0"/>
          <a:chOff x="0" y="0"/>
          <a:chExt cx="0" cy="0"/>
        </a:xfrm>
      </p:grpSpPr>
      <p:sp>
        <p:nvSpPr>
          <p:cNvPr id="129" name="Google Shape;129;p30"/>
          <p:cNvSpPr txBox="1"/>
          <p:nvPr>
            <p:ph type="title"/>
          </p:nvPr>
        </p:nvSpPr>
        <p:spPr>
          <a:xfrm>
            <a:off x="588263" y="457200"/>
            <a:ext cx="11018520" cy="553998"/>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dk1"/>
              </a:buClr>
              <a:buSzPts val="3600"/>
              <a:buFont typeface="Arial"/>
              <a:buNone/>
              <a:defRPr b="1">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30"/>
          <p:cNvSpPr txBox="1"/>
          <p:nvPr>
            <p:ph idx="1" type="body"/>
          </p:nvPr>
        </p:nvSpPr>
        <p:spPr>
          <a:xfrm>
            <a:off x="584200" y="1438275"/>
            <a:ext cx="2532063" cy="61555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800"/>
              <a:buNone/>
              <a:defRPr sz="2000">
                <a:solidFill>
                  <a:schemeClr val="dk1"/>
                </a:solidFill>
                <a:latin typeface="Arial"/>
                <a:ea typeface="Arial"/>
                <a:cs typeface="Arial"/>
                <a:sym typeface="Aria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31" name="Google Shape;131;p30"/>
          <p:cNvSpPr txBox="1"/>
          <p:nvPr>
            <p:ph idx="2" type="body"/>
          </p:nvPr>
        </p:nvSpPr>
        <p:spPr>
          <a:xfrm>
            <a:off x="584200" y="2283115"/>
            <a:ext cx="2532063" cy="1698927"/>
          </a:xfrm>
          <a:prstGeom prst="rect">
            <a:avLst/>
          </a:prstGeom>
          <a:noFill/>
          <a:ln>
            <a:noFill/>
          </a:ln>
        </p:spPr>
        <p:txBody>
          <a:bodyPr anchorCtr="0" anchor="t" bIns="0" lIns="0" spcFirstLastPara="1" rIns="0" wrap="square" tIns="0">
            <a:spAutoFit/>
          </a:bodyPr>
          <a:lstStyle>
            <a:lvl1pPr indent="-331470" lvl="0" marL="457200" algn="l">
              <a:lnSpc>
                <a:spcPct val="100000"/>
              </a:lnSpc>
              <a:spcBef>
                <a:spcPts val="360"/>
              </a:spcBef>
              <a:spcAft>
                <a:spcPts val="0"/>
              </a:spcAft>
              <a:buClr>
                <a:schemeClr val="dk1"/>
              </a:buClr>
              <a:buSzPts val="1620"/>
              <a:buChar char="·"/>
              <a:defRPr sz="1800">
                <a:latin typeface="Arial"/>
                <a:ea typeface="Arial"/>
                <a:cs typeface="Arial"/>
                <a:sym typeface="Arial"/>
              </a:defRPr>
            </a:lvl1pPr>
            <a:lvl2pPr indent="-320040" lvl="1" marL="914400" algn="l">
              <a:lnSpc>
                <a:spcPct val="100000"/>
              </a:lnSpc>
              <a:spcBef>
                <a:spcPts val="320"/>
              </a:spcBef>
              <a:spcAft>
                <a:spcPts val="0"/>
              </a:spcAft>
              <a:buClr>
                <a:schemeClr val="dk1"/>
              </a:buClr>
              <a:buSzPts val="1440"/>
              <a:buChar char="·"/>
              <a:defRPr sz="1600">
                <a:latin typeface="Arial"/>
                <a:ea typeface="Arial"/>
                <a:cs typeface="Arial"/>
                <a:sym typeface="Arial"/>
              </a:defRPr>
            </a:lvl2pPr>
            <a:lvl3pPr indent="-320039" lvl="2" marL="1371600" algn="l">
              <a:lnSpc>
                <a:spcPct val="100000"/>
              </a:lnSpc>
              <a:spcBef>
                <a:spcPts val="320"/>
              </a:spcBef>
              <a:spcAft>
                <a:spcPts val="0"/>
              </a:spcAft>
              <a:buClr>
                <a:schemeClr val="dk1"/>
              </a:buClr>
              <a:buSzPts val="1440"/>
              <a:buChar char="·"/>
              <a:defRPr>
                <a:latin typeface="Arial"/>
                <a:ea typeface="Arial"/>
                <a:cs typeface="Arial"/>
                <a:sym typeface="Arial"/>
              </a:defRPr>
            </a:lvl3pPr>
            <a:lvl4pPr indent="-308610" lvl="3" marL="1828800" algn="l">
              <a:lnSpc>
                <a:spcPct val="100000"/>
              </a:lnSpc>
              <a:spcBef>
                <a:spcPts val="280"/>
              </a:spcBef>
              <a:spcAft>
                <a:spcPts val="0"/>
              </a:spcAft>
              <a:buClr>
                <a:schemeClr val="dk1"/>
              </a:buClr>
              <a:buSzPts val="1260"/>
              <a:buChar char="·"/>
              <a:defRPr>
                <a:latin typeface="Arial"/>
                <a:ea typeface="Arial"/>
                <a:cs typeface="Arial"/>
                <a:sym typeface="Arial"/>
              </a:defRPr>
            </a:lvl4pPr>
            <a:lvl5pPr indent="-308610" lvl="4" marL="2286000" algn="l">
              <a:lnSpc>
                <a:spcPct val="100000"/>
              </a:lnSpc>
              <a:spcBef>
                <a:spcPts val="280"/>
              </a:spcBef>
              <a:spcAft>
                <a:spcPts val="0"/>
              </a:spcAft>
              <a:buClr>
                <a:schemeClr val="dk1"/>
              </a:buClr>
              <a:buSzPts val="1260"/>
              <a:buChar char="·"/>
              <a:defRPr>
                <a:latin typeface="Arial"/>
                <a:ea typeface="Arial"/>
                <a:cs typeface="Arial"/>
                <a:sym typeface="Aria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32" name="Google Shape;132;p30"/>
          <p:cNvSpPr txBox="1"/>
          <p:nvPr>
            <p:ph idx="3" type="body"/>
          </p:nvPr>
        </p:nvSpPr>
        <p:spPr>
          <a:xfrm>
            <a:off x="3413125" y="1438275"/>
            <a:ext cx="2533650" cy="61555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800"/>
              <a:buNone/>
              <a:defRPr sz="2000">
                <a:solidFill>
                  <a:schemeClr val="dk1"/>
                </a:solidFill>
                <a:latin typeface="Arial"/>
                <a:ea typeface="Arial"/>
                <a:cs typeface="Arial"/>
                <a:sym typeface="Aria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33" name="Google Shape;133;p30"/>
          <p:cNvSpPr txBox="1"/>
          <p:nvPr>
            <p:ph idx="4" type="body"/>
          </p:nvPr>
        </p:nvSpPr>
        <p:spPr>
          <a:xfrm>
            <a:off x="3413125" y="2276475"/>
            <a:ext cx="2532063" cy="1698927"/>
          </a:xfrm>
          <a:prstGeom prst="rect">
            <a:avLst/>
          </a:prstGeom>
          <a:noFill/>
          <a:ln>
            <a:noFill/>
          </a:ln>
        </p:spPr>
        <p:txBody>
          <a:bodyPr anchorCtr="0" anchor="t" bIns="0" lIns="0" spcFirstLastPara="1" rIns="0" wrap="square" tIns="0">
            <a:spAutoFit/>
          </a:bodyPr>
          <a:lstStyle>
            <a:lvl1pPr indent="-331470" lvl="0" marL="457200" algn="l">
              <a:lnSpc>
                <a:spcPct val="100000"/>
              </a:lnSpc>
              <a:spcBef>
                <a:spcPts val="360"/>
              </a:spcBef>
              <a:spcAft>
                <a:spcPts val="0"/>
              </a:spcAft>
              <a:buClr>
                <a:schemeClr val="dk1"/>
              </a:buClr>
              <a:buSzPts val="1620"/>
              <a:buChar char="·"/>
              <a:defRPr sz="1800">
                <a:latin typeface="Arial"/>
                <a:ea typeface="Arial"/>
                <a:cs typeface="Arial"/>
                <a:sym typeface="Arial"/>
              </a:defRPr>
            </a:lvl1pPr>
            <a:lvl2pPr indent="-320040" lvl="1" marL="914400" algn="l">
              <a:lnSpc>
                <a:spcPct val="100000"/>
              </a:lnSpc>
              <a:spcBef>
                <a:spcPts val="320"/>
              </a:spcBef>
              <a:spcAft>
                <a:spcPts val="0"/>
              </a:spcAft>
              <a:buClr>
                <a:schemeClr val="dk1"/>
              </a:buClr>
              <a:buSzPts val="1440"/>
              <a:buChar char="·"/>
              <a:defRPr sz="1600">
                <a:latin typeface="Arial"/>
                <a:ea typeface="Arial"/>
                <a:cs typeface="Arial"/>
                <a:sym typeface="Arial"/>
              </a:defRPr>
            </a:lvl2pPr>
            <a:lvl3pPr indent="-320039" lvl="2" marL="1371600" algn="l">
              <a:lnSpc>
                <a:spcPct val="100000"/>
              </a:lnSpc>
              <a:spcBef>
                <a:spcPts val="320"/>
              </a:spcBef>
              <a:spcAft>
                <a:spcPts val="0"/>
              </a:spcAft>
              <a:buClr>
                <a:schemeClr val="dk1"/>
              </a:buClr>
              <a:buSzPts val="1440"/>
              <a:buChar char="·"/>
              <a:defRPr>
                <a:latin typeface="Arial"/>
                <a:ea typeface="Arial"/>
                <a:cs typeface="Arial"/>
                <a:sym typeface="Arial"/>
              </a:defRPr>
            </a:lvl3pPr>
            <a:lvl4pPr indent="-308610" lvl="3" marL="1828800" algn="l">
              <a:lnSpc>
                <a:spcPct val="100000"/>
              </a:lnSpc>
              <a:spcBef>
                <a:spcPts val="280"/>
              </a:spcBef>
              <a:spcAft>
                <a:spcPts val="0"/>
              </a:spcAft>
              <a:buClr>
                <a:schemeClr val="dk1"/>
              </a:buClr>
              <a:buSzPts val="1260"/>
              <a:buChar char="·"/>
              <a:defRPr>
                <a:latin typeface="Arial"/>
                <a:ea typeface="Arial"/>
                <a:cs typeface="Arial"/>
                <a:sym typeface="Arial"/>
              </a:defRPr>
            </a:lvl4pPr>
            <a:lvl5pPr indent="-308610" lvl="4" marL="2286000" algn="l">
              <a:lnSpc>
                <a:spcPct val="100000"/>
              </a:lnSpc>
              <a:spcBef>
                <a:spcPts val="280"/>
              </a:spcBef>
              <a:spcAft>
                <a:spcPts val="0"/>
              </a:spcAft>
              <a:buClr>
                <a:schemeClr val="dk1"/>
              </a:buClr>
              <a:buSzPts val="1260"/>
              <a:buChar char="·"/>
              <a:defRPr>
                <a:latin typeface="Arial"/>
                <a:ea typeface="Arial"/>
                <a:cs typeface="Arial"/>
                <a:sym typeface="Aria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34" name="Google Shape;134;p30"/>
          <p:cNvSpPr txBox="1"/>
          <p:nvPr>
            <p:ph idx="5" type="body"/>
          </p:nvPr>
        </p:nvSpPr>
        <p:spPr>
          <a:xfrm>
            <a:off x="6244208" y="1438275"/>
            <a:ext cx="2532063" cy="61555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800"/>
              <a:buNone/>
              <a:defRPr sz="2000">
                <a:solidFill>
                  <a:schemeClr val="dk1"/>
                </a:solidFill>
                <a:latin typeface="Arial"/>
                <a:ea typeface="Arial"/>
                <a:cs typeface="Arial"/>
                <a:sym typeface="Aria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35" name="Google Shape;135;p30"/>
          <p:cNvSpPr txBox="1"/>
          <p:nvPr>
            <p:ph idx="6" type="body"/>
          </p:nvPr>
        </p:nvSpPr>
        <p:spPr>
          <a:xfrm>
            <a:off x="6244208" y="2283115"/>
            <a:ext cx="2532063" cy="1698927"/>
          </a:xfrm>
          <a:prstGeom prst="rect">
            <a:avLst/>
          </a:prstGeom>
          <a:noFill/>
          <a:ln>
            <a:noFill/>
          </a:ln>
        </p:spPr>
        <p:txBody>
          <a:bodyPr anchorCtr="0" anchor="t" bIns="0" lIns="0" spcFirstLastPara="1" rIns="0" wrap="square" tIns="0">
            <a:spAutoFit/>
          </a:bodyPr>
          <a:lstStyle>
            <a:lvl1pPr indent="-331470" lvl="0" marL="457200" algn="l">
              <a:lnSpc>
                <a:spcPct val="100000"/>
              </a:lnSpc>
              <a:spcBef>
                <a:spcPts val="360"/>
              </a:spcBef>
              <a:spcAft>
                <a:spcPts val="0"/>
              </a:spcAft>
              <a:buClr>
                <a:schemeClr val="dk1"/>
              </a:buClr>
              <a:buSzPts val="1620"/>
              <a:buChar char="·"/>
              <a:defRPr sz="1800">
                <a:latin typeface="Arial"/>
                <a:ea typeface="Arial"/>
                <a:cs typeface="Arial"/>
                <a:sym typeface="Arial"/>
              </a:defRPr>
            </a:lvl1pPr>
            <a:lvl2pPr indent="-320040" lvl="1" marL="914400" algn="l">
              <a:lnSpc>
                <a:spcPct val="100000"/>
              </a:lnSpc>
              <a:spcBef>
                <a:spcPts val="320"/>
              </a:spcBef>
              <a:spcAft>
                <a:spcPts val="0"/>
              </a:spcAft>
              <a:buClr>
                <a:schemeClr val="dk1"/>
              </a:buClr>
              <a:buSzPts val="1440"/>
              <a:buChar char="·"/>
              <a:defRPr sz="1600">
                <a:latin typeface="Arial"/>
                <a:ea typeface="Arial"/>
                <a:cs typeface="Arial"/>
                <a:sym typeface="Arial"/>
              </a:defRPr>
            </a:lvl2pPr>
            <a:lvl3pPr indent="-320039" lvl="2" marL="1371600" algn="l">
              <a:lnSpc>
                <a:spcPct val="100000"/>
              </a:lnSpc>
              <a:spcBef>
                <a:spcPts val="320"/>
              </a:spcBef>
              <a:spcAft>
                <a:spcPts val="0"/>
              </a:spcAft>
              <a:buClr>
                <a:schemeClr val="dk1"/>
              </a:buClr>
              <a:buSzPts val="1440"/>
              <a:buChar char="·"/>
              <a:defRPr>
                <a:latin typeface="Arial"/>
                <a:ea typeface="Arial"/>
                <a:cs typeface="Arial"/>
                <a:sym typeface="Arial"/>
              </a:defRPr>
            </a:lvl3pPr>
            <a:lvl4pPr indent="-308610" lvl="3" marL="1828800" algn="l">
              <a:lnSpc>
                <a:spcPct val="100000"/>
              </a:lnSpc>
              <a:spcBef>
                <a:spcPts val="280"/>
              </a:spcBef>
              <a:spcAft>
                <a:spcPts val="0"/>
              </a:spcAft>
              <a:buClr>
                <a:schemeClr val="dk1"/>
              </a:buClr>
              <a:buSzPts val="1260"/>
              <a:buChar char="·"/>
              <a:defRPr>
                <a:latin typeface="Arial"/>
                <a:ea typeface="Arial"/>
                <a:cs typeface="Arial"/>
                <a:sym typeface="Arial"/>
              </a:defRPr>
            </a:lvl4pPr>
            <a:lvl5pPr indent="-308610" lvl="4" marL="2286000" algn="l">
              <a:lnSpc>
                <a:spcPct val="100000"/>
              </a:lnSpc>
              <a:spcBef>
                <a:spcPts val="280"/>
              </a:spcBef>
              <a:spcAft>
                <a:spcPts val="0"/>
              </a:spcAft>
              <a:buClr>
                <a:schemeClr val="dk1"/>
              </a:buClr>
              <a:buSzPts val="1260"/>
              <a:buChar char="·"/>
              <a:defRPr>
                <a:latin typeface="Arial"/>
                <a:ea typeface="Arial"/>
                <a:cs typeface="Arial"/>
                <a:sym typeface="Aria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36" name="Google Shape;136;p30"/>
          <p:cNvSpPr txBox="1"/>
          <p:nvPr>
            <p:ph idx="7" type="body"/>
          </p:nvPr>
        </p:nvSpPr>
        <p:spPr>
          <a:xfrm>
            <a:off x="9073133" y="1438275"/>
            <a:ext cx="2533650" cy="61555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800"/>
              <a:buNone/>
              <a:defRPr sz="2000">
                <a:solidFill>
                  <a:schemeClr val="dk1"/>
                </a:solidFill>
                <a:latin typeface="Arial"/>
                <a:ea typeface="Arial"/>
                <a:cs typeface="Arial"/>
                <a:sym typeface="Aria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37" name="Google Shape;137;p30"/>
          <p:cNvSpPr txBox="1"/>
          <p:nvPr>
            <p:ph idx="8" type="body"/>
          </p:nvPr>
        </p:nvSpPr>
        <p:spPr>
          <a:xfrm>
            <a:off x="9073133" y="2276475"/>
            <a:ext cx="2532063" cy="1698927"/>
          </a:xfrm>
          <a:prstGeom prst="rect">
            <a:avLst/>
          </a:prstGeom>
          <a:noFill/>
          <a:ln>
            <a:noFill/>
          </a:ln>
        </p:spPr>
        <p:txBody>
          <a:bodyPr anchorCtr="0" anchor="t" bIns="0" lIns="0" spcFirstLastPara="1" rIns="0" wrap="square" tIns="0">
            <a:spAutoFit/>
          </a:bodyPr>
          <a:lstStyle>
            <a:lvl1pPr indent="-331470" lvl="0" marL="457200" algn="l">
              <a:lnSpc>
                <a:spcPct val="100000"/>
              </a:lnSpc>
              <a:spcBef>
                <a:spcPts val="360"/>
              </a:spcBef>
              <a:spcAft>
                <a:spcPts val="0"/>
              </a:spcAft>
              <a:buClr>
                <a:schemeClr val="dk1"/>
              </a:buClr>
              <a:buSzPts val="1620"/>
              <a:buChar char="·"/>
              <a:defRPr sz="1800">
                <a:latin typeface="Arial"/>
                <a:ea typeface="Arial"/>
                <a:cs typeface="Arial"/>
                <a:sym typeface="Arial"/>
              </a:defRPr>
            </a:lvl1pPr>
            <a:lvl2pPr indent="-320040" lvl="1" marL="914400" algn="l">
              <a:lnSpc>
                <a:spcPct val="100000"/>
              </a:lnSpc>
              <a:spcBef>
                <a:spcPts val="320"/>
              </a:spcBef>
              <a:spcAft>
                <a:spcPts val="0"/>
              </a:spcAft>
              <a:buClr>
                <a:schemeClr val="dk1"/>
              </a:buClr>
              <a:buSzPts val="1440"/>
              <a:buChar char="·"/>
              <a:defRPr sz="1600">
                <a:latin typeface="Arial"/>
                <a:ea typeface="Arial"/>
                <a:cs typeface="Arial"/>
                <a:sym typeface="Arial"/>
              </a:defRPr>
            </a:lvl2pPr>
            <a:lvl3pPr indent="-320039" lvl="2" marL="1371600" algn="l">
              <a:lnSpc>
                <a:spcPct val="100000"/>
              </a:lnSpc>
              <a:spcBef>
                <a:spcPts val="320"/>
              </a:spcBef>
              <a:spcAft>
                <a:spcPts val="0"/>
              </a:spcAft>
              <a:buClr>
                <a:schemeClr val="dk1"/>
              </a:buClr>
              <a:buSzPts val="1440"/>
              <a:buChar char="·"/>
              <a:defRPr>
                <a:latin typeface="Arial"/>
                <a:ea typeface="Arial"/>
                <a:cs typeface="Arial"/>
                <a:sym typeface="Arial"/>
              </a:defRPr>
            </a:lvl3pPr>
            <a:lvl4pPr indent="-308610" lvl="3" marL="1828800" algn="l">
              <a:lnSpc>
                <a:spcPct val="100000"/>
              </a:lnSpc>
              <a:spcBef>
                <a:spcPts val="280"/>
              </a:spcBef>
              <a:spcAft>
                <a:spcPts val="0"/>
              </a:spcAft>
              <a:buClr>
                <a:schemeClr val="dk1"/>
              </a:buClr>
              <a:buSzPts val="1260"/>
              <a:buChar char="·"/>
              <a:defRPr>
                <a:latin typeface="Arial"/>
                <a:ea typeface="Arial"/>
                <a:cs typeface="Arial"/>
                <a:sym typeface="Arial"/>
              </a:defRPr>
            </a:lvl4pPr>
            <a:lvl5pPr indent="-308610" lvl="4" marL="2286000" algn="l">
              <a:lnSpc>
                <a:spcPct val="100000"/>
              </a:lnSpc>
              <a:spcBef>
                <a:spcPts val="280"/>
              </a:spcBef>
              <a:spcAft>
                <a:spcPts val="0"/>
              </a:spcAft>
              <a:buClr>
                <a:schemeClr val="dk1"/>
              </a:buClr>
              <a:buSzPts val="1260"/>
              <a:buChar char="·"/>
              <a:defRPr>
                <a:latin typeface="Arial"/>
                <a:ea typeface="Arial"/>
                <a:cs typeface="Arial"/>
                <a:sym typeface="Aria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cxnSp>
        <p:nvCxnSpPr>
          <p:cNvPr id="138" name="Google Shape;138;p30"/>
          <p:cNvCxnSpPr/>
          <p:nvPr/>
        </p:nvCxnSpPr>
        <p:spPr>
          <a:xfrm>
            <a:off x="584200" y="1219200"/>
            <a:ext cx="11025188" cy="0"/>
          </a:xfrm>
          <a:prstGeom prst="straightConnector1">
            <a:avLst/>
          </a:prstGeom>
          <a:noFill/>
          <a:ln cap="flat" cmpd="sng" w="25400">
            <a:solidFill>
              <a:schemeClr val="dk2"/>
            </a:solidFill>
            <a:prstDash val="solid"/>
            <a:round/>
            <a:headEnd len="sm" w="sm" type="none"/>
            <a:tailEnd len="sm" w="sm" type="none"/>
          </a:ln>
        </p:spPr>
      </p:cxnSp>
    </p:spTree>
  </p:cSld>
  <p:clrMapOvr>
    <a:masterClrMapping/>
  </p:clrMapOvr>
  <p:transition>
    <p:fade/>
  </p:transition>
  <p:extLst>
    <p:ext uri="{DCECCB84-F9BA-43D5-87BE-67443E8EF086}">
      <p15:sldGuideLst>
        <p15:guide id="1" orient="horz" pos="906">
          <p15:clr>
            <a:srgbClr val="5ACBF0"/>
          </p15:clr>
        </p15:guide>
        <p15:guide id="2" orient="horz" pos="288">
          <p15:clr>
            <a:srgbClr val="5ACBF0"/>
          </p15:clr>
        </p15:guide>
        <p15:guide id="3" pos="1963">
          <p15:clr>
            <a:srgbClr val="5ACBF0"/>
          </p15:clr>
        </p15:guide>
        <p15:guide id="4" pos="2150">
          <p15:clr>
            <a:srgbClr val="5ACBF0"/>
          </p15:clr>
        </p15:guide>
        <p15:guide id="5" pos="3746">
          <p15:clr>
            <a:srgbClr val="5ACBF0"/>
          </p15:clr>
        </p15:guide>
        <p15:guide id="6" pos="3934">
          <p15:clr>
            <a:srgbClr val="5ACBF0"/>
          </p15:clr>
        </p15:guide>
        <p15:guide id="7" pos="5530">
          <p15:clr>
            <a:srgbClr val="5ACBF0"/>
          </p15:clr>
        </p15:guide>
        <p15:guide id="8" pos="571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Line Four Columns">
  <p:cSld name="Header Line Four Columns">
    <p:spTree>
      <p:nvGrpSpPr>
        <p:cNvPr id="139" name="Shape 139"/>
        <p:cNvGrpSpPr/>
        <p:nvPr/>
      </p:nvGrpSpPr>
      <p:grpSpPr>
        <a:xfrm>
          <a:off x="0" y="0"/>
          <a:ext cx="0" cy="0"/>
          <a:chOff x="0" y="0"/>
          <a:chExt cx="0" cy="0"/>
        </a:xfrm>
      </p:grpSpPr>
      <p:sp>
        <p:nvSpPr>
          <p:cNvPr id="140" name="Google Shape;140;p31"/>
          <p:cNvSpPr txBox="1"/>
          <p:nvPr>
            <p:ph type="title"/>
          </p:nvPr>
        </p:nvSpPr>
        <p:spPr>
          <a:xfrm>
            <a:off x="588263" y="457200"/>
            <a:ext cx="11018520" cy="553998"/>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dk1"/>
              </a:buClr>
              <a:buSzPts val="3600"/>
              <a:buFont typeface="Arial"/>
              <a:buNone/>
              <a:defRPr b="1">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41" name="Google Shape;141;p31"/>
          <p:cNvCxnSpPr/>
          <p:nvPr/>
        </p:nvCxnSpPr>
        <p:spPr>
          <a:xfrm>
            <a:off x="584200" y="1219200"/>
            <a:ext cx="11025188" cy="0"/>
          </a:xfrm>
          <a:prstGeom prst="straightConnector1">
            <a:avLst/>
          </a:prstGeom>
          <a:noFill/>
          <a:ln cap="flat" cmpd="sng" w="25400">
            <a:solidFill>
              <a:schemeClr val="dk2"/>
            </a:solidFill>
            <a:prstDash val="solid"/>
            <a:round/>
            <a:headEnd len="sm" w="sm" type="none"/>
            <a:tailEnd len="sm" w="sm" type="none"/>
          </a:ln>
        </p:spPr>
      </p:cxnSp>
    </p:spTree>
  </p:cSld>
  <p:clrMapOvr>
    <a:masterClrMapping/>
  </p:clrMapOvr>
  <p:transition>
    <p:fade/>
  </p:transition>
  <p:extLst>
    <p:ext uri="{DCECCB84-F9BA-43D5-87BE-67443E8EF086}">
      <p15:sldGuideLst>
        <p15:guide id="1" orient="horz" pos="906">
          <p15:clr>
            <a:srgbClr val="5ACBF0"/>
          </p15:clr>
        </p15:guide>
        <p15:guide id="2" orient="horz" pos="288">
          <p15:clr>
            <a:srgbClr val="5ACBF0"/>
          </p15:clr>
        </p15:guide>
        <p15:guide id="3" pos="1963">
          <p15:clr>
            <a:srgbClr val="5ACBF0"/>
          </p15:clr>
        </p15:guide>
        <p15:guide id="4" pos="2150">
          <p15:clr>
            <a:srgbClr val="5ACBF0"/>
          </p15:clr>
        </p15:guide>
        <p15:guide id="5" pos="3746">
          <p15:clr>
            <a:srgbClr val="5ACBF0"/>
          </p15:clr>
        </p15:guide>
        <p15:guide id="6" pos="3934">
          <p15:clr>
            <a:srgbClr val="5ACBF0"/>
          </p15:clr>
        </p15:guide>
        <p15:guide id="7" pos="5530">
          <p15:clr>
            <a:srgbClr val="5ACBF0"/>
          </p15:clr>
        </p15:guide>
        <p15:guide id="8"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quare photo">
  <p:cSld name="Title square photo">
    <p:bg>
      <p:bgPr>
        <a:solidFill>
          <a:schemeClr val="dk2"/>
        </a:solidFill>
      </p:bgPr>
    </p:bg>
    <p:spTree>
      <p:nvGrpSpPr>
        <p:cNvPr id="26" name="Shape 26"/>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496">
          <p15:clr>
            <a:srgbClr val="5ACBF0"/>
          </p15:clr>
        </p15:guide>
        <p15:guide id="2" pos="3355">
          <p15:clr>
            <a:srgbClr val="5ACBF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Line Blank">
  <p:cSld name="Header Line Blank">
    <p:spTree>
      <p:nvGrpSpPr>
        <p:cNvPr id="142" name="Shape 142"/>
        <p:cNvGrpSpPr/>
        <p:nvPr/>
      </p:nvGrpSpPr>
      <p:grpSpPr>
        <a:xfrm>
          <a:off x="0" y="0"/>
          <a:ext cx="0" cy="0"/>
          <a:chOff x="0" y="0"/>
          <a:chExt cx="0" cy="0"/>
        </a:xfrm>
      </p:grpSpPr>
      <p:sp>
        <p:nvSpPr>
          <p:cNvPr id="143" name="Google Shape;143;p32"/>
          <p:cNvSpPr txBox="1"/>
          <p:nvPr>
            <p:ph type="title"/>
          </p:nvPr>
        </p:nvSpPr>
        <p:spPr>
          <a:xfrm>
            <a:off x="588263" y="457200"/>
            <a:ext cx="11018520" cy="553998"/>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dk1"/>
              </a:buClr>
              <a:buSzPts val="3600"/>
              <a:buFont typeface="Arial"/>
              <a:buNone/>
              <a:defRPr b="1">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44" name="Google Shape;144;p32"/>
          <p:cNvCxnSpPr/>
          <p:nvPr/>
        </p:nvCxnSpPr>
        <p:spPr>
          <a:xfrm>
            <a:off x="584200" y="1219200"/>
            <a:ext cx="11025188" cy="0"/>
          </a:xfrm>
          <a:prstGeom prst="straightConnector1">
            <a:avLst/>
          </a:prstGeom>
          <a:noFill/>
          <a:ln cap="flat" cmpd="sng" w="25400">
            <a:solidFill>
              <a:schemeClr val="dk2"/>
            </a:solidFill>
            <a:prstDash val="solid"/>
            <a:round/>
            <a:headEnd len="sm" w="sm" type="none"/>
            <a:tailEnd len="sm" w="sm" type="none"/>
          </a:ln>
        </p:spPr>
      </p:cxn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61">
          <p15:clr>
            <a:srgbClr val="A4A3A4"/>
          </p15:clr>
        </p15:guide>
        <p15:guide id="10" pos="3348">
          <p15:clr>
            <a:srgbClr val="A4A3A4"/>
          </p15:clr>
        </p15:guide>
        <p15:guide id="11" pos="3754">
          <p15:clr>
            <a:srgbClr val="A4A3A4"/>
          </p15:clr>
        </p15:guide>
        <p15:guide id="12" pos="3931">
          <p15:clr>
            <a:srgbClr val="A4A3A4"/>
          </p15:clr>
        </p15:guide>
        <p15:guide id="13" pos="4342">
          <p15:clr>
            <a:srgbClr val="A4A3A4"/>
          </p15:clr>
        </p15:guide>
        <p15:guide id="14" pos="4531">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Header Line 12 Months">
  <p:cSld name="6_Header Line 12 Months">
    <p:bg>
      <p:bgPr>
        <a:solidFill>
          <a:schemeClr val="lt1"/>
        </a:solidFill>
      </p:bgPr>
    </p:bg>
    <p:spTree>
      <p:nvGrpSpPr>
        <p:cNvPr id="145" name="Shape 145"/>
        <p:cNvGrpSpPr/>
        <p:nvPr/>
      </p:nvGrpSpPr>
      <p:grpSpPr>
        <a:xfrm>
          <a:off x="0" y="0"/>
          <a:ext cx="0" cy="0"/>
          <a:chOff x="0" y="0"/>
          <a:chExt cx="0" cy="0"/>
        </a:xfrm>
      </p:grpSpPr>
      <p:sp>
        <p:nvSpPr>
          <p:cNvPr id="146" name="Google Shape;146;p33"/>
          <p:cNvSpPr txBox="1"/>
          <p:nvPr>
            <p:ph type="title"/>
          </p:nvPr>
        </p:nvSpPr>
        <p:spPr>
          <a:xfrm>
            <a:off x="588263" y="457200"/>
            <a:ext cx="11018520" cy="553998"/>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dk1"/>
              </a:buClr>
              <a:buSzPts val="3600"/>
              <a:buFont typeface="Arial"/>
              <a:buNone/>
              <a:defRPr b="1">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33"/>
          <p:cNvSpPr txBox="1"/>
          <p:nvPr/>
        </p:nvSpPr>
        <p:spPr>
          <a:xfrm flipH="1">
            <a:off x="584200" y="1436688"/>
            <a:ext cx="1595438" cy="581025"/>
          </a:xfrm>
          <a:prstGeom prst="rect">
            <a:avLst/>
          </a:prstGeom>
          <a:noFill/>
          <a:ln>
            <a:noFill/>
          </a:ln>
        </p:spPr>
        <p:txBody>
          <a:bodyPr anchorCtr="0" anchor="t" bIns="0" lIns="9000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dk2"/>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148" name="Google Shape;148;p33"/>
          <p:cNvSpPr txBox="1"/>
          <p:nvPr/>
        </p:nvSpPr>
        <p:spPr>
          <a:xfrm flipH="1">
            <a:off x="2470150" y="1436688"/>
            <a:ext cx="1595438" cy="581025"/>
          </a:xfrm>
          <a:prstGeom prst="rect">
            <a:avLst/>
          </a:prstGeom>
          <a:noFill/>
          <a:ln>
            <a:noFill/>
          </a:ln>
        </p:spPr>
        <p:txBody>
          <a:bodyPr anchorCtr="0" anchor="t" bIns="0" lIns="9000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dk2"/>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149" name="Google Shape;149;p33"/>
          <p:cNvSpPr txBox="1"/>
          <p:nvPr/>
        </p:nvSpPr>
        <p:spPr>
          <a:xfrm flipH="1">
            <a:off x="4367808" y="1436688"/>
            <a:ext cx="1595438" cy="581025"/>
          </a:xfrm>
          <a:prstGeom prst="rect">
            <a:avLst/>
          </a:prstGeom>
          <a:noFill/>
          <a:ln>
            <a:noFill/>
          </a:ln>
        </p:spPr>
        <p:txBody>
          <a:bodyPr anchorCtr="0" anchor="t" bIns="0" lIns="9000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dk2"/>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150" name="Google Shape;150;p33"/>
          <p:cNvSpPr txBox="1"/>
          <p:nvPr/>
        </p:nvSpPr>
        <p:spPr>
          <a:xfrm flipH="1">
            <a:off x="6240016" y="1436688"/>
            <a:ext cx="1595438" cy="581025"/>
          </a:xfrm>
          <a:prstGeom prst="rect">
            <a:avLst/>
          </a:prstGeom>
          <a:noFill/>
          <a:ln>
            <a:noFill/>
          </a:ln>
        </p:spPr>
        <p:txBody>
          <a:bodyPr anchorCtr="0" anchor="t" bIns="0" lIns="9000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dk2"/>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151" name="Google Shape;151;p33"/>
          <p:cNvSpPr txBox="1"/>
          <p:nvPr/>
        </p:nvSpPr>
        <p:spPr>
          <a:xfrm flipH="1">
            <a:off x="8127999" y="1436688"/>
            <a:ext cx="1592262" cy="581025"/>
          </a:xfrm>
          <a:prstGeom prst="rect">
            <a:avLst/>
          </a:prstGeom>
          <a:noFill/>
          <a:ln>
            <a:noFill/>
          </a:ln>
        </p:spPr>
        <p:txBody>
          <a:bodyPr anchorCtr="0" anchor="t" bIns="0" lIns="9000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dk2"/>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sp>
        <p:nvSpPr>
          <p:cNvPr id="152" name="Google Shape;152;p33"/>
          <p:cNvSpPr txBox="1"/>
          <p:nvPr/>
        </p:nvSpPr>
        <p:spPr>
          <a:xfrm flipH="1">
            <a:off x="10013950" y="1436688"/>
            <a:ext cx="1595438" cy="581025"/>
          </a:xfrm>
          <a:prstGeom prst="rect">
            <a:avLst/>
          </a:prstGeom>
          <a:noFill/>
          <a:ln>
            <a:noFill/>
          </a:ln>
        </p:spPr>
        <p:txBody>
          <a:bodyPr anchorCtr="0" anchor="t" bIns="0" lIns="9000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dk2"/>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153" name="Google Shape;153;p33"/>
          <p:cNvSpPr txBox="1"/>
          <p:nvPr/>
        </p:nvSpPr>
        <p:spPr>
          <a:xfrm flipH="1">
            <a:off x="584200" y="3789363"/>
            <a:ext cx="1595438" cy="581025"/>
          </a:xfrm>
          <a:prstGeom prst="rect">
            <a:avLst/>
          </a:prstGeom>
          <a:noFill/>
          <a:ln>
            <a:noFill/>
          </a:ln>
        </p:spPr>
        <p:txBody>
          <a:bodyPr anchorCtr="0" anchor="t" bIns="0" lIns="9000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dk2"/>
                </a:solidFill>
                <a:latin typeface="Arial"/>
                <a:ea typeface="Arial"/>
                <a:cs typeface="Arial"/>
                <a:sym typeface="Arial"/>
              </a:rPr>
              <a:t>7</a:t>
            </a:r>
            <a:endParaRPr b="0" i="0" sz="1400" u="none" cap="none" strike="noStrike">
              <a:solidFill>
                <a:srgbClr val="000000"/>
              </a:solidFill>
              <a:latin typeface="Arial"/>
              <a:ea typeface="Arial"/>
              <a:cs typeface="Arial"/>
              <a:sym typeface="Arial"/>
            </a:endParaRPr>
          </a:p>
        </p:txBody>
      </p:sp>
      <p:sp>
        <p:nvSpPr>
          <p:cNvPr id="154" name="Google Shape;154;p33"/>
          <p:cNvSpPr txBox="1"/>
          <p:nvPr/>
        </p:nvSpPr>
        <p:spPr>
          <a:xfrm flipH="1">
            <a:off x="2470150" y="3789363"/>
            <a:ext cx="1595438" cy="581025"/>
          </a:xfrm>
          <a:prstGeom prst="rect">
            <a:avLst/>
          </a:prstGeom>
          <a:noFill/>
          <a:ln>
            <a:noFill/>
          </a:ln>
        </p:spPr>
        <p:txBody>
          <a:bodyPr anchorCtr="0" anchor="t" bIns="0" lIns="9000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dk2"/>
                </a:solidFill>
                <a:latin typeface="Arial"/>
                <a:ea typeface="Arial"/>
                <a:cs typeface="Arial"/>
                <a:sym typeface="Arial"/>
              </a:rPr>
              <a:t>8</a:t>
            </a:r>
            <a:endParaRPr b="0" i="0" sz="1400" u="none" cap="none" strike="noStrike">
              <a:solidFill>
                <a:srgbClr val="000000"/>
              </a:solidFill>
              <a:latin typeface="Arial"/>
              <a:ea typeface="Arial"/>
              <a:cs typeface="Arial"/>
              <a:sym typeface="Arial"/>
            </a:endParaRPr>
          </a:p>
        </p:txBody>
      </p:sp>
      <p:sp>
        <p:nvSpPr>
          <p:cNvPr id="155" name="Google Shape;155;p33"/>
          <p:cNvSpPr txBox="1"/>
          <p:nvPr/>
        </p:nvSpPr>
        <p:spPr>
          <a:xfrm flipH="1">
            <a:off x="4367808" y="3789363"/>
            <a:ext cx="1595438" cy="581025"/>
          </a:xfrm>
          <a:prstGeom prst="rect">
            <a:avLst/>
          </a:prstGeom>
          <a:noFill/>
          <a:ln>
            <a:noFill/>
          </a:ln>
        </p:spPr>
        <p:txBody>
          <a:bodyPr anchorCtr="0" anchor="t" bIns="0" lIns="9000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dk2"/>
                </a:solidFill>
                <a:latin typeface="Arial"/>
                <a:ea typeface="Arial"/>
                <a:cs typeface="Arial"/>
                <a:sym typeface="Arial"/>
              </a:rPr>
              <a:t>9</a:t>
            </a:r>
            <a:endParaRPr b="0" i="0" sz="1400" u="none" cap="none" strike="noStrike">
              <a:solidFill>
                <a:srgbClr val="000000"/>
              </a:solidFill>
              <a:latin typeface="Arial"/>
              <a:ea typeface="Arial"/>
              <a:cs typeface="Arial"/>
              <a:sym typeface="Arial"/>
            </a:endParaRPr>
          </a:p>
        </p:txBody>
      </p:sp>
      <p:sp>
        <p:nvSpPr>
          <p:cNvPr id="156" name="Google Shape;156;p33"/>
          <p:cNvSpPr txBox="1"/>
          <p:nvPr/>
        </p:nvSpPr>
        <p:spPr>
          <a:xfrm flipH="1">
            <a:off x="6240016" y="3789363"/>
            <a:ext cx="1595438" cy="581025"/>
          </a:xfrm>
          <a:prstGeom prst="rect">
            <a:avLst/>
          </a:prstGeom>
          <a:noFill/>
          <a:ln>
            <a:noFill/>
          </a:ln>
        </p:spPr>
        <p:txBody>
          <a:bodyPr anchorCtr="0" anchor="t" bIns="0" lIns="9000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dk2"/>
                </a:solidFill>
                <a:latin typeface="Arial"/>
                <a:ea typeface="Arial"/>
                <a:cs typeface="Arial"/>
                <a:sym typeface="Arial"/>
              </a:rPr>
              <a:t>10</a:t>
            </a:r>
            <a:endParaRPr b="0" i="0" sz="1400" u="none" cap="none" strike="noStrike">
              <a:solidFill>
                <a:srgbClr val="000000"/>
              </a:solidFill>
              <a:latin typeface="Arial"/>
              <a:ea typeface="Arial"/>
              <a:cs typeface="Arial"/>
              <a:sym typeface="Arial"/>
            </a:endParaRPr>
          </a:p>
        </p:txBody>
      </p:sp>
      <p:sp>
        <p:nvSpPr>
          <p:cNvPr id="157" name="Google Shape;157;p33"/>
          <p:cNvSpPr txBox="1"/>
          <p:nvPr/>
        </p:nvSpPr>
        <p:spPr>
          <a:xfrm flipH="1">
            <a:off x="8127999" y="3789363"/>
            <a:ext cx="1592262" cy="581025"/>
          </a:xfrm>
          <a:prstGeom prst="rect">
            <a:avLst/>
          </a:prstGeom>
          <a:noFill/>
          <a:ln>
            <a:noFill/>
          </a:ln>
        </p:spPr>
        <p:txBody>
          <a:bodyPr anchorCtr="0" anchor="t" bIns="0" lIns="9000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dk2"/>
                </a:solidFill>
                <a:latin typeface="Arial"/>
                <a:ea typeface="Arial"/>
                <a:cs typeface="Arial"/>
                <a:sym typeface="Arial"/>
              </a:rPr>
              <a:t>11</a:t>
            </a:r>
            <a:endParaRPr b="0" i="0" sz="1400" u="none" cap="none" strike="noStrike">
              <a:solidFill>
                <a:srgbClr val="000000"/>
              </a:solidFill>
              <a:latin typeface="Arial"/>
              <a:ea typeface="Arial"/>
              <a:cs typeface="Arial"/>
              <a:sym typeface="Arial"/>
            </a:endParaRPr>
          </a:p>
        </p:txBody>
      </p:sp>
      <p:sp>
        <p:nvSpPr>
          <p:cNvPr id="158" name="Google Shape;158;p33"/>
          <p:cNvSpPr txBox="1"/>
          <p:nvPr/>
        </p:nvSpPr>
        <p:spPr>
          <a:xfrm flipH="1">
            <a:off x="10013950" y="3789363"/>
            <a:ext cx="1595438" cy="581025"/>
          </a:xfrm>
          <a:prstGeom prst="rect">
            <a:avLst/>
          </a:prstGeom>
          <a:noFill/>
          <a:ln>
            <a:noFill/>
          </a:ln>
        </p:spPr>
        <p:txBody>
          <a:bodyPr anchorCtr="0" anchor="t" bIns="0" lIns="9000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dk2"/>
                </a:solidFill>
                <a:latin typeface="Arial"/>
                <a:ea typeface="Arial"/>
                <a:cs typeface="Arial"/>
                <a:sym typeface="Arial"/>
              </a:rPr>
              <a:t>12</a:t>
            </a:r>
            <a:endParaRPr b="0" i="0" sz="1400" u="none" cap="none" strike="noStrike">
              <a:solidFill>
                <a:srgbClr val="000000"/>
              </a:solidFill>
              <a:latin typeface="Arial"/>
              <a:ea typeface="Arial"/>
              <a:cs typeface="Arial"/>
              <a:sym typeface="Arial"/>
            </a:endParaRPr>
          </a:p>
        </p:txBody>
      </p:sp>
      <p:sp>
        <p:nvSpPr>
          <p:cNvPr id="159" name="Google Shape;159;p33"/>
          <p:cNvSpPr txBox="1"/>
          <p:nvPr>
            <p:ph idx="1" type="body"/>
          </p:nvPr>
        </p:nvSpPr>
        <p:spPr>
          <a:xfrm>
            <a:off x="584200" y="2137143"/>
            <a:ext cx="1595438"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latin typeface="Arial"/>
                <a:ea typeface="Arial"/>
                <a:cs typeface="Arial"/>
                <a:sym typeface="Aria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60" name="Google Shape;160;p33"/>
          <p:cNvSpPr txBox="1"/>
          <p:nvPr>
            <p:ph idx="2" type="body"/>
          </p:nvPr>
        </p:nvSpPr>
        <p:spPr>
          <a:xfrm>
            <a:off x="2470150" y="2137143"/>
            <a:ext cx="1595438"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latin typeface="Arial"/>
                <a:ea typeface="Arial"/>
                <a:cs typeface="Arial"/>
                <a:sym typeface="Aria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61" name="Google Shape;161;p33"/>
          <p:cNvSpPr txBox="1"/>
          <p:nvPr>
            <p:ph idx="3" type="body"/>
          </p:nvPr>
        </p:nvSpPr>
        <p:spPr>
          <a:xfrm>
            <a:off x="4356100" y="2137143"/>
            <a:ext cx="1603375"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latin typeface="Arial"/>
                <a:ea typeface="Arial"/>
                <a:cs typeface="Arial"/>
                <a:sym typeface="Aria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62" name="Google Shape;162;p33"/>
          <p:cNvSpPr txBox="1"/>
          <p:nvPr>
            <p:ph idx="4" type="body"/>
          </p:nvPr>
        </p:nvSpPr>
        <p:spPr>
          <a:xfrm>
            <a:off x="6240463" y="2137143"/>
            <a:ext cx="1597025"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latin typeface="Arial"/>
                <a:ea typeface="Arial"/>
                <a:cs typeface="Arial"/>
                <a:sym typeface="Aria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63" name="Google Shape;163;p33"/>
          <p:cNvSpPr txBox="1"/>
          <p:nvPr>
            <p:ph idx="5" type="body"/>
          </p:nvPr>
        </p:nvSpPr>
        <p:spPr>
          <a:xfrm>
            <a:off x="8128000" y="2137143"/>
            <a:ext cx="1592263"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latin typeface="Arial"/>
                <a:ea typeface="Arial"/>
                <a:cs typeface="Arial"/>
                <a:sym typeface="Aria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64" name="Google Shape;164;p33"/>
          <p:cNvSpPr txBox="1"/>
          <p:nvPr>
            <p:ph idx="6" type="body"/>
          </p:nvPr>
        </p:nvSpPr>
        <p:spPr>
          <a:xfrm>
            <a:off x="10013950" y="2137143"/>
            <a:ext cx="1595438"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latin typeface="Arial"/>
                <a:ea typeface="Arial"/>
                <a:cs typeface="Arial"/>
                <a:sym typeface="Aria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65" name="Google Shape;165;p33"/>
          <p:cNvSpPr txBox="1"/>
          <p:nvPr>
            <p:ph idx="7" type="body"/>
          </p:nvPr>
        </p:nvSpPr>
        <p:spPr>
          <a:xfrm>
            <a:off x="584200" y="4509120"/>
            <a:ext cx="1595438"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latin typeface="Arial"/>
                <a:ea typeface="Arial"/>
                <a:cs typeface="Arial"/>
                <a:sym typeface="Aria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66" name="Google Shape;166;p33"/>
          <p:cNvSpPr txBox="1"/>
          <p:nvPr>
            <p:ph idx="8" type="body"/>
          </p:nvPr>
        </p:nvSpPr>
        <p:spPr>
          <a:xfrm>
            <a:off x="2470150" y="4509120"/>
            <a:ext cx="1595438"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latin typeface="Arial"/>
                <a:ea typeface="Arial"/>
                <a:cs typeface="Arial"/>
                <a:sym typeface="Aria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67" name="Google Shape;167;p33"/>
          <p:cNvSpPr txBox="1"/>
          <p:nvPr>
            <p:ph idx="9" type="body"/>
          </p:nvPr>
        </p:nvSpPr>
        <p:spPr>
          <a:xfrm>
            <a:off x="4356100" y="4509120"/>
            <a:ext cx="1603375"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latin typeface="Arial"/>
                <a:ea typeface="Arial"/>
                <a:cs typeface="Arial"/>
                <a:sym typeface="Aria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68" name="Google Shape;168;p33"/>
          <p:cNvSpPr txBox="1"/>
          <p:nvPr>
            <p:ph idx="13" type="body"/>
          </p:nvPr>
        </p:nvSpPr>
        <p:spPr>
          <a:xfrm>
            <a:off x="6240463" y="4509120"/>
            <a:ext cx="1597025"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latin typeface="Arial"/>
                <a:ea typeface="Arial"/>
                <a:cs typeface="Arial"/>
                <a:sym typeface="Aria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69" name="Google Shape;169;p33"/>
          <p:cNvSpPr txBox="1"/>
          <p:nvPr>
            <p:ph idx="14" type="body"/>
          </p:nvPr>
        </p:nvSpPr>
        <p:spPr>
          <a:xfrm>
            <a:off x="8128000" y="4509120"/>
            <a:ext cx="1592263"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latin typeface="Arial"/>
                <a:ea typeface="Arial"/>
                <a:cs typeface="Arial"/>
                <a:sym typeface="Aria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70" name="Google Shape;170;p33"/>
          <p:cNvSpPr txBox="1"/>
          <p:nvPr>
            <p:ph idx="15" type="body"/>
          </p:nvPr>
        </p:nvSpPr>
        <p:spPr>
          <a:xfrm>
            <a:off x="10013950" y="4509120"/>
            <a:ext cx="1595438"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latin typeface="Arial"/>
                <a:ea typeface="Arial"/>
                <a:cs typeface="Arial"/>
                <a:sym typeface="Aria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cxnSp>
        <p:nvCxnSpPr>
          <p:cNvPr id="171" name="Google Shape;171;p33"/>
          <p:cNvCxnSpPr/>
          <p:nvPr/>
        </p:nvCxnSpPr>
        <p:spPr>
          <a:xfrm>
            <a:off x="584200" y="2017713"/>
            <a:ext cx="1595438" cy="0"/>
          </a:xfrm>
          <a:prstGeom prst="straightConnector1">
            <a:avLst/>
          </a:prstGeom>
          <a:noFill/>
          <a:ln cap="flat" cmpd="sng" w="25400">
            <a:solidFill>
              <a:schemeClr val="dk2"/>
            </a:solidFill>
            <a:prstDash val="solid"/>
            <a:round/>
            <a:headEnd len="sm" w="sm" type="none"/>
            <a:tailEnd len="sm" w="sm" type="none"/>
          </a:ln>
        </p:spPr>
      </p:cxnSp>
      <p:cxnSp>
        <p:nvCxnSpPr>
          <p:cNvPr id="172" name="Google Shape;172;p33"/>
          <p:cNvCxnSpPr/>
          <p:nvPr/>
        </p:nvCxnSpPr>
        <p:spPr>
          <a:xfrm>
            <a:off x="2495600" y="2017713"/>
            <a:ext cx="1595438" cy="0"/>
          </a:xfrm>
          <a:prstGeom prst="straightConnector1">
            <a:avLst/>
          </a:prstGeom>
          <a:noFill/>
          <a:ln cap="flat" cmpd="sng" w="25400">
            <a:solidFill>
              <a:schemeClr val="dk2"/>
            </a:solidFill>
            <a:prstDash val="solid"/>
            <a:round/>
            <a:headEnd len="sm" w="sm" type="none"/>
            <a:tailEnd len="sm" w="sm" type="none"/>
          </a:ln>
        </p:spPr>
      </p:cxnSp>
      <p:cxnSp>
        <p:nvCxnSpPr>
          <p:cNvPr id="173" name="Google Shape;173;p33"/>
          <p:cNvCxnSpPr/>
          <p:nvPr/>
        </p:nvCxnSpPr>
        <p:spPr>
          <a:xfrm>
            <a:off x="4364037" y="2015240"/>
            <a:ext cx="1595438" cy="0"/>
          </a:xfrm>
          <a:prstGeom prst="straightConnector1">
            <a:avLst/>
          </a:prstGeom>
          <a:noFill/>
          <a:ln cap="flat" cmpd="sng" w="25400">
            <a:solidFill>
              <a:schemeClr val="dk2"/>
            </a:solidFill>
            <a:prstDash val="solid"/>
            <a:round/>
            <a:headEnd len="sm" w="sm" type="none"/>
            <a:tailEnd len="sm" w="sm" type="none"/>
          </a:ln>
        </p:spPr>
      </p:cxnSp>
      <p:cxnSp>
        <p:nvCxnSpPr>
          <p:cNvPr id="174" name="Google Shape;174;p33"/>
          <p:cNvCxnSpPr/>
          <p:nvPr/>
        </p:nvCxnSpPr>
        <p:spPr>
          <a:xfrm>
            <a:off x="6240463" y="2017713"/>
            <a:ext cx="1595438" cy="0"/>
          </a:xfrm>
          <a:prstGeom prst="straightConnector1">
            <a:avLst/>
          </a:prstGeom>
          <a:noFill/>
          <a:ln cap="flat" cmpd="sng" w="25400">
            <a:solidFill>
              <a:schemeClr val="dk2"/>
            </a:solidFill>
            <a:prstDash val="solid"/>
            <a:round/>
            <a:headEnd len="sm" w="sm" type="none"/>
            <a:tailEnd len="sm" w="sm" type="none"/>
          </a:ln>
        </p:spPr>
      </p:cxnSp>
      <p:cxnSp>
        <p:nvCxnSpPr>
          <p:cNvPr id="175" name="Google Shape;175;p33"/>
          <p:cNvCxnSpPr/>
          <p:nvPr/>
        </p:nvCxnSpPr>
        <p:spPr>
          <a:xfrm>
            <a:off x="8124825" y="2017713"/>
            <a:ext cx="1595438" cy="0"/>
          </a:xfrm>
          <a:prstGeom prst="straightConnector1">
            <a:avLst/>
          </a:prstGeom>
          <a:noFill/>
          <a:ln cap="flat" cmpd="sng" w="25400">
            <a:solidFill>
              <a:schemeClr val="dk2"/>
            </a:solidFill>
            <a:prstDash val="solid"/>
            <a:round/>
            <a:headEnd len="sm" w="sm" type="none"/>
            <a:tailEnd len="sm" w="sm" type="none"/>
          </a:ln>
        </p:spPr>
      </p:cxnSp>
      <p:cxnSp>
        <p:nvCxnSpPr>
          <p:cNvPr id="176" name="Google Shape;176;p33"/>
          <p:cNvCxnSpPr/>
          <p:nvPr/>
        </p:nvCxnSpPr>
        <p:spPr>
          <a:xfrm>
            <a:off x="10013950" y="2017713"/>
            <a:ext cx="1595438" cy="0"/>
          </a:xfrm>
          <a:prstGeom prst="straightConnector1">
            <a:avLst/>
          </a:prstGeom>
          <a:noFill/>
          <a:ln cap="flat" cmpd="sng" w="25400">
            <a:solidFill>
              <a:schemeClr val="dk2"/>
            </a:solidFill>
            <a:prstDash val="solid"/>
            <a:round/>
            <a:headEnd len="sm" w="sm" type="none"/>
            <a:tailEnd len="sm" w="sm" type="none"/>
          </a:ln>
        </p:spPr>
      </p:cxnSp>
      <p:cxnSp>
        <p:nvCxnSpPr>
          <p:cNvPr id="177" name="Google Shape;177;p33"/>
          <p:cNvCxnSpPr/>
          <p:nvPr/>
        </p:nvCxnSpPr>
        <p:spPr>
          <a:xfrm>
            <a:off x="584200" y="4365104"/>
            <a:ext cx="1595438" cy="0"/>
          </a:xfrm>
          <a:prstGeom prst="straightConnector1">
            <a:avLst/>
          </a:prstGeom>
          <a:noFill/>
          <a:ln cap="flat" cmpd="sng" w="25400">
            <a:solidFill>
              <a:schemeClr val="dk2"/>
            </a:solidFill>
            <a:prstDash val="solid"/>
            <a:round/>
            <a:headEnd len="sm" w="sm" type="none"/>
            <a:tailEnd len="sm" w="sm" type="none"/>
          </a:ln>
        </p:spPr>
      </p:cxnSp>
      <p:cxnSp>
        <p:nvCxnSpPr>
          <p:cNvPr id="178" name="Google Shape;178;p33"/>
          <p:cNvCxnSpPr/>
          <p:nvPr/>
        </p:nvCxnSpPr>
        <p:spPr>
          <a:xfrm>
            <a:off x="2495600" y="4365104"/>
            <a:ext cx="1595438" cy="0"/>
          </a:xfrm>
          <a:prstGeom prst="straightConnector1">
            <a:avLst/>
          </a:prstGeom>
          <a:noFill/>
          <a:ln cap="flat" cmpd="sng" w="25400">
            <a:solidFill>
              <a:schemeClr val="dk2"/>
            </a:solidFill>
            <a:prstDash val="solid"/>
            <a:round/>
            <a:headEnd len="sm" w="sm" type="none"/>
            <a:tailEnd len="sm" w="sm" type="none"/>
          </a:ln>
        </p:spPr>
      </p:cxnSp>
      <p:cxnSp>
        <p:nvCxnSpPr>
          <p:cNvPr id="179" name="Google Shape;179;p33"/>
          <p:cNvCxnSpPr/>
          <p:nvPr/>
        </p:nvCxnSpPr>
        <p:spPr>
          <a:xfrm>
            <a:off x="4364037" y="4362631"/>
            <a:ext cx="1595438" cy="0"/>
          </a:xfrm>
          <a:prstGeom prst="straightConnector1">
            <a:avLst/>
          </a:prstGeom>
          <a:noFill/>
          <a:ln cap="flat" cmpd="sng" w="25400">
            <a:solidFill>
              <a:schemeClr val="dk2"/>
            </a:solidFill>
            <a:prstDash val="solid"/>
            <a:round/>
            <a:headEnd len="sm" w="sm" type="none"/>
            <a:tailEnd len="sm" w="sm" type="none"/>
          </a:ln>
        </p:spPr>
      </p:cxnSp>
      <p:cxnSp>
        <p:nvCxnSpPr>
          <p:cNvPr id="180" name="Google Shape;180;p33"/>
          <p:cNvCxnSpPr/>
          <p:nvPr/>
        </p:nvCxnSpPr>
        <p:spPr>
          <a:xfrm>
            <a:off x="6240463" y="4365104"/>
            <a:ext cx="1595438" cy="0"/>
          </a:xfrm>
          <a:prstGeom prst="straightConnector1">
            <a:avLst/>
          </a:prstGeom>
          <a:noFill/>
          <a:ln cap="flat" cmpd="sng" w="25400">
            <a:solidFill>
              <a:schemeClr val="dk2"/>
            </a:solidFill>
            <a:prstDash val="solid"/>
            <a:round/>
            <a:headEnd len="sm" w="sm" type="none"/>
            <a:tailEnd len="sm" w="sm" type="none"/>
          </a:ln>
        </p:spPr>
      </p:cxnSp>
      <p:cxnSp>
        <p:nvCxnSpPr>
          <p:cNvPr id="181" name="Google Shape;181;p33"/>
          <p:cNvCxnSpPr/>
          <p:nvPr/>
        </p:nvCxnSpPr>
        <p:spPr>
          <a:xfrm>
            <a:off x="8124825" y="4365104"/>
            <a:ext cx="1595438" cy="0"/>
          </a:xfrm>
          <a:prstGeom prst="straightConnector1">
            <a:avLst/>
          </a:prstGeom>
          <a:noFill/>
          <a:ln cap="flat" cmpd="sng" w="25400">
            <a:solidFill>
              <a:schemeClr val="dk2"/>
            </a:solidFill>
            <a:prstDash val="solid"/>
            <a:round/>
            <a:headEnd len="sm" w="sm" type="none"/>
            <a:tailEnd len="sm" w="sm" type="none"/>
          </a:ln>
        </p:spPr>
      </p:cxnSp>
      <p:cxnSp>
        <p:nvCxnSpPr>
          <p:cNvPr id="182" name="Google Shape;182;p33"/>
          <p:cNvCxnSpPr/>
          <p:nvPr/>
        </p:nvCxnSpPr>
        <p:spPr>
          <a:xfrm>
            <a:off x="10013950" y="4365104"/>
            <a:ext cx="1595438" cy="0"/>
          </a:xfrm>
          <a:prstGeom prst="straightConnector1">
            <a:avLst/>
          </a:prstGeom>
          <a:noFill/>
          <a:ln cap="flat" cmpd="sng" w="25400">
            <a:solidFill>
              <a:schemeClr val="dk2"/>
            </a:solidFill>
            <a:prstDash val="solid"/>
            <a:round/>
            <a:headEnd len="sm" w="sm" type="none"/>
            <a:tailEnd len="sm" w="sm" type="none"/>
          </a:ln>
        </p:spPr>
      </p:cxn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61">
          <p15:clr>
            <a:srgbClr val="A4A3A4"/>
          </p15:clr>
        </p15:guide>
        <p15:guide id="10" pos="3348">
          <p15:clr>
            <a:srgbClr val="A4A3A4"/>
          </p15:clr>
        </p15:guide>
        <p15:guide id="11" pos="3754">
          <p15:clr>
            <a:srgbClr val="A4A3A4"/>
          </p15:clr>
        </p15:guide>
        <p15:guide id="12" pos="3931">
          <p15:clr>
            <a:srgbClr val="A4A3A4"/>
          </p15:clr>
        </p15:guide>
        <p15:guide id="13" pos="4342">
          <p15:clr>
            <a:srgbClr val="A4A3A4"/>
          </p15:clr>
        </p15:guide>
        <p15:guide id="14" pos="4531">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guide id="26" orient="horz" pos="2387">
          <p15:clr>
            <a:srgbClr val="FBAE40"/>
          </p15:clr>
        </p15:guide>
        <p15:guide id="27" orient="horz" pos="275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Header Line 12 Months">
  <p:cSld name="13_Header Line 12 Months">
    <p:bg>
      <p:bgPr>
        <a:solidFill>
          <a:schemeClr val="lt1"/>
        </a:solidFill>
      </p:bgPr>
    </p:bg>
    <p:spTree>
      <p:nvGrpSpPr>
        <p:cNvPr id="183" name="Shape 183"/>
        <p:cNvGrpSpPr/>
        <p:nvPr/>
      </p:nvGrpSpPr>
      <p:grpSpPr>
        <a:xfrm>
          <a:off x="0" y="0"/>
          <a:ext cx="0" cy="0"/>
          <a:chOff x="0" y="0"/>
          <a:chExt cx="0" cy="0"/>
        </a:xfrm>
      </p:grpSpPr>
      <p:sp>
        <p:nvSpPr>
          <p:cNvPr id="184" name="Google Shape;184;p34"/>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3600"/>
              <a:buFont typeface="Arial"/>
              <a:buNone/>
              <a:defRPr b="1">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5" name="Google Shape;185;p34"/>
          <p:cNvSpPr txBox="1"/>
          <p:nvPr>
            <p:ph idx="1" type="body"/>
          </p:nvPr>
        </p:nvSpPr>
        <p:spPr>
          <a:xfrm>
            <a:off x="584200" y="2137143"/>
            <a:ext cx="1595438"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latin typeface="Arial"/>
                <a:ea typeface="Arial"/>
                <a:cs typeface="Arial"/>
                <a:sym typeface="Aria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86" name="Google Shape;186;p34"/>
          <p:cNvSpPr txBox="1"/>
          <p:nvPr>
            <p:ph idx="2" type="body"/>
          </p:nvPr>
        </p:nvSpPr>
        <p:spPr>
          <a:xfrm>
            <a:off x="2470150" y="2137143"/>
            <a:ext cx="1595438"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latin typeface="Arial"/>
                <a:ea typeface="Arial"/>
                <a:cs typeface="Arial"/>
                <a:sym typeface="Aria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87" name="Google Shape;187;p34"/>
          <p:cNvSpPr txBox="1"/>
          <p:nvPr>
            <p:ph idx="3" type="body"/>
          </p:nvPr>
        </p:nvSpPr>
        <p:spPr>
          <a:xfrm>
            <a:off x="4356100" y="2137143"/>
            <a:ext cx="1603375"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latin typeface="Arial"/>
                <a:ea typeface="Arial"/>
                <a:cs typeface="Arial"/>
                <a:sym typeface="Aria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88" name="Google Shape;188;p34"/>
          <p:cNvSpPr txBox="1"/>
          <p:nvPr>
            <p:ph idx="4" type="body"/>
          </p:nvPr>
        </p:nvSpPr>
        <p:spPr>
          <a:xfrm>
            <a:off x="6240463" y="2137143"/>
            <a:ext cx="1597025"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latin typeface="Arial"/>
                <a:ea typeface="Arial"/>
                <a:cs typeface="Arial"/>
                <a:sym typeface="Aria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89" name="Google Shape;189;p34"/>
          <p:cNvSpPr txBox="1"/>
          <p:nvPr>
            <p:ph idx="5" type="body"/>
          </p:nvPr>
        </p:nvSpPr>
        <p:spPr>
          <a:xfrm>
            <a:off x="8128000" y="2137143"/>
            <a:ext cx="1592263"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latin typeface="Arial"/>
                <a:ea typeface="Arial"/>
                <a:cs typeface="Arial"/>
                <a:sym typeface="Aria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90" name="Google Shape;190;p34"/>
          <p:cNvSpPr txBox="1"/>
          <p:nvPr>
            <p:ph idx="6" type="body"/>
          </p:nvPr>
        </p:nvSpPr>
        <p:spPr>
          <a:xfrm>
            <a:off x="10013950" y="2137143"/>
            <a:ext cx="1595438"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latin typeface="Arial"/>
                <a:ea typeface="Arial"/>
                <a:cs typeface="Arial"/>
                <a:sym typeface="Aria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91" name="Google Shape;191;p34"/>
          <p:cNvSpPr txBox="1"/>
          <p:nvPr>
            <p:ph idx="7" type="body"/>
          </p:nvPr>
        </p:nvSpPr>
        <p:spPr>
          <a:xfrm>
            <a:off x="584200" y="4509120"/>
            <a:ext cx="1595438"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latin typeface="Arial"/>
                <a:ea typeface="Arial"/>
                <a:cs typeface="Arial"/>
                <a:sym typeface="Aria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92" name="Google Shape;192;p34"/>
          <p:cNvSpPr txBox="1"/>
          <p:nvPr>
            <p:ph idx="8" type="body"/>
          </p:nvPr>
        </p:nvSpPr>
        <p:spPr>
          <a:xfrm>
            <a:off x="2470150" y="4509120"/>
            <a:ext cx="1595438"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latin typeface="Arial"/>
                <a:ea typeface="Arial"/>
                <a:cs typeface="Arial"/>
                <a:sym typeface="Aria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93" name="Google Shape;193;p34"/>
          <p:cNvSpPr txBox="1"/>
          <p:nvPr>
            <p:ph idx="9" type="body"/>
          </p:nvPr>
        </p:nvSpPr>
        <p:spPr>
          <a:xfrm>
            <a:off x="4356100" y="4509120"/>
            <a:ext cx="1603375"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latin typeface="Arial"/>
                <a:ea typeface="Arial"/>
                <a:cs typeface="Arial"/>
                <a:sym typeface="Aria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94" name="Google Shape;194;p34"/>
          <p:cNvSpPr txBox="1"/>
          <p:nvPr>
            <p:ph idx="13" type="body"/>
          </p:nvPr>
        </p:nvSpPr>
        <p:spPr>
          <a:xfrm>
            <a:off x="6240463" y="4509120"/>
            <a:ext cx="1597025"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latin typeface="Arial"/>
                <a:ea typeface="Arial"/>
                <a:cs typeface="Arial"/>
                <a:sym typeface="Aria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95" name="Google Shape;195;p34"/>
          <p:cNvSpPr txBox="1"/>
          <p:nvPr>
            <p:ph idx="14" type="body"/>
          </p:nvPr>
        </p:nvSpPr>
        <p:spPr>
          <a:xfrm>
            <a:off x="8128000" y="4509120"/>
            <a:ext cx="1592263"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latin typeface="Arial"/>
                <a:ea typeface="Arial"/>
                <a:cs typeface="Arial"/>
                <a:sym typeface="Aria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96" name="Google Shape;196;p34"/>
          <p:cNvSpPr txBox="1"/>
          <p:nvPr>
            <p:ph idx="15" type="body"/>
          </p:nvPr>
        </p:nvSpPr>
        <p:spPr>
          <a:xfrm>
            <a:off x="10013950" y="4509120"/>
            <a:ext cx="1595438"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latin typeface="Arial"/>
                <a:ea typeface="Arial"/>
                <a:cs typeface="Arial"/>
                <a:sym typeface="Aria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cxnSp>
        <p:nvCxnSpPr>
          <p:cNvPr id="197" name="Google Shape;197;p34"/>
          <p:cNvCxnSpPr/>
          <p:nvPr/>
        </p:nvCxnSpPr>
        <p:spPr>
          <a:xfrm>
            <a:off x="584200" y="2017713"/>
            <a:ext cx="1595438" cy="0"/>
          </a:xfrm>
          <a:prstGeom prst="straightConnector1">
            <a:avLst/>
          </a:prstGeom>
          <a:noFill/>
          <a:ln cap="flat" cmpd="sng" w="25400">
            <a:solidFill>
              <a:schemeClr val="dk2"/>
            </a:solidFill>
            <a:prstDash val="solid"/>
            <a:round/>
            <a:headEnd len="sm" w="sm" type="none"/>
            <a:tailEnd len="sm" w="sm" type="none"/>
          </a:ln>
        </p:spPr>
      </p:cxnSp>
      <p:cxnSp>
        <p:nvCxnSpPr>
          <p:cNvPr id="198" name="Google Shape;198;p34"/>
          <p:cNvCxnSpPr/>
          <p:nvPr/>
        </p:nvCxnSpPr>
        <p:spPr>
          <a:xfrm>
            <a:off x="2470150" y="2017713"/>
            <a:ext cx="1595438" cy="0"/>
          </a:xfrm>
          <a:prstGeom prst="straightConnector1">
            <a:avLst/>
          </a:prstGeom>
          <a:noFill/>
          <a:ln cap="flat" cmpd="sng" w="25400">
            <a:solidFill>
              <a:schemeClr val="dk2"/>
            </a:solidFill>
            <a:prstDash val="solid"/>
            <a:round/>
            <a:headEnd len="sm" w="sm" type="none"/>
            <a:tailEnd len="sm" w="sm" type="none"/>
          </a:ln>
        </p:spPr>
      </p:cxnSp>
      <p:cxnSp>
        <p:nvCxnSpPr>
          <p:cNvPr id="199" name="Google Shape;199;p34"/>
          <p:cNvCxnSpPr/>
          <p:nvPr/>
        </p:nvCxnSpPr>
        <p:spPr>
          <a:xfrm>
            <a:off x="4364037" y="2015240"/>
            <a:ext cx="1595438" cy="0"/>
          </a:xfrm>
          <a:prstGeom prst="straightConnector1">
            <a:avLst/>
          </a:prstGeom>
          <a:noFill/>
          <a:ln cap="flat" cmpd="sng" w="25400">
            <a:solidFill>
              <a:schemeClr val="dk2"/>
            </a:solidFill>
            <a:prstDash val="solid"/>
            <a:round/>
            <a:headEnd len="sm" w="sm" type="none"/>
            <a:tailEnd len="sm" w="sm" type="none"/>
          </a:ln>
        </p:spPr>
      </p:cxnSp>
      <p:cxnSp>
        <p:nvCxnSpPr>
          <p:cNvPr id="200" name="Google Shape;200;p34"/>
          <p:cNvCxnSpPr/>
          <p:nvPr/>
        </p:nvCxnSpPr>
        <p:spPr>
          <a:xfrm>
            <a:off x="6240463" y="2017713"/>
            <a:ext cx="1595438" cy="0"/>
          </a:xfrm>
          <a:prstGeom prst="straightConnector1">
            <a:avLst/>
          </a:prstGeom>
          <a:noFill/>
          <a:ln cap="flat" cmpd="sng" w="25400">
            <a:solidFill>
              <a:schemeClr val="dk2"/>
            </a:solidFill>
            <a:prstDash val="solid"/>
            <a:round/>
            <a:headEnd len="sm" w="sm" type="none"/>
            <a:tailEnd len="sm" w="sm" type="none"/>
          </a:ln>
        </p:spPr>
      </p:cxnSp>
      <p:cxnSp>
        <p:nvCxnSpPr>
          <p:cNvPr id="201" name="Google Shape;201;p34"/>
          <p:cNvCxnSpPr/>
          <p:nvPr/>
        </p:nvCxnSpPr>
        <p:spPr>
          <a:xfrm>
            <a:off x="8124825" y="2017713"/>
            <a:ext cx="1595438" cy="0"/>
          </a:xfrm>
          <a:prstGeom prst="straightConnector1">
            <a:avLst/>
          </a:prstGeom>
          <a:noFill/>
          <a:ln cap="flat" cmpd="sng" w="25400">
            <a:solidFill>
              <a:schemeClr val="dk2"/>
            </a:solidFill>
            <a:prstDash val="solid"/>
            <a:round/>
            <a:headEnd len="sm" w="sm" type="none"/>
            <a:tailEnd len="sm" w="sm" type="none"/>
          </a:ln>
        </p:spPr>
      </p:cxnSp>
      <p:cxnSp>
        <p:nvCxnSpPr>
          <p:cNvPr id="202" name="Google Shape;202;p34"/>
          <p:cNvCxnSpPr/>
          <p:nvPr/>
        </p:nvCxnSpPr>
        <p:spPr>
          <a:xfrm>
            <a:off x="10013950" y="2017713"/>
            <a:ext cx="1595438" cy="0"/>
          </a:xfrm>
          <a:prstGeom prst="straightConnector1">
            <a:avLst/>
          </a:prstGeom>
          <a:noFill/>
          <a:ln cap="flat" cmpd="sng" w="25400">
            <a:solidFill>
              <a:schemeClr val="dk2"/>
            </a:solidFill>
            <a:prstDash val="solid"/>
            <a:round/>
            <a:headEnd len="sm" w="sm" type="none"/>
            <a:tailEnd len="sm" w="sm" type="none"/>
          </a:ln>
        </p:spPr>
      </p:cxnSp>
      <p:cxnSp>
        <p:nvCxnSpPr>
          <p:cNvPr id="203" name="Google Shape;203;p34"/>
          <p:cNvCxnSpPr/>
          <p:nvPr/>
        </p:nvCxnSpPr>
        <p:spPr>
          <a:xfrm>
            <a:off x="584200" y="4365104"/>
            <a:ext cx="1595438" cy="0"/>
          </a:xfrm>
          <a:prstGeom prst="straightConnector1">
            <a:avLst/>
          </a:prstGeom>
          <a:noFill/>
          <a:ln cap="flat" cmpd="sng" w="25400">
            <a:solidFill>
              <a:schemeClr val="dk2"/>
            </a:solidFill>
            <a:prstDash val="solid"/>
            <a:round/>
            <a:headEnd len="sm" w="sm" type="none"/>
            <a:tailEnd len="sm" w="sm" type="none"/>
          </a:ln>
        </p:spPr>
      </p:cxnSp>
      <p:cxnSp>
        <p:nvCxnSpPr>
          <p:cNvPr id="204" name="Google Shape;204;p34"/>
          <p:cNvCxnSpPr/>
          <p:nvPr/>
        </p:nvCxnSpPr>
        <p:spPr>
          <a:xfrm>
            <a:off x="2495600" y="4365104"/>
            <a:ext cx="1595438" cy="0"/>
          </a:xfrm>
          <a:prstGeom prst="straightConnector1">
            <a:avLst/>
          </a:prstGeom>
          <a:noFill/>
          <a:ln cap="flat" cmpd="sng" w="25400">
            <a:solidFill>
              <a:schemeClr val="dk2"/>
            </a:solidFill>
            <a:prstDash val="solid"/>
            <a:round/>
            <a:headEnd len="sm" w="sm" type="none"/>
            <a:tailEnd len="sm" w="sm" type="none"/>
          </a:ln>
        </p:spPr>
      </p:cxnSp>
      <p:cxnSp>
        <p:nvCxnSpPr>
          <p:cNvPr id="205" name="Google Shape;205;p34"/>
          <p:cNvCxnSpPr/>
          <p:nvPr/>
        </p:nvCxnSpPr>
        <p:spPr>
          <a:xfrm>
            <a:off x="4364037" y="4362631"/>
            <a:ext cx="1595438" cy="0"/>
          </a:xfrm>
          <a:prstGeom prst="straightConnector1">
            <a:avLst/>
          </a:prstGeom>
          <a:noFill/>
          <a:ln cap="flat" cmpd="sng" w="25400">
            <a:solidFill>
              <a:schemeClr val="dk2"/>
            </a:solidFill>
            <a:prstDash val="solid"/>
            <a:round/>
            <a:headEnd len="sm" w="sm" type="none"/>
            <a:tailEnd len="sm" w="sm" type="none"/>
          </a:ln>
        </p:spPr>
      </p:cxnSp>
      <p:cxnSp>
        <p:nvCxnSpPr>
          <p:cNvPr id="206" name="Google Shape;206;p34"/>
          <p:cNvCxnSpPr/>
          <p:nvPr/>
        </p:nvCxnSpPr>
        <p:spPr>
          <a:xfrm>
            <a:off x="6240463" y="4365104"/>
            <a:ext cx="1595438" cy="0"/>
          </a:xfrm>
          <a:prstGeom prst="straightConnector1">
            <a:avLst/>
          </a:prstGeom>
          <a:noFill/>
          <a:ln cap="flat" cmpd="sng" w="25400">
            <a:solidFill>
              <a:schemeClr val="dk2"/>
            </a:solidFill>
            <a:prstDash val="solid"/>
            <a:round/>
            <a:headEnd len="sm" w="sm" type="none"/>
            <a:tailEnd len="sm" w="sm" type="none"/>
          </a:ln>
        </p:spPr>
      </p:cxnSp>
      <p:cxnSp>
        <p:nvCxnSpPr>
          <p:cNvPr id="207" name="Google Shape;207;p34"/>
          <p:cNvCxnSpPr/>
          <p:nvPr/>
        </p:nvCxnSpPr>
        <p:spPr>
          <a:xfrm>
            <a:off x="8124825" y="4365104"/>
            <a:ext cx="1595438" cy="0"/>
          </a:xfrm>
          <a:prstGeom prst="straightConnector1">
            <a:avLst/>
          </a:prstGeom>
          <a:noFill/>
          <a:ln cap="flat" cmpd="sng" w="25400">
            <a:solidFill>
              <a:schemeClr val="dk2"/>
            </a:solidFill>
            <a:prstDash val="solid"/>
            <a:round/>
            <a:headEnd len="sm" w="sm" type="none"/>
            <a:tailEnd len="sm" w="sm" type="none"/>
          </a:ln>
        </p:spPr>
      </p:cxnSp>
      <p:cxnSp>
        <p:nvCxnSpPr>
          <p:cNvPr id="208" name="Google Shape;208;p34"/>
          <p:cNvCxnSpPr/>
          <p:nvPr/>
        </p:nvCxnSpPr>
        <p:spPr>
          <a:xfrm>
            <a:off x="10013950" y="4365104"/>
            <a:ext cx="1595438" cy="0"/>
          </a:xfrm>
          <a:prstGeom prst="straightConnector1">
            <a:avLst/>
          </a:prstGeom>
          <a:noFill/>
          <a:ln cap="flat" cmpd="sng" w="25400">
            <a:solidFill>
              <a:schemeClr val="dk2"/>
            </a:solidFill>
            <a:prstDash val="solid"/>
            <a:round/>
            <a:headEnd len="sm" w="sm" type="none"/>
            <a:tailEnd len="sm" w="sm" type="none"/>
          </a:ln>
        </p:spPr>
      </p:cxnSp>
      <p:sp>
        <p:nvSpPr>
          <p:cNvPr id="209" name="Google Shape;209;p34"/>
          <p:cNvSpPr txBox="1"/>
          <p:nvPr>
            <p:ph idx="16" type="body"/>
          </p:nvPr>
        </p:nvSpPr>
        <p:spPr>
          <a:xfrm>
            <a:off x="584200" y="1436688"/>
            <a:ext cx="1595439" cy="581025"/>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dk2"/>
              </a:buClr>
              <a:buSzPts val="1800"/>
              <a:buNone/>
              <a:defRPr b="1" sz="2000">
                <a:solidFill>
                  <a:schemeClr val="dk2"/>
                </a:solidFill>
                <a:latin typeface="Arial"/>
                <a:ea typeface="Arial"/>
                <a:cs typeface="Arial"/>
                <a:sym typeface="Arial"/>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10" name="Google Shape;210;p34"/>
          <p:cNvSpPr txBox="1"/>
          <p:nvPr>
            <p:ph idx="17" type="body"/>
          </p:nvPr>
        </p:nvSpPr>
        <p:spPr>
          <a:xfrm>
            <a:off x="2470150" y="1436688"/>
            <a:ext cx="1595438" cy="581025"/>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dk2"/>
              </a:buClr>
              <a:buSzPts val="1800"/>
              <a:buNone/>
              <a:defRPr b="1" sz="2000">
                <a:solidFill>
                  <a:schemeClr val="dk2"/>
                </a:solidFill>
                <a:latin typeface="Arial"/>
                <a:ea typeface="Arial"/>
                <a:cs typeface="Arial"/>
                <a:sym typeface="Arial"/>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11" name="Google Shape;211;p34"/>
          <p:cNvSpPr txBox="1"/>
          <p:nvPr>
            <p:ph idx="18" type="body"/>
          </p:nvPr>
        </p:nvSpPr>
        <p:spPr>
          <a:xfrm>
            <a:off x="4367808" y="1436688"/>
            <a:ext cx="1595438" cy="581025"/>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dk2"/>
              </a:buClr>
              <a:buSzPts val="1800"/>
              <a:buNone/>
              <a:defRPr b="1" sz="2000">
                <a:solidFill>
                  <a:schemeClr val="dk2"/>
                </a:solidFill>
                <a:latin typeface="Arial"/>
                <a:ea typeface="Arial"/>
                <a:cs typeface="Arial"/>
                <a:sym typeface="Arial"/>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12" name="Google Shape;212;p34"/>
          <p:cNvSpPr txBox="1"/>
          <p:nvPr>
            <p:ph idx="19" type="body"/>
          </p:nvPr>
        </p:nvSpPr>
        <p:spPr>
          <a:xfrm>
            <a:off x="6240016" y="1436688"/>
            <a:ext cx="1595438" cy="581025"/>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dk2"/>
              </a:buClr>
              <a:buSzPts val="1800"/>
              <a:buNone/>
              <a:defRPr b="1" sz="2000">
                <a:solidFill>
                  <a:schemeClr val="dk2"/>
                </a:solidFill>
                <a:latin typeface="Arial"/>
                <a:ea typeface="Arial"/>
                <a:cs typeface="Arial"/>
                <a:sym typeface="Arial"/>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13" name="Google Shape;213;p34"/>
          <p:cNvSpPr txBox="1"/>
          <p:nvPr>
            <p:ph idx="20" type="body"/>
          </p:nvPr>
        </p:nvSpPr>
        <p:spPr>
          <a:xfrm>
            <a:off x="8128000" y="1436688"/>
            <a:ext cx="1595438" cy="581025"/>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dk2"/>
              </a:buClr>
              <a:buSzPts val="1800"/>
              <a:buNone/>
              <a:defRPr b="1" sz="2000">
                <a:solidFill>
                  <a:schemeClr val="dk2"/>
                </a:solidFill>
                <a:latin typeface="Arial"/>
                <a:ea typeface="Arial"/>
                <a:cs typeface="Arial"/>
                <a:sym typeface="Arial"/>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14" name="Google Shape;214;p34"/>
          <p:cNvSpPr txBox="1"/>
          <p:nvPr>
            <p:ph idx="21" type="body"/>
          </p:nvPr>
        </p:nvSpPr>
        <p:spPr>
          <a:xfrm>
            <a:off x="10013950" y="1436688"/>
            <a:ext cx="1595438" cy="581025"/>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dk2"/>
              </a:buClr>
              <a:buSzPts val="1800"/>
              <a:buNone/>
              <a:defRPr b="1" sz="2000">
                <a:solidFill>
                  <a:schemeClr val="dk2"/>
                </a:solidFill>
                <a:latin typeface="Arial"/>
                <a:ea typeface="Arial"/>
                <a:cs typeface="Arial"/>
                <a:sym typeface="Arial"/>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15" name="Google Shape;215;p34"/>
          <p:cNvSpPr txBox="1"/>
          <p:nvPr>
            <p:ph idx="22" type="body"/>
          </p:nvPr>
        </p:nvSpPr>
        <p:spPr>
          <a:xfrm>
            <a:off x="584200" y="3789040"/>
            <a:ext cx="1595439" cy="581025"/>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dk2"/>
              </a:buClr>
              <a:buSzPts val="1800"/>
              <a:buNone/>
              <a:defRPr b="1" sz="2000">
                <a:solidFill>
                  <a:schemeClr val="dk2"/>
                </a:solidFill>
                <a:latin typeface="Arial"/>
                <a:ea typeface="Arial"/>
                <a:cs typeface="Arial"/>
                <a:sym typeface="Arial"/>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16" name="Google Shape;216;p34"/>
          <p:cNvSpPr txBox="1"/>
          <p:nvPr>
            <p:ph idx="23" type="body"/>
          </p:nvPr>
        </p:nvSpPr>
        <p:spPr>
          <a:xfrm>
            <a:off x="2470150" y="3789040"/>
            <a:ext cx="1595438" cy="581025"/>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dk2"/>
              </a:buClr>
              <a:buSzPts val="1800"/>
              <a:buNone/>
              <a:defRPr b="1" sz="2000">
                <a:solidFill>
                  <a:schemeClr val="dk2"/>
                </a:solidFill>
                <a:latin typeface="Arial"/>
                <a:ea typeface="Arial"/>
                <a:cs typeface="Arial"/>
                <a:sym typeface="Arial"/>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17" name="Google Shape;217;p34"/>
          <p:cNvSpPr txBox="1"/>
          <p:nvPr>
            <p:ph idx="24" type="body"/>
          </p:nvPr>
        </p:nvSpPr>
        <p:spPr>
          <a:xfrm>
            <a:off x="4367808" y="3789040"/>
            <a:ext cx="1595438" cy="581025"/>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dk2"/>
              </a:buClr>
              <a:buSzPts val="1800"/>
              <a:buNone/>
              <a:defRPr b="1" sz="2000">
                <a:solidFill>
                  <a:schemeClr val="dk2"/>
                </a:solidFill>
                <a:latin typeface="Arial"/>
                <a:ea typeface="Arial"/>
                <a:cs typeface="Arial"/>
                <a:sym typeface="Arial"/>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18" name="Google Shape;218;p34"/>
          <p:cNvSpPr txBox="1"/>
          <p:nvPr>
            <p:ph idx="25" type="body"/>
          </p:nvPr>
        </p:nvSpPr>
        <p:spPr>
          <a:xfrm>
            <a:off x="6240016" y="3789040"/>
            <a:ext cx="1595438" cy="581025"/>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dk2"/>
              </a:buClr>
              <a:buSzPts val="1800"/>
              <a:buNone/>
              <a:defRPr b="1" sz="2000">
                <a:solidFill>
                  <a:schemeClr val="dk2"/>
                </a:solidFill>
                <a:latin typeface="Arial"/>
                <a:ea typeface="Arial"/>
                <a:cs typeface="Arial"/>
                <a:sym typeface="Arial"/>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19" name="Google Shape;219;p34"/>
          <p:cNvSpPr txBox="1"/>
          <p:nvPr>
            <p:ph idx="26" type="body"/>
          </p:nvPr>
        </p:nvSpPr>
        <p:spPr>
          <a:xfrm>
            <a:off x="8128000" y="3789040"/>
            <a:ext cx="1595438" cy="581025"/>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dk2"/>
              </a:buClr>
              <a:buSzPts val="1800"/>
              <a:buNone/>
              <a:defRPr b="1" sz="2000">
                <a:solidFill>
                  <a:schemeClr val="dk2"/>
                </a:solidFill>
                <a:latin typeface="Arial"/>
                <a:ea typeface="Arial"/>
                <a:cs typeface="Arial"/>
                <a:sym typeface="Arial"/>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20" name="Google Shape;220;p34"/>
          <p:cNvSpPr txBox="1"/>
          <p:nvPr>
            <p:ph idx="27" type="body"/>
          </p:nvPr>
        </p:nvSpPr>
        <p:spPr>
          <a:xfrm>
            <a:off x="10013950" y="3789040"/>
            <a:ext cx="1595438" cy="581025"/>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dk2"/>
              </a:buClr>
              <a:buSzPts val="1800"/>
              <a:buNone/>
              <a:defRPr b="1" sz="2000">
                <a:solidFill>
                  <a:schemeClr val="dk2"/>
                </a:solidFill>
                <a:latin typeface="Arial"/>
                <a:ea typeface="Arial"/>
                <a:cs typeface="Arial"/>
                <a:sym typeface="Arial"/>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pos="1373">
          <p15:clr>
            <a:srgbClr val="A4A3A4"/>
          </p15:clr>
        </p15:guide>
        <p15:guide id="2" pos="1556">
          <p15:clr>
            <a:srgbClr val="A4A3A4"/>
          </p15:clr>
        </p15:guide>
        <p15:guide id="3" pos="2561">
          <p15:clr>
            <a:srgbClr val="A4A3A4"/>
          </p15:clr>
        </p15:guide>
        <p15:guide id="4" pos="2744">
          <p15:clr>
            <a:srgbClr val="A4A3A4"/>
          </p15:clr>
        </p15:guide>
        <p15:guide id="5" pos="3754">
          <p15:clr>
            <a:srgbClr val="A4A3A4"/>
          </p15:clr>
        </p15:guide>
        <p15:guide id="6" pos="3931">
          <p15:clr>
            <a:srgbClr val="A4A3A4"/>
          </p15:clr>
        </p15:guide>
        <p15:guide id="7" pos="4937">
          <p15:clr>
            <a:srgbClr val="A4A3A4"/>
          </p15:clr>
        </p15:guide>
        <p15:guide id="8" pos="5120">
          <p15:clr>
            <a:srgbClr val="A4A3A4"/>
          </p15:clr>
        </p15:guide>
        <p15:guide id="9" pos="6123">
          <p15:clr>
            <a:srgbClr val="A4A3A4"/>
          </p15:clr>
        </p15:guide>
        <p15:guide id="10" pos="6308">
          <p15:clr>
            <a:srgbClr val="A4A3A4"/>
          </p15:clr>
        </p15:guide>
        <p15:guide id="11" orient="horz" pos="905">
          <p15:clr>
            <a:srgbClr val="5ACBF0"/>
          </p15:clr>
        </p15:guide>
        <p15:guide id="12" orient="horz" pos="1271">
          <p15:clr>
            <a:srgbClr val="5ACBF0"/>
          </p15:clr>
        </p15:guide>
        <p15:guide id="13" orient="horz" pos="288">
          <p15:clr>
            <a:srgbClr val="5ACBF0"/>
          </p15:clr>
        </p15:guide>
        <p15:guide id="14" orient="horz" pos="2387">
          <p15:clr>
            <a:srgbClr val="FBAE40"/>
          </p15:clr>
        </p15:guide>
        <p15:guide id="15" orient="horz" pos="275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Header Line 12 Months">
  <p:cSld name="12_Header Line 12 Months">
    <p:bg>
      <p:bgPr>
        <a:solidFill>
          <a:schemeClr val="dk2"/>
        </a:solidFill>
      </p:bgPr>
    </p:bg>
    <p:spTree>
      <p:nvGrpSpPr>
        <p:cNvPr id="221" name="Shape 221"/>
        <p:cNvGrpSpPr/>
        <p:nvPr/>
      </p:nvGrpSpPr>
      <p:grpSpPr>
        <a:xfrm>
          <a:off x="0" y="0"/>
          <a:ext cx="0" cy="0"/>
          <a:chOff x="0" y="0"/>
          <a:chExt cx="0" cy="0"/>
        </a:xfrm>
      </p:grpSpPr>
      <p:sp>
        <p:nvSpPr>
          <p:cNvPr id="222" name="Google Shape;222;p35"/>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accent3"/>
              </a:buClr>
              <a:buSzPts val="3600"/>
              <a:buFont typeface="Arial"/>
              <a:buNone/>
              <a:defRPr b="1">
                <a:solidFill>
                  <a:schemeClr val="accent3"/>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3" name="Google Shape;223;p35"/>
          <p:cNvSpPr txBox="1"/>
          <p:nvPr>
            <p:ph idx="1" type="body"/>
          </p:nvPr>
        </p:nvSpPr>
        <p:spPr>
          <a:xfrm>
            <a:off x="584200" y="2137143"/>
            <a:ext cx="1595438"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lt2"/>
              </a:buClr>
              <a:buSzPts val="1260"/>
              <a:buFont typeface="Noto Sans Symbols"/>
              <a:buChar char="·"/>
              <a:defRPr sz="1400">
                <a:solidFill>
                  <a:schemeClr val="lt2"/>
                </a:solidFill>
                <a:latin typeface="Arial"/>
                <a:ea typeface="Arial"/>
                <a:cs typeface="Arial"/>
                <a:sym typeface="Aria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24" name="Google Shape;224;p35"/>
          <p:cNvSpPr txBox="1"/>
          <p:nvPr>
            <p:ph idx="2" type="body"/>
          </p:nvPr>
        </p:nvSpPr>
        <p:spPr>
          <a:xfrm>
            <a:off x="2470150" y="2137143"/>
            <a:ext cx="1595438"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lt2"/>
              </a:buClr>
              <a:buSzPts val="1260"/>
              <a:buFont typeface="Noto Sans Symbols"/>
              <a:buChar char="·"/>
              <a:defRPr sz="1400">
                <a:solidFill>
                  <a:schemeClr val="lt2"/>
                </a:solidFill>
                <a:latin typeface="Arial"/>
                <a:ea typeface="Arial"/>
                <a:cs typeface="Arial"/>
                <a:sym typeface="Aria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25" name="Google Shape;225;p35"/>
          <p:cNvSpPr txBox="1"/>
          <p:nvPr>
            <p:ph idx="3" type="body"/>
          </p:nvPr>
        </p:nvSpPr>
        <p:spPr>
          <a:xfrm>
            <a:off x="4356100" y="2137143"/>
            <a:ext cx="1603375"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lt2"/>
              </a:buClr>
              <a:buSzPts val="1260"/>
              <a:buFont typeface="Noto Sans Symbols"/>
              <a:buChar char="·"/>
              <a:defRPr sz="1400">
                <a:solidFill>
                  <a:schemeClr val="lt2"/>
                </a:solidFill>
                <a:latin typeface="Arial"/>
                <a:ea typeface="Arial"/>
                <a:cs typeface="Arial"/>
                <a:sym typeface="Aria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26" name="Google Shape;226;p35"/>
          <p:cNvSpPr txBox="1"/>
          <p:nvPr>
            <p:ph idx="4" type="body"/>
          </p:nvPr>
        </p:nvSpPr>
        <p:spPr>
          <a:xfrm>
            <a:off x="6240463" y="2137143"/>
            <a:ext cx="1597025"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lt2"/>
              </a:buClr>
              <a:buSzPts val="1260"/>
              <a:buFont typeface="Noto Sans Symbols"/>
              <a:buChar char="·"/>
              <a:defRPr sz="1400">
                <a:solidFill>
                  <a:schemeClr val="lt2"/>
                </a:solidFill>
                <a:latin typeface="Arial"/>
                <a:ea typeface="Arial"/>
                <a:cs typeface="Arial"/>
                <a:sym typeface="Aria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27" name="Google Shape;227;p35"/>
          <p:cNvSpPr txBox="1"/>
          <p:nvPr>
            <p:ph idx="5" type="body"/>
          </p:nvPr>
        </p:nvSpPr>
        <p:spPr>
          <a:xfrm>
            <a:off x="8128000" y="2137143"/>
            <a:ext cx="1592263"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lt2"/>
              </a:buClr>
              <a:buSzPts val="1260"/>
              <a:buFont typeface="Noto Sans Symbols"/>
              <a:buChar char="·"/>
              <a:defRPr sz="1400">
                <a:solidFill>
                  <a:schemeClr val="lt2"/>
                </a:solidFill>
                <a:latin typeface="Arial"/>
                <a:ea typeface="Arial"/>
                <a:cs typeface="Arial"/>
                <a:sym typeface="Aria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28" name="Google Shape;228;p35"/>
          <p:cNvSpPr txBox="1"/>
          <p:nvPr>
            <p:ph idx="6" type="body"/>
          </p:nvPr>
        </p:nvSpPr>
        <p:spPr>
          <a:xfrm>
            <a:off x="10013950" y="2137143"/>
            <a:ext cx="1595438"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lt2"/>
              </a:buClr>
              <a:buSzPts val="1260"/>
              <a:buFont typeface="Noto Sans Symbols"/>
              <a:buChar char="·"/>
              <a:defRPr sz="1400">
                <a:solidFill>
                  <a:schemeClr val="lt2"/>
                </a:solidFill>
                <a:latin typeface="Arial"/>
                <a:ea typeface="Arial"/>
                <a:cs typeface="Arial"/>
                <a:sym typeface="Aria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29" name="Google Shape;229;p35"/>
          <p:cNvSpPr txBox="1"/>
          <p:nvPr>
            <p:ph idx="7" type="body"/>
          </p:nvPr>
        </p:nvSpPr>
        <p:spPr>
          <a:xfrm>
            <a:off x="584200" y="4509120"/>
            <a:ext cx="1595438"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lt2"/>
              </a:buClr>
              <a:buSzPts val="1260"/>
              <a:buFont typeface="Noto Sans Symbols"/>
              <a:buChar char="·"/>
              <a:defRPr sz="1400">
                <a:solidFill>
                  <a:schemeClr val="lt2"/>
                </a:solidFill>
                <a:latin typeface="Arial"/>
                <a:ea typeface="Arial"/>
                <a:cs typeface="Arial"/>
                <a:sym typeface="Aria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30" name="Google Shape;230;p35"/>
          <p:cNvSpPr txBox="1"/>
          <p:nvPr>
            <p:ph idx="8" type="body"/>
          </p:nvPr>
        </p:nvSpPr>
        <p:spPr>
          <a:xfrm>
            <a:off x="2470150" y="4509120"/>
            <a:ext cx="1595438"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lt2"/>
              </a:buClr>
              <a:buSzPts val="1260"/>
              <a:buFont typeface="Noto Sans Symbols"/>
              <a:buChar char="·"/>
              <a:defRPr sz="1400">
                <a:solidFill>
                  <a:schemeClr val="lt2"/>
                </a:solidFill>
                <a:latin typeface="Arial"/>
                <a:ea typeface="Arial"/>
                <a:cs typeface="Arial"/>
                <a:sym typeface="Aria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31" name="Google Shape;231;p35"/>
          <p:cNvSpPr txBox="1"/>
          <p:nvPr>
            <p:ph idx="9" type="body"/>
          </p:nvPr>
        </p:nvSpPr>
        <p:spPr>
          <a:xfrm>
            <a:off x="4356100" y="4509120"/>
            <a:ext cx="1603375"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lt2"/>
              </a:buClr>
              <a:buSzPts val="1260"/>
              <a:buFont typeface="Noto Sans Symbols"/>
              <a:buChar char="·"/>
              <a:defRPr sz="1400">
                <a:solidFill>
                  <a:schemeClr val="lt2"/>
                </a:solidFill>
                <a:latin typeface="Arial"/>
                <a:ea typeface="Arial"/>
                <a:cs typeface="Arial"/>
                <a:sym typeface="Aria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32" name="Google Shape;232;p35"/>
          <p:cNvSpPr txBox="1"/>
          <p:nvPr>
            <p:ph idx="13" type="body"/>
          </p:nvPr>
        </p:nvSpPr>
        <p:spPr>
          <a:xfrm>
            <a:off x="6240463" y="4509120"/>
            <a:ext cx="1597025"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lt2"/>
              </a:buClr>
              <a:buSzPts val="1260"/>
              <a:buFont typeface="Noto Sans Symbols"/>
              <a:buChar char="·"/>
              <a:defRPr sz="1400">
                <a:solidFill>
                  <a:schemeClr val="lt2"/>
                </a:solidFill>
                <a:latin typeface="Arial"/>
                <a:ea typeface="Arial"/>
                <a:cs typeface="Arial"/>
                <a:sym typeface="Aria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33" name="Google Shape;233;p35"/>
          <p:cNvSpPr txBox="1"/>
          <p:nvPr>
            <p:ph idx="14" type="body"/>
          </p:nvPr>
        </p:nvSpPr>
        <p:spPr>
          <a:xfrm>
            <a:off x="8128000" y="4509120"/>
            <a:ext cx="1592263"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lt2"/>
              </a:buClr>
              <a:buSzPts val="1260"/>
              <a:buFont typeface="Noto Sans Symbols"/>
              <a:buChar char="·"/>
              <a:defRPr sz="1400">
                <a:solidFill>
                  <a:schemeClr val="lt2"/>
                </a:solidFill>
                <a:latin typeface="Arial"/>
                <a:ea typeface="Arial"/>
                <a:cs typeface="Arial"/>
                <a:sym typeface="Aria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34" name="Google Shape;234;p35"/>
          <p:cNvSpPr txBox="1"/>
          <p:nvPr>
            <p:ph idx="15" type="body"/>
          </p:nvPr>
        </p:nvSpPr>
        <p:spPr>
          <a:xfrm>
            <a:off x="10013950" y="4509120"/>
            <a:ext cx="1595438"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lt2"/>
              </a:buClr>
              <a:buSzPts val="1260"/>
              <a:buFont typeface="Noto Sans Symbols"/>
              <a:buChar char="·"/>
              <a:defRPr sz="1400">
                <a:solidFill>
                  <a:schemeClr val="lt2"/>
                </a:solidFill>
                <a:latin typeface="Arial"/>
                <a:ea typeface="Arial"/>
                <a:cs typeface="Arial"/>
                <a:sym typeface="Aria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cxnSp>
        <p:nvCxnSpPr>
          <p:cNvPr id="235" name="Google Shape;235;p35"/>
          <p:cNvCxnSpPr/>
          <p:nvPr/>
        </p:nvCxnSpPr>
        <p:spPr>
          <a:xfrm>
            <a:off x="584200" y="2017713"/>
            <a:ext cx="1595438" cy="0"/>
          </a:xfrm>
          <a:prstGeom prst="straightConnector1">
            <a:avLst/>
          </a:prstGeom>
          <a:noFill/>
          <a:ln cap="flat" cmpd="sng" w="25400">
            <a:solidFill>
              <a:schemeClr val="lt1"/>
            </a:solidFill>
            <a:prstDash val="solid"/>
            <a:round/>
            <a:headEnd len="sm" w="sm" type="none"/>
            <a:tailEnd len="sm" w="sm" type="none"/>
          </a:ln>
        </p:spPr>
      </p:cxnSp>
      <p:cxnSp>
        <p:nvCxnSpPr>
          <p:cNvPr id="236" name="Google Shape;236;p35"/>
          <p:cNvCxnSpPr/>
          <p:nvPr/>
        </p:nvCxnSpPr>
        <p:spPr>
          <a:xfrm>
            <a:off x="2470150" y="2017713"/>
            <a:ext cx="1595438" cy="0"/>
          </a:xfrm>
          <a:prstGeom prst="straightConnector1">
            <a:avLst/>
          </a:prstGeom>
          <a:noFill/>
          <a:ln cap="flat" cmpd="sng" w="25400">
            <a:solidFill>
              <a:schemeClr val="lt1"/>
            </a:solidFill>
            <a:prstDash val="solid"/>
            <a:round/>
            <a:headEnd len="sm" w="sm" type="none"/>
            <a:tailEnd len="sm" w="sm" type="none"/>
          </a:ln>
        </p:spPr>
      </p:cxnSp>
      <p:cxnSp>
        <p:nvCxnSpPr>
          <p:cNvPr id="237" name="Google Shape;237;p35"/>
          <p:cNvCxnSpPr/>
          <p:nvPr/>
        </p:nvCxnSpPr>
        <p:spPr>
          <a:xfrm>
            <a:off x="4364037" y="2015240"/>
            <a:ext cx="1595438" cy="0"/>
          </a:xfrm>
          <a:prstGeom prst="straightConnector1">
            <a:avLst/>
          </a:prstGeom>
          <a:noFill/>
          <a:ln cap="flat" cmpd="sng" w="25400">
            <a:solidFill>
              <a:schemeClr val="lt1"/>
            </a:solidFill>
            <a:prstDash val="solid"/>
            <a:round/>
            <a:headEnd len="sm" w="sm" type="none"/>
            <a:tailEnd len="sm" w="sm" type="none"/>
          </a:ln>
        </p:spPr>
      </p:cxnSp>
      <p:cxnSp>
        <p:nvCxnSpPr>
          <p:cNvPr id="238" name="Google Shape;238;p35"/>
          <p:cNvCxnSpPr/>
          <p:nvPr/>
        </p:nvCxnSpPr>
        <p:spPr>
          <a:xfrm>
            <a:off x="6240463" y="2017713"/>
            <a:ext cx="1595438" cy="0"/>
          </a:xfrm>
          <a:prstGeom prst="straightConnector1">
            <a:avLst/>
          </a:prstGeom>
          <a:noFill/>
          <a:ln cap="flat" cmpd="sng" w="25400">
            <a:solidFill>
              <a:schemeClr val="lt1"/>
            </a:solidFill>
            <a:prstDash val="solid"/>
            <a:round/>
            <a:headEnd len="sm" w="sm" type="none"/>
            <a:tailEnd len="sm" w="sm" type="none"/>
          </a:ln>
        </p:spPr>
      </p:cxnSp>
      <p:cxnSp>
        <p:nvCxnSpPr>
          <p:cNvPr id="239" name="Google Shape;239;p35"/>
          <p:cNvCxnSpPr/>
          <p:nvPr/>
        </p:nvCxnSpPr>
        <p:spPr>
          <a:xfrm>
            <a:off x="8124825" y="2017713"/>
            <a:ext cx="1595438" cy="0"/>
          </a:xfrm>
          <a:prstGeom prst="straightConnector1">
            <a:avLst/>
          </a:prstGeom>
          <a:noFill/>
          <a:ln cap="flat" cmpd="sng" w="25400">
            <a:solidFill>
              <a:schemeClr val="lt1"/>
            </a:solidFill>
            <a:prstDash val="solid"/>
            <a:round/>
            <a:headEnd len="sm" w="sm" type="none"/>
            <a:tailEnd len="sm" w="sm" type="none"/>
          </a:ln>
        </p:spPr>
      </p:cxnSp>
      <p:cxnSp>
        <p:nvCxnSpPr>
          <p:cNvPr id="240" name="Google Shape;240;p35"/>
          <p:cNvCxnSpPr/>
          <p:nvPr/>
        </p:nvCxnSpPr>
        <p:spPr>
          <a:xfrm>
            <a:off x="10013950" y="2017713"/>
            <a:ext cx="1595438" cy="0"/>
          </a:xfrm>
          <a:prstGeom prst="straightConnector1">
            <a:avLst/>
          </a:prstGeom>
          <a:noFill/>
          <a:ln cap="flat" cmpd="sng" w="25400">
            <a:solidFill>
              <a:schemeClr val="lt1"/>
            </a:solidFill>
            <a:prstDash val="solid"/>
            <a:round/>
            <a:headEnd len="sm" w="sm" type="none"/>
            <a:tailEnd len="sm" w="sm" type="none"/>
          </a:ln>
        </p:spPr>
      </p:cxnSp>
      <p:cxnSp>
        <p:nvCxnSpPr>
          <p:cNvPr id="241" name="Google Shape;241;p35"/>
          <p:cNvCxnSpPr/>
          <p:nvPr/>
        </p:nvCxnSpPr>
        <p:spPr>
          <a:xfrm>
            <a:off x="584200" y="4365104"/>
            <a:ext cx="1595438" cy="0"/>
          </a:xfrm>
          <a:prstGeom prst="straightConnector1">
            <a:avLst/>
          </a:prstGeom>
          <a:noFill/>
          <a:ln cap="flat" cmpd="sng" w="25400">
            <a:solidFill>
              <a:schemeClr val="lt1"/>
            </a:solidFill>
            <a:prstDash val="solid"/>
            <a:round/>
            <a:headEnd len="sm" w="sm" type="none"/>
            <a:tailEnd len="sm" w="sm" type="none"/>
          </a:ln>
        </p:spPr>
      </p:cxnSp>
      <p:cxnSp>
        <p:nvCxnSpPr>
          <p:cNvPr id="242" name="Google Shape;242;p35"/>
          <p:cNvCxnSpPr/>
          <p:nvPr/>
        </p:nvCxnSpPr>
        <p:spPr>
          <a:xfrm>
            <a:off x="2495600" y="4365104"/>
            <a:ext cx="1595438" cy="0"/>
          </a:xfrm>
          <a:prstGeom prst="straightConnector1">
            <a:avLst/>
          </a:prstGeom>
          <a:noFill/>
          <a:ln cap="flat" cmpd="sng" w="25400">
            <a:solidFill>
              <a:schemeClr val="lt1"/>
            </a:solidFill>
            <a:prstDash val="solid"/>
            <a:round/>
            <a:headEnd len="sm" w="sm" type="none"/>
            <a:tailEnd len="sm" w="sm" type="none"/>
          </a:ln>
        </p:spPr>
      </p:cxnSp>
      <p:cxnSp>
        <p:nvCxnSpPr>
          <p:cNvPr id="243" name="Google Shape;243;p35"/>
          <p:cNvCxnSpPr/>
          <p:nvPr/>
        </p:nvCxnSpPr>
        <p:spPr>
          <a:xfrm>
            <a:off x="4364037" y="4362631"/>
            <a:ext cx="1595438" cy="0"/>
          </a:xfrm>
          <a:prstGeom prst="straightConnector1">
            <a:avLst/>
          </a:prstGeom>
          <a:noFill/>
          <a:ln cap="flat" cmpd="sng" w="25400">
            <a:solidFill>
              <a:schemeClr val="lt1"/>
            </a:solidFill>
            <a:prstDash val="solid"/>
            <a:round/>
            <a:headEnd len="sm" w="sm" type="none"/>
            <a:tailEnd len="sm" w="sm" type="none"/>
          </a:ln>
        </p:spPr>
      </p:cxnSp>
      <p:cxnSp>
        <p:nvCxnSpPr>
          <p:cNvPr id="244" name="Google Shape;244;p35"/>
          <p:cNvCxnSpPr/>
          <p:nvPr/>
        </p:nvCxnSpPr>
        <p:spPr>
          <a:xfrm>
            <a:off x="6240463" y="4365104"/>
            <a:ext cx="1595438" cy="0"/>
          </a:xfrm>
          <a:prstGeom prst="straightConnector1">
            <a:avLst/>
          </a:prstGeom>
          <a:noFill/>
          <a:ln cap="flat" cmpd="sng" w="25400">
            <a:solidFill>
              <a:schemeClr val="lt1"/>
            </a:solidFill>
            <a:prstDash val="solid"/>
            <a:round/>
            <a:headEnd len="sm" w="sm" type="none"/>
            <a:tailEnd len="sm" w="sm" type="none"/>
          </a:ln>
        </p:spPr>
      </p:cxnSp>
      <p:cxnSp>
        <p:nvCxnSpPr>
          <p:cNvPr id="245" name="Google Shape;245;p35"/>
          <p:cNvCxnSpPr/>
          <p:nvPr/>
        </p:nvCxnSpPr>
        <p:spPr>
          <a:xfrm>
            <a:off x="8124825" y="4365104"/>
            <a:ext cx="1595438" cy="0"/>
          </a:xfrm>
          <a:prstGeom prst="straightConnector1">
            <a:avLst/>
          </a:prstGeom>
          <a:noFill/>
          <a:ln cap="flat" cmpd="sng" w="25400">
            <a:solidFill>
              <a:schemeClr val="lt1"/>
            </a:solidFill>
            <a:prstDash val="solid"/>
            <a:round/>
            <a:headEnd len="sm" w="sm" type="none"/>
            <a:tailEnd len="sm" w="sm" type="none"/>
          </a:ln>
        </p:spPr>
      </p:cxnSp>
      <p:cxnSp>
        <p:nvCxnSpPr>
          <p:cNvPr id="246" name="Google Shape;246;p35"/>
          <p:cNvCxnSpPr/>
          <p:nvPr/>
        </p:nvCxnSpPr>
        <p:spPr>
          <a:xfrm>
            <a:off x="10013950" y="4365104"/>
            <a:ext cx="1595438" cy="0"/>
          </a:xfrm>
          <a:prstGeom prst="straightConnector1">
            <a:avLst/>
          </a:prstGeom>
          <a:noFill/>
          <a:ln cap="flat" cmpd="sng" w="25400">
            <a:solidFill>
              <a:schemeClr val="lt1"/>
            </a:solidFill>
            <a:prstDash val="solid"/>
            <a:round/>
            <a:headEnd len="sm" w="sm" type="none"/>
            <a:tailEnd len="sm" w="sm" type="none"/>
          </a:ln>
        </p:spPr>
      </p:cxnSp>
      <p:sp>
        <p:nvSpPr>
          <p:cNvPr id="247" name="Google Shape;247;p35"/>
          <p:cNvSpPr txBox="1"/>
          <p:nvPr>
            <p:ph idx="16" type="body"/>
          </p:nvPr>
        </p:nvSpPr>
        <p:spPr>
          <a:xfrm>
            <a:off x="584200" y="1436688"/>
            <a:ext cx="1595439" cy="581025"/>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lt1"/>
              </a:buClr>
              <a:buSzPts val="1800"/>
              <a:buNone/>
              <a:defRPr b="1" sz="2000">
                <a:solidFill>
                  <a:schemeClr val="lt1"/>
                </a:solidFill>
                <a:latin typeface="Arial"/>
                <a:ea typeface="Arial"/>
                <a:cs typeface="Arial"/>
                <a:sym typeface="Arial"/>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8" name="Google Shape;248;p35"/>
          <p:cNvSpPr txBox="1"/>
          <p:nvPr>
            <p:ph idx="17" type="body"/>
          </p:nvPr>
        </p:nvSpPr>
        <p:spPr>
          <a:xfrm>
            <a:off x="2470150" y="1436688"/>
            <a:ext cx="1595438" cy="581025"/>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lt1"/>
              </a:buClr>
              <a:buSzPts val="1800"/>
              <a:buNone/>
              <a:defRPr b="1" sz="2000">
                <a:solidFill>
                  <a:schemeClr val="lt1"/>
                </a:solidFill>
                <a:latin typeface="Arial"/>
                <a:ea typeface="Arial"/>
                <a:cs typeface="Arial"/>
                <a:sym typeface="Arial"/>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9" name="Google Shape;249;p35"/>
          <p:cNvSpPr txBox="1"/>
          <p:nvPr>
            <p:ph idx="18" type="body"/>
          </p:nvPr>
        </p:nvSpPr>
        <p:spPr>
          <a:xfrm>
            <a:off x="4367808" y="1436688"/>
            <a:ext cx="1595438" cy="581025"/>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lt1"/>
              </a:buClr>
              <a:buSzPts val="1800"/>
              <a:buNone/>
              <a:defRPr b="1" sz="2000">
                <a:solidFill>
                  <a:schemeClr val="lt1"/>
                </a:solidFill>
                <a:latin typeface="Arial"/>
                <a:ea typeface="Arial"/>
                <a:cs typeface="Arial"/>
                <a:sym typeface="Arial"/>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50" name="Google Shape;250;p35"/>
          <p:cNvSpPr txBox="1"/>
          <p:nvPr>
            <p:ph idx="19" type="body"/>
          </p:nvPr>
        </p:nvSpPr>
        <p:spPr>
          <a:xfrm>
            <a:off x="6240016" y="1436688"/>
            <a:ext cx="1595438" cy="581025"/>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lt1"/>
              </a:buClr>
              <a:buSzPts val="1800"/>
              <a:buNone/>
              <a:defRPr b="1" sz="2000">
                <a:solidFill>
                  <a:schemeClr val="lt1"/>
                </a:solidFill>
                <a:latin typeface="Arial"/>
                <a:ea typeface="Arial"/>
                <a:cs typeface="Arial"/>
                <a:sym typeface="Arial"/>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51" name="Google Shape;251;p35"/>
          <p:cNvSpPr txBox="1"/>
          <p:nvPr>
            <p:ph idx="20" type="body"/>
          </p:nvPr>
        </p:nvSpPr>
        <p:spPr>
          <a:xfrm>
            <a:off x="8128000" y="1436688"/>
            <a:ext cx="1595438" cy="581025"/>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lt1"/>
              </a:buClr>
              <a:buSzPts val="1800"/>
              <a:buNone/>
              <a:defRPr b="1" sz="2000">
                <a:solidFill>
                  <a:schemeClr val="lt1"/>
                </a:solidFill>
                <a:latin typeface="Arial"/>
                <a:ea typeface="Arial"/>
                <a:cs typeface="Arial"/>
                <a:sym typeface="Arial"/>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52" name="Google Shape;252;p35"/>
          <p:cNvSpPr txBox="1"/>
          <p:nvPr>
            <p:ph idx="21" type="body"/>
          </p:nvPr>
        </p:nvSpPr>
        <p:spPr>
          <a:xfrm>
            <a:off x="10013950" y="1436688"/>
            <a:ext cx="1595438" cy="581025"/>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lt1"/>
              </a:buClr>
              <a:buSzPts val="1800"/>
              <a:buNone/>
              <a:defRPr b="1" sz="2000">
                <a:solidFill>
                  <a:schemeClr val="lt1"/>
                </a:solidFill>
                <a:latin typeface="Arial"/>
                <a:ea typeface="Arial"/>
                <a:cs typeface="Arial"/>
                <a:sym typeface="Arial"/>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53" name="Google Shape;253;p35"/>
          <p:cNvSpPr txBox="1"/>
          <p:nvPr>
            <p:ph idx="22" type="body"/>
          </p:nvPr>
        </p:nvSpPr>
        <p:spPr>
          <a:xfrm>
            <a:off x="584200" y="3789040"/>
            <a:ext cx="1595439" cy="581025"/>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lt1"/>
              </a:buClr>
              <a:buSzPts val="1800"/>
              <a:buNone/>
              <a:defRPr b="1" sz="2000">
                <a:solidFill>
                  <a:schemeClr val="lt1"/>
                </a:solidFill>
                <a:latin typeface="Arial"/>
                <a:ea typeface="Arial"/>
                <a:cs typeface="Arial"/>
                <a:sym typeface="Arial"/>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54" name="Google Shape;254;p35"/>
          <p:cNvSpPr txBox="1"/>
          <p:nvPr>
            <p:ph idx="23" type="body"/>
          </p:nvPr>
        </p:nvSpPr>
        <p:spPr>
          <a:xfrm>
            <a:off x="2470150" y="3789040"/>
            <a:ext cx="1595438" cy="581025"/>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lt1"/>
              </a:buClr>
              <a:buSzPts val="1800"/>
              <a:buNone/>
              <a:defRPr b="1" sz="2000">
                <a:solidFill>
                  <a:schemeClr val="lt1"/>
                </a:solidFill>
                <a:latin typeface="Arial"/>
                <a:ea typeface="Arial"/>
                <a:cs typeface="Arial"/>
                <a:sym typeface="Arial"/>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55" name="Google Shape;255;p35"/>
          <p:cNvSpPr txBox="1"/>
          <p:nvPr>
            <p:ph idx="24" type="body"/>
          </p:nvPr>
        </p:nvSpPr>
        <p:spPr>
          <a:xfrm>
            <a:off x="4367808" y="3789040"/>
            <a:ext cx="1595438" cy="581025"/>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lt1"/>
              </a:buClr>
              <a:buSzPts val="1800"/>
              <a:buNone/>
              <a:defRPr b="1" sz="2000">
                <a:solidFill>
                  <a:schemeClr val="lt1"/>
                </a:solidFill>
                <a:latin typeface="Arial"/>
                <a:ea typeface="Arial"/>
                <a:cs typeface="Arial"/>
                <a:sym typeface="Arial"/>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56" name="Google Shape;256;p35"/>
          <p:cNvSpPr txBox="1"/>
          <p:nvPr>
            <p:ph idx="25" type="body"/>
          </p:nvPr>
        </p:nvSpPr>
        <p:spPr>
          <a:xfrm>
            <a:off x="6240016" y="3789040"/>
            <a:ext cx="1595438" cy="581025"/>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lt1"/>
              </a:buClr>
              <a:buSzPts val="1800"/>
              <a:buNone/>
              <a:defRPr b="1" sz="2000">
                <a:solidFill>
                  <a:schemeClr val="lt1"/>
                </a:solidFill>
                <a:latin typeface="Arial"/>
                <a:ea typeface="Arial"/>
                <a:cs typeface="Arial"/>
                <a:sym typeface="Arial"/>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57" name="Google Shape;257;p35"/>
          <p:cNvSpPr txBox="1"/>
          <p:nvPr>
            <p:ph idx="26" type="body"/>
          </p:nvPr>
        </p:nvSpPr>
        <p:spPr>
          <a:xfrm>
            <a:off x="8128000" y="3789040"/>
            <a:ext cx="1595438" cy="581025"/>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lt1"/>
              </a:buClr>
              <a:buSzPts val="1800"/>
              <a:buNone/>
              <a:defRPr b="1" sz="2000">
                <a:solidFill>
                  <a:schemeClr val="lt1"/>
                </a:solidFill>
                <a:latin typeface="Arial"/>
                <a:ea typeface="Arial"/>
                <a:cs typeface="Arial"/>
                <a:sym typeface="Arial"/>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58" name="Google Shape;258;p35"/>
          <p:cNvSpPr txBox="1"/>
          <p:nvPr>
            <p:ph idx="27" type="body"/>
          </p:nvPr>
        </p:nvSpPr>
        <p:spPr>
          <a:xfrm>
            <a:off x="10013950" y="3789040"/>
            <a:ext cx="1595438" cy="581025"/>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lt1"/>
              </a:buClr>
              <a:buSzPts val="1800"/>
              <a:buNone/>
              <a:defRPr b="1" sz="2000">
                <a:solidFill>
                  <a:schemeClr val="lt1"/>
                </a:solidFill>
                <a:latin typeface="Arial"/>
                <a:ea typeface="Arial"/>
                <a:cs typeface="Arial"/>
                <a:sym typeface="Arial"/>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pos="1373">
          <p15:clr>
            <a:srgbClr val="A4A3A4"/>
          </p15:clr>
        </p15:guide>
        <p15:guide id="2" pos="1556">
          <p15:clr>
            <a:srgbClr val="A4A3A4"/>
          </p15:clr>
        </p15:guide>
        <p15:guide id="3" pos="2561">
          <p15:clr>
            <a:srgbClr val="A4A3A4"/>
          </p15:clr>
        </p15:guide>
        <p15:guide id="4" pos="2744">
          <p15:clr>
            <a:srgbClr val="A4A3A4"/>
          </p15:clr>
        </p15:guide>
        <p15:guide id="5" pos="3754">
          <p15:clr>
            <a:srgbClr val="A4A3A4"/>
          </p15:clr>
        </p15:guide>
        <p15:guide id="6" pos="3931">
          <p15:clr>
            <a:srgbClr val="A4A3A4"/>
          </p15:clr>
        </p15:guide>
        <p15:guide id="7" pos="4937">
          <p15:clr>
            <a:srgbClr val="A4A3A4"/>
          </p15:clr>
        </p15:guide>
        <p15:guide id="8" pos="5120">
          <p15:clr>
            <a:srgbClr val="A4A3A4"/>
          </p15:clr>
        </p15:guide>
        <p15:guide id="9" pos="6123">
          <p15:clr>
            <a:srgbClr val="A4A3A4"/>
          </p15:clr>
        </p15:guide>
        <p15:guide id="10" pos="6308">
          <p15:clr>
            <a:srgbClr val="A4A3A4"/>
          </p15:clr>
        </p15:guide>
        <p15:guide id="11" orient="horz" pos="905">
          <p15:clr>
            <a:srgbClr val="5ACBF0"/>
          </p15:clr>
        </p15:guide>
        <p15:guide id="12" orient="horz" pos="1271">
          <p15:clr>
            <a:srgbClr val="5ACBF0"/>
          </p15:clr>
        </p15:guide>
        <p15:guide id="13" orient="horz" pos="288">
          <p15:clr>
            <a:srgbClr val="5ACBF0"/>
          </p15:clr>
        </p15:guide>
        <p15:guide id="14" orient="horz" pos="2387">
          <p15:clr>
            <a:srgbClr val="FBAE40"/>
          </p15:clr>
        </p15:guide>
        <p15:guide id="15" orient="horz" pos="275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quare Photo ">
  <p:cSld name="Title - Square Photo ">
    <p:spTree>
      <p:nvGrpSpPr>
        <p:cNvPr id="259" name="Shape 259"/>
        <p:cNvGrpSpPr/>
        <p:nvPr/>
      </p:nvGrpSpPr>
      <p:grpSpPr>
        <a:xfrm>
          <a:off x="0" y="0"/>
          <a:ext cx="0" cy="0"/>
          <a:chOff x="0" y="0"/>
          <a:chExt cx="0" cy="0"/>
        </a:xfrm>
      </p:grpSpPr>
      <p:sp>
        <p:nvSpPr>
          <p:cNvPr id="260" name="Google Shape;260;p36"/>
          <p:cNvSpPr txBox="1"/>
          <p:nvPr>
            <p:ph type="title"/>
          </p:nvPr>
        </p:nvSpPr>
        <p:spPr>
          <a:xfrm>
            <a:off x="588263" y="2016203"/>
            <a:ext cx="4158362" cy="1107996"/>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chemeClr val="dk1"/>
              </a:buClr>
              <a:buSzPts val="3600"/>
              <a:buFont typeface="Arial"/>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1" name="Google Shape;261;p36"/>
          <p:cNvSpPr txBox="1"/>
          <p:nvPr>
            <p:ph idx="1" type="body"/>
          </p:nvPr>
        </p:nvSpPr>
        <p:spPr>
          <a:xfrm>
            <a:off x="584200" y="3535540"/>
            <a:ext cx="4162425" cy="33855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440"/>
              </a:spcBef>
              <a:spcAft>
                <a:spcPts val="0"/>
              </a:spcAft>
              <a:buClr>
                <a:schemeClr val="dk1"/>
              </a:buClr>
              <a:buSzPts val="1980"/>
              <a:buNone/>
              <a:defRPr sz="2200">
                <a:latin typeface="Arial"/>
                <a:ea typeface="Arial"/>
                <a:cs typeface="Arial"/>
                <a:sym typeface="Arial"/>
              </a:defRPr>
            </a:lvl1pPr>
            <a:lvl2pPr indent="-228600" lvl="1" marL="914400" algn="l">
              <a:lnSpc>
                <a:spcPct val="100000"/>
              </a:lnSpc>
              <a:spcBef>
                <a:spcPts val="400"/>
              </a:spcBef>
              <a:spcAft>
                <a:spcPts val="0"/>
              </a:spcAft>
              <a:buClr>
                <a:schemeClr val="dk1"/>
              </a:buClr>
              <a:buSzPts val="1800"/>
              <a:buNone/>
              <a:defRPr/>
            </a:lvl2pPr>
            <a:lvl3pPr indent="-228600" lvl="2" marL="1371600" algn="l">
              <a:lnSpc>
                <a:spcPct val="100000"/>
              </a:lnSpc>
              <a:spcBef>
                <a:spcPts val="320"/>
              </a:spcBef>
              <a:spcAft>
                <a:spcPts val="0"/>
              </a:spcAft>
              <a:buClr>
                <a:schemeClr val="dk1"/>
              </a:buClr>
              <a:buSzPts val="1440"/>
              <a:buNone/>
              <a:defRPr/>
            </a:lvl3pPr>
            <a:lvl4pPr indent="-228600" lvl="3" marL="1828800" algn="l">
              <a:lnSpc>
                <a:spcPct val="100000"/>
              </a:lnSpc>
              <a:spcBef>
                <a:spcPts val="280"/>
              </a:spcBef>
              <a:spcAft>
                <a:spcPts val="0"/>
              </a:spcAft>
              <a:buClr>
                <a:schemeClr val="dk1"/>
              </a:buClr>
              <a:buSzPts val="1260"/>
              <a:buNone/>
              <a:defRPr/>
            </a:lvl4pPr>
            <a:lvl5pPr indent="-228600" lvl="4" marL="2286000" algn="l">
              <a:lnSpc>
                <a:spcPct val="100000"/>
              </a:lnSpc>
              <a:spcBef>
                <a:spcPts val="280"/>
              </a:spcBef>
              <a:spcAft>
                <a:spcPts val="0"/>
              </a:spcAft>
              <a:buClr>
                <a:schemeClr val="dk1"/>
              </a:buClr>
              <a:buSzPts val="126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descr="This photo is a 'placeholder' only. Drag or drop your photo here, or click and tap the center to insert a photo." id="262" name="Google Shape;262;p36"/>
          <p:cNvSpPr/>
          <p:nvPr>
            <p:ph idx="2" type="pic"/>
          </p:nvPr>
        </p:nvSpPr>
        <p:spPr>
          <a:xfrm>
            <a:off x="5334000" y="0"/>
            <a:ext cx="6858000" cy="6858000"/>
          </a:xfrm>
          <a:prstGeom prst="rect">
            <a:avLst/>
          </a:prstGeom>
          <a:noFill/>
          <a:ln>
            <a:noFill/>
          </a:ln>
        </p:spPr>
      </p:sp>
      <p:sp>
        <p:nvSpPr>
          <p:cNvPr id="263" name="Google Shape;263;p36"/>
          <p:cNvSpPr txBox="1"/>
          <p:nvPr/>
        </p:nvSpPr>
        <p:spPr>
          <a:xfrm>
            <a:off x="12355721" y="-203944"/>
            <a:ext cx="577081" cy="1538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extLst>
    <p:ext uri="{DCECCB84-F9BA-43D5-87BE-67443E8EF086}">
      <p15:sldGuideLst>
        <p15:guide id="1" pos="3360">
          <p15:clr>
            <a:srgbClr val="5ACBF0"/>
          </p15:clr>
        </p15:guide>
        <p15:guide id="2" orient="horz" pos="1968">
          <p15:clr>
            <a:srgbClr val="5ACBF0"/>
          </p15:clr>
        </p15:guide>
        <p15:guide id="3" orient="horz" pos="2226">
          <p15:clr>
            <a:srgbClr val="5ACBF0"/>
          </p15:clr>
        </p15:guide>
        <p15:guide id="4" pos="3729">
          <p15:clr>
            <a:srgbClr val="C35EA4"/>
          </p15:clr>
        </p15:guide>
        <p15:guide id="5" pos="2993">
          <p15:clr>
            <a:srgbClr val="5ACBF0"/>
          </p15:clr>
        </p15:guide>
        <p15:guide id="6" pos="3543">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quare Photo Left">
  <p:cSld name="Title - Square Photo Left">
    <p:bg>
      <p:bgPr>
        <a:solidFill>
          <a:schemeClr val="lt1"/>
        </a:solidFill>
      </p:bgPr>
    </p:bg>
    <p:spTree>
      <p:nvGrpSpPr>
        <p:cNvPr id="264" name="Shape 264"/>
        <p:cNvGrpSpPr/>
        <p:nvPr/>
      </p:nvGrpSpPr>
      <p:grpSpPr>
        <a:xfrm>
          <a:off x="0" y="0"/>
          <a:ext cx="0" cy="0"/>
          <a:chOff x="0" y="0"/>
          <a:chExt cx="0" cy="0"/>
        </a:xfrm>
      </p:grpSpPr>
      <p:sp>
        <p:nvSpPr>
          <p:cNvPr id="265" name="Google Shape;265;p37"/>
          <p:cNvSpPr/>
          <p:nvPr>
            <p:ph idx="2" type="pic"/>
          </p:nvPr>
        </p:nvSpPr>
        <p:spPr>
          <a:xfrm>
            <a:off x="0" y="0"/>
            <a:ext cx="6892925" cy="6858000"/>
          </a:xfrm>
          <a:prstGeom prst="rect">
            <a:avLst/>
          </a:prstGeom>
          <a:noFill/>
          <a:ln>
            <a:noFill/>
          </a:ln>
        </p:spPr>
      </p:sp>
      <p:sp>
        <p:nvSpPr>
          <p:cNvPr id="266" name="Google Shape;266;p37"/>
          <p:cNvSpPr txBox="1"/>
          <p:nvPr>
            <p:ph type="title"/>
          </p:nvPr>
        </p:nvSpPr>
        <p:spPr>
          <a:xfrm>
            <a:off x="7192963" y="457200"/>
            <a:ext cx="4416425" cy="1107996"/>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3600"/>
              <a:buFont typeface="Arial"/>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7" name="Google Shape;267;p37"/>
          <p:cNvSpPr txBox="1"/>
          <p:nvPr>
            <p:ph idx="1" type="body"/>
          </p:nvPr>
        </p:nvSpPr>
        <p:spPr>
          <a:xfrm>
            <a:off x="7192963" y="1779002"/>
            <a:ext cx="3470275" cy="2043636"/>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560"/>
              </a:spcBef>
              <a:spcAft>
                <a:spcPts val="0"/>
              </a:spcAft>
              <a:buClr>
                <a:schemeClr val="dk1"/>
              </a:buClr>
              <a:buSzPts val="2520"/>
              <a:buFont typeface="Arial"/>
              <a:buNone/>
              <a:defRPr>
                <a:latin typeface="Arial"/>
                <a:ea typeface="Arial"/>
                <a:cs typeface="Arial"/>
                <a:sym typeface="Arial"/>
              </a:defRPr>
            </a:lvl1pPr>
            <a:lvl2pPr indent="-228600" lvl="1" marL="914400" algn="l">
              <a:lnSpc>
                <a:spcPct val="100000"/>
              </a:lnSpc>
              <a:spcBef>
                <a:spcPts val="400"/>
              </a:spcBef>
              <a:spcAft>
                <a:spcPts val="0"/>
              </a:spcAft>
              <a:buClr>
                <a:schemeClr val="dk1"/>
              </a:buClr>
              <a:buSzPts val="1800"/>
              <a:buFont typeface="Arial"/>
              <a:buNone/>
              <a:defRPr>
                <a:latin typeface="Arial"/>
                <a:ea typeface="Arial"/>
                <a:cs typeface="Arial"/>
                <a:sym typeface="Arial"/>
              </a:defRPr>
            </a:lvl2pPr>
            <a:lvl3pPr indent="-228600" lvl="2" marL="1371600" algn="l">
              <a:lnSpc>
                <a:spcPct val="100000"/>
              </a:lnSpc>
              <a:spcBef>
                <a:spcPts val="320"/>
              </a:spcBef>
              <a:spcAft>
                <a:spcPts val="0"/>
              </a:spcAft>
              <a:buClr>
                <a:schemeClr val="dk1"/>
              </a:buClr>
              <a:buSzPts val="1440"/>
              <a:buFont typeface="Arial"/>
              <a:buNone/>
              <a:defRPr>
                <a:latin typeface="Arial"/>
                <a:ea typeface="Arial"/>
                <a:cs typeface="Arial"/>
                <a:sym typeface="Arial"/>
              </a:defRPr>
            </a:lvl3pPr>
            <a:lvl4pPr indent="-228600" lvl="3" marL="1828800" algn="l">
              <a:lnSpc>
                <a:spcPct val="100000"/>
              </a:lnSpc>
              <a:spcBef>
                <a:spcPts val="280"/>
              </a:spcBef>
              <a:spcAft>
                <a:spcPts val="0"/>
              </a:spcAft>
              <a:buClr>
                <a:schemeClr val="dk1"/>
              </a:buClr>
              <a:buSzPts val="1260"/>
              <a:buFont typeface="Arial"/>
              <a:buNone/>
              <a:defRPr>
                <a:latin typeface="Arial"/>
                <a:ea typeface="Arial"/>
                <a:cs typeface="Arial"/>
                <a:sym typeface="Arial"/>
              </a:defRPr>
            </a:lvl4pPr>
            <a:lvl5pPr indent="-228600" lvl="4" marL="2286000" algn="l">
              <a:lnSpc>
                <a:spcPct val="100000"/>
              </a:lnSpc>
              <a:spcBef>
                <a:spcPts val="280"/>
              </a:spcBef>
              <a:spcAft>
                <a:spcPts val="0"/>
              </a:spcAft>
              <a:buClr>
                <a:schemeClr val="dk1"/>
              </a:buClr>
              <a:buSzPts val="1260"/>
              <a:buFont typeface="Arial"/>
              <a:buNone/>
              <a:defRPr>
                <a:latin typeface="Arial"/>
                <a:ea typeface="Arial"/>
                <a:cs typeface="Arial"/>
                <a:sym typeface="Aria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pos="4342">
          <p15:clr>
            <a:srgbClr val="A4A3A4"/>
          </p15:clr>
        </p15:guide>
        <p15:guide id="2" pos="4531">
          <p15:clr>
            <a:srgbClr val="A4A3A4"/>
          </p15:clr>
        </p15:guide>
        <p15:guide id="3" orient="horz" pos="905">
          <p15:clr>
            <a:srgbClr val="5ACBF0"/>
          </p15:clr>
        </p15:guide>
        <p15:guide id="4"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quare Photo Right">
  <p:cSld name="Title - Square Photo Right">
    <p:bg>
      <p:bgPr>
        <a:solidFill>
          <a:schemeClr val="lt1"/>
        </a:solidFill>
      </p:bgPr>
    </p:bg>
    <p:spTree>
      <p:nvGrpSpPr>
        <p:cNvPr id="268" name="Shape 268"/>
        <p:cNvGrpSpPr/>
        <p:nvPr/>
      </p:nvGrpSpPr>
      <p:grpSpPr>
        <a:xfrm>
          <a:off x="0" y="0"/>
          <a:ext cx="0" cy="0"/>
          <a:chOff x="0" y="0"/>
          <a:chExt cx="0" cy="0"/>
        </a:xfrm>
      </p:grpSpPr>
      <p:sp>
        <p:nvSpPr>
          <p:cNvPr id="269" name="Google Shape;269;p38"/>
          <p:cNvSpPr/>
          <p:nvPr>
            <p:ph idx="2" type="pic"/>
          </p:nvPr>
        </p:nvSpPr>
        <p:spPr>
          <a:xfrm>
            <a:off x="5299075" y="0"/>
            <a:ext cx="6892925" cy="6858000"/>
          </a:xfrm>
          <a:prstGeom prst="rect">
            <a:avLst/>
          </a:prstGeom>
          <a:noFill/>
          <a:ln>
            <a:noFill/>
          </a:ln>
        </p:spPr>
      </p:sp>
      <p:sp>
        <p:nvSpPr>
          <p:cNvPr id="270" name="Google Shape;270;p38"/>
          <p:cNvSpPr txBox="1"/>
          <p:nvPr>
            <p:ph type="title"/>
          </p:nvPr>
        </p:nvSpPr>
        <p:spPr>
          <a:xfrm>
            <a:off x="584200" y="457200"/>
            <a:ext cx="4416425" cy="1107996"/>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3600"/>
              <a:buFont typeface="Arial"/>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1" name="Google Shape;271;p38"/>
          <p:cNvSpPr txBox="1"/>
          <p:nvPr>
            <p:ph idx="1" type="body"/>
          </p:nvPr>
        </p:nvSpPr>
        <p:spPr>
          <a:xfrm>
            <a:off x="584200" y="1985328"/>
            <a:ext cx="3470275" cy="230216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440"/>
              </a:spcBef>
              <a:spcAft>
                <a:spcPts val="0"/>
              </a:spcAft>
              <a:buClr>
                <a:schemeClr val="dk1"/>
              </a:buClr>
              <a:buSzPts val="1980"/>
              <a:buFont typeface="Arial"/>
              <a:buNone/>
              <a:defRPr sz="2200">
                <a:latin typeface="Arial"/>
                <a:ea typeface="Arial"/>
                <a:cs typeface="Arial"/>
                <a:sym typeface="Arial"/>
              </a:defRPr>
            </a:lvl1pPr>
            <a:lvl2pPr indent="-228600" lvl="1" marL="914400" algn="l">
              <a:lnSpc>
                <a:spcPct val="100000"/>
              </a:lnSpc>
              <a:spcBef>
                <a:spcPts val="440"/>
              </a:spcBef>
              <a:spcAft>
                <a:spcPts val="0"/>
              </a:spcAft>
              <a:buClr>
                <a:schemeClr val="dk1"/>
              </a:buClr>
              <a:buSzPts val="1980"/>
              <a:buFont typeface="Arial"/>
              <a:buNone/>
              <a:defRPr sz="2200">
                <a:latin typeface="Arial"/>
                <a:ea typeface="Arial"/>
                <a:cs typeface="Arial"/>
                <a:sym typeface="Arial"/>
              </a:defRPr>
            </a:lvl2pPr>
            <a:lvl3pPr indent="-228600" lvl="2" marL="1371600" algn="l">
              <a:lnSpc>
                <a:spcPct val="100000"/>
              </a:lnSpc>
              <a:spcBef>
                <a:spcPts val="440"/>
              </a:spcBef>
              <a:spcAft>
                <a:spcPts val="0"/>
              </a:spcAft>
              <a:buClr>
                <a:schemeClr val="dk1"/>
              </a:buClr>
              <a:buSzPts val="1980"/>
              <a:buFont typeface="Arial"/>
              <a:buNone/>
              <a:defRPr sz="2200">
                <a:latin typeface="Arial"/>
                <a:ea typeface="Arial"/>
                <a:cs typeface="Arial"/>
                <a:sym typeface="Arial"/>
              </a:defRPr>
            </a:lvl3pPr>
            <a:lvl4pPr indent="-228600" lvl="3" marL="1828800" algn="l">
              <a:lnSpc>
                <a:spcPct val="100000"/>
              </a:lnSpc>
              <a:spcBef>
                <a:spcPts val="440"/>
              </a:spcBef>
              <a:spcAft>
                <a:spcPts val="0"/>
              </a:spcAft>
              <a:buClr>
                <a:schemeClr val="dk1"/>
              </a:buClr>
              <a:buSzPts val="1980"/>
              <a:buFont typeface="Arial"/>
              <a:buNone/>
              <a:defRPr sz="2200">
                <a:latin typeface="Arial"/>
                <a:ea typeface="Arial"/>
                <a:cs typeface="Arial"/>
                <a:sym typeface="Arial"/>
              </a:defRPr>
            </a:lvl4pPr>
            <a:lvl5pPr indent="-228600" lvl="4" marL="2286000" algn="l">
              <a:lnSpc>
                <a:spcPct val="100000"/>
              </a:lnSpc>
              <a:spcBef>
                <a:spcPts val="440"/>
              </a:spcBef>
              <a:spcAft>
                <a:spcPts val="0"/>
              </a:spcAft>
              <a:buClr>
                <a:schemeClr val="dk1"/>
              </a:buClr>
              <a:buSzPts val="1980"/>
              <a:buFont typeface="Arial"/>
              <a:buNone/>
              <a:defRPr sz="2200">
                <a:latin typeface="Arial"/>
                <a:ea typeface="Arial"/>
                <a:cs typeface="Arial"/>
                <a:sym typeface="Aria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pos="3160">
          <p15:clr>
            <a:srgbClr val="A4A3A4"/>
          </p15:clr>
        </p15:guide>
        <p15:guide id="2" pos="3341">
          <p15:clr>
            <a:srgbClr val="A4A3A4"/>
          </p15:clr>
        </p15:guide>
        <p15:guide id="3" orient="horz" pos="905">
          <p15:clr>
            <a:srgbClr val="5ACBF0"/>
          </p15:clr>
        </p15:guide>
        <p15:guide id="4"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full bleed upper title">
  <p:cSld name="Photo full bleed upper title">
    <p:spTree>
      <p:nvGrpSpPr>
        <p:cNvPr id="272" name="Shape 272"/>
        <p:cNvGrpSpPr/>
        <p:nvPr/>
      </p:nvGrpSpPr>
      <p:grpSpPr>
        <a:xfrm>
          <a:off x="0" y="0"/>
          <a:ext cx="0" cy="0"/>
          <a:chOff x="0" y="0"/>
          <a:chExt cx="0" cy="0"/>
        </a:xfrm>
      </p:grpSpPr>
      <p:sp>
        <p:nvSpPr>
          <p:cNvPr descr="This photo is a 'placeholder' only. Drag or drop your photo here, or click and tap the center to insert a photo." id="273" name="Google Shape;273;p39"/>
          <p:cNvSpPr/>
          <p:nvPr>
            <p:ph idx="2" type="pic"/>
          </p:nvPr>
        </p:nvSpPr>
        <p:spPr>
          <a:xfrm>
            <a:off x="0" y="0"/>
            <a:ext cx="12192000" cy="6858000"/>
          </a:xfrm>
          <a:prstGeom prst="rect">
            <a:avLst/>
          </a:prstGeom>
          <a:noFill/>
          <a:ln>
            <a:noFill/>
          </a:ln>
        </p:spPr>
      </p:sp>
      <p:sp>
        <p:nvSpPr>
          <p:cNvPr id="274" name="Google Shape;274;p39"/>
          <p:cNvSpPr txBox="1"/>
          <p:nvPr>
            <p:ph type="title"/>
          </p:nvPr>
        </p:nvSpPr>
        <p:spPr>
          <a:xfrm>
            <a:off x="0" y="585789"/>
            <a:ext cx="12192000" cy="1362282"/>
          </a:xfrm>
          <a:prstGeom prst="rect">
            <a:avLst/>
          </a:prstGeom>
          <a:noFill/>
          <a:ln>
            <a:noFill/>
          </a:ln>
        </p:spPr>
        <p:txBody>
          <a:bodyPr anchorCtr="0" anchor="t" bIns="586800" lIns="585200" spcFirstLastPara="1" rIns="585200" wrap="square" tIns="0">
            <a:noAutofit/>
          </a:bodyPr>
          <a:lstStyle>
            <a:lvl1pPr lvl="0" algn="l">
              <a:lnSpc>
                <a:spcPct val="100000"/>
              </a:lnSpc>
              <a:spcBef>
                <a:spcPts val="0"/>
              </a:spcBef>
              <a:spcAft>
                <a:spcPts val="0"/>
              </a:spcAft>
              <a:buClr>
                <a:srgbClr val="FFFFFF"/>
              </a:buClr>
              <a:buSzPts val="3600"/>
              <a:buFont typeface="Arial"/>
              <a:buNone/>
              <a:defRPr b="1" sz="3600">
                <a:solidFill>
                  <a:srgbClr val="FFFFF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5" name="Google Shape;275;p39"/>
          <p:cNvSpPr txBox="1"/>
          <p:nvPr/>
        </p:nvSpPr>
        <p:spPr>
          <a:xfrm>
            <a:off x="12355721" y="-203944"/>
            <a:ext cx="577081" cy="1538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extLst>
    <p:ext uri="{DCECCB84-F9BA-43D5-87BE-67443E8EF086}">
      <p15:sldGuideLst>
        <p15:guide id="1" orient="horz" pos="23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full bleed lower title">
  <p:cSld name="Photo full bleed lower title">
    <p:spTree>
      <p:nvGrpSpPr>
        <p:cNvPr id="276" name="Shape 276"/>
        <p:cNvGrpSpPr/>
        <p:nvPr/>
      </p:nvGrpSpPr>
      <p:grpSpPr>
        <a:xfrm>
          <a:off x="0" y="0"/>
          <a:ext cx="0" cy="0"/>
          <a:chOff x="0" y="0"/>
          <a:chExt cx="0" cy="0"/>
        </a:xfrm>
      </p:grpSpPr>
      <p:sp>
        <p:nvSpPr>
          <p:cNvPr descr="This photo is a 'placeholder' only. Drag or drop your photo here, or click and tap the center to insert a photo." id="277" name="Google Shape;277;p40"/>
          <p:cNvSpPr/>
          <p:nvPr>
            <p:ph idx="2" type="pic"/>
          </p:nvPr>
        </p:nvSpPr>
        <p:spPr>
          <a:xfrm>
            <a:off x="0" y="0"/>
            <a:ext cx="12192000" cy="6858000"/>
          </a:xfrm>
          <a:prstGeom prst="rect">
            <a:avLst/>
          </a:prstGeom>
          <a:noFill/>
          <a:ln>
            <a:noFill/>
          </a:ln>
        </p:spPr>
      </p:sp>
      <p:sp>
        <p:nvSpPr>
          <p:cNvPr id="278" name="Google Shape;278;p40"/>
          <p:cNvSpPr txBox="1"/>
          <p:nvPr>
            <p:ph type="title"/>
          </p:nvPr>
        </p:nvSpPr>
        <p:spPr>
          <a:xfrm>
            <a:off x="0" y="3657600"/>
            <a:ext cx="12192000" cy="3200400"/>
          </a:xfrm>
          <a:prstGeom prst="rect">
            <a:avLst/>
          </a:prstGeom>
          <a:gradFill>
            <a:gsLst>
              <a:gs pos="0">
                <a:srgbClr val="000000">
                  <a:alpha val="69411"/>
                </a:srgbClr>
              </a:gs>
              <a:gs pos="40000">
                <a:srgbClr val="000000">
                  <a:alpha val="69411"/>
                </a:srgbClr>
              </a:gs>
              <a:gs pos="100000">
                <a:srgbClr val="000000">
                  <a:alpha val="0"/>
                </a:srgbClr>
              </a:gs>
            </a:gsLst>
            <a:lin ang="16200000" scaled="0"/>
          </a:gradFill>
          <a:ln>
            <a:noFill/>
          </a:ln>
        </p:spPr>
        <p:txBody>
          <a:bodyPr anchorCtr="0" anchor="b" bIns="585200" lIns="585200" spcFirstLastPara="1" rIns="585200" wrap="square" tIns="585200">
            <a:noAutofit/>
          </a:bodyPr>
          <a:lstStyle>
            <a:lvl1pPr lvl="0" algn="l">
              <a:lnSpc>
                <a:spcPct val="100000"/>
              </a:lnSpc>
              <a:spcBef>
                <a:spcPts val="0"/>
              </a:spcBef>
              <a:spcAft>
                <a:spcPts val="0"/>
              </a:spcAft>
              <a:buClr>
                <a:srgbClr val="FFFFFF"/>
              </a:buClr>
              <a:buSzPts val="3600"/>
              <a:buFont typeface="Arial"/>
              <a:buNone/>
              <a:defRPr b="1" sz="3600">
                <a:solidFill>
                  <a:srgbClr val="FFFFF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9" name="Google Shape;279;p40"/>
          <p:cNvSpPr txBox="1"/>
          <p:nvPr/>
        </p:nvSpPr>
        <p:spPr>
          <a:xfrm>
            <a:off x="12355721" y="-203944"/>
            <a:ext cx="577081" cy="1538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extLst>
    <p:ext uri="{DCECCB84-F9BA-43D5-87BE-67443E8EF086}">
      <p15:sldGuideLst>
        <p15:guide id="1" orient="horz" pos="230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full bleed left title">
  <p:cSld name="Photo full bleed left title">
    <p:spTree>
      <p:nvGrpSpPr>
        <p:cNvPr id="280" name="Shape 280"/>
        <p:cNvGrpSpPr/>
        <p:nvPr/>
      </p:nvGrpSpPr>
      <p:grpSpPr>
        <a:xfrm>
          <a:off x="0" y="0"/>
          <a:ext cx="0" cy="0"/>
          <a:chOff x="0" y="0"/>
          <a:chExt cx="0" cy="0"/>
        </a:xfrm>
      </p:grpSpPr>
      <p:sp>
        <p:nvSpPr>
          <p:cNvPr descr="This photo is a 'placeholder' only. Drag or drop your photo here, or click and tap the center to insert a photo." id="281" name="Google Shape;281;p41"/>
          <p:cNvSpPr/>
          <p:nvPr>
            <p:ph idx="2" type="pic"/>
          </p:nvPr>
        </p:nvSpPr>
        <p:spPr>
          <a:xfrm>
            <a:off x="0" y="0"/>
            <a:ext cx="12192000" cy="6858000"/>
          </a:xfrm>
          <a:prstGeom prst="rect">
            <a:avLst/>
          </a:prstGeom>
          <a:noFill/>
          <a:ln>
            <a:noFill/>
          </a:ln>
        </p:spPr>
      </p:sp>
      <p:sp>
        <p:nvSpPr>
          <p:cNvPr id="282" name="Google Shape;282;p41"/>
          <p:cNvSpPr txBox="1"/>
          <p:nvPr>
            <p:ph type="title"/>
          </p:nvPr>
        </p:nvSpPr>
        <p:spPr>
          <a:xfrm>
            <a:off x="-3" y="0"/>
            <a:ext cx="5669280" cy="6858000"/>
          </a:xfrm>
          <a:prstGeom prst="rect">
            <a:avLst/>
          </a:prstGeom>
          <a:gradFill>
            <a:gsLst>
              <a:gs pos="0">
                <a:srgbClr val="000000">
                  <a:alpha val="69411"/>
                </a:srgbClr>
              </a:gs>
              <a:gs pos="50000">
                <a:srgbClr val="000000">
                  <a:alpha val="69411"/>
                </a:srgbClr>
              </a:gs>
              <a:gs pos="100000">
                <a:srgbClr val="000000">
                  <a:alpha val="0"/>
                </a:srgbClr>
              </a:gs>
            </a:gsLst>
            <a:lin ang="0" scaled="0"/>
          </a:gradFill>
          <a:ln>
            <a:noFill/>
          </a:ln>
        </p:spPr>
        <p:txBody>
          <a:bodyPr anchorCtr="0" anchor="ctr" bIns="585200" lIns="585200" spcFirstLastPara="1" rIns="585200" wrap="square" tIns="585200">
            <a:noAutofit/>
          </a:bodyPr>
          <a:lstStyle>
            <a:lvl1pPr lvl="0" algn="l">
              <a:lnSpc>
                <a:spcPct val="100000"/>
              </a:lnSpc>
              <a:spcBef>
                <a:spcPts val="0"/>
              </a:spcBef>
              <a:spcAft>
                <a:spcPts val="0"/>
              </a:spcAft>
              <a:buClr>
                <a:srgbClr val="FFFFFF"/>
              </a:buClr>
              <a:buSzPts val="3600"/>
              <a:buFont typeface="Arial"/>
              <a:buNone/>
              <a:defRPr b="1" sz="3600">
                <a:solidFill>
                  <a:srgbClr val="FFFFF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3" name="Google Shape;283;p41"/>
          <p:cNvSpPr txBox="1"/>
          <p:nvPr/>
        </p:nvSpPr>
        <p:spPr>
          <a:xfrm>
            <a:off x="12355721" y="-203944"/>
            <a:ext cx="577081" cy="1538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extLst>
    <p:ext uri="{DCECCB84-F9BA-43D5-87BE-67443E8EF086}">
      <p15:sldGuideLst>
        <p15:guide id="1" pos="3576">
          <p15:clr>
            <a:srgbClr val="5ACBF0"/>
          </p15:clr>
        </p15:guide>
        <p15:guide id="2" orient="horz" pos="216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quare photo 2">
  <p:cSld name="Title square photo 2">
    <p:bg>
      <p:bgPr>
        <a:solidFill>
          <a:schemeClr val="lt1"/>
        </a:solidFill>
      </p:bgPr>
    </p:bg>
    <p:spTree>
      <p:nvGrpSpPr>
        <p:cNvPr id="27" name="Shape 27"/>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496">
          <p15:clr>
            <a:srgbClr val="5ACBF0"/>
          </p15:clr>
        </p15:guide>
        <p15:guide id="2" pos="3360">
          <p15:clr>
            <a:srgbClr val="5ACBF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ttom horizontal photo and title">
  <p:cSld name="Bottom horizontal photo and title">
    <p:spTree>
      <p:nvGrpSpPr>
        <p:cNvPr id="284" name="Shape 284"/>
        <p:cNvGrpSpPr/>
        <p:nvPr/>
      </p:nvGrpSpPr>
      <p:grpSpPr>
        <a:xfrm>
          <a:off x="0" y="0"/>
          <a:ext cx="0" cy="0"/>
          <a:chOff x="0" y="0"/>
          <a:chExt cx="0" cy="0"/>
        </a:xfrm>
      </p:grpSpPr>
      <p:sp>
        <p:nvSpPr>
          <p:cNvPr id="285" name="Google Shape;285;p42"/>
          <p:cNvSpPr txBox="1"/>
          <p:nvPr>
            <p:ph type="title"/>
          </p:nvPr>
        </p:nvSpPr>
        <p:spPr>
          <a:xfrm>
            <a:off x="588263" y="866287"/>
            <a:ext cx="11018520" cy="553998"/>
          </a:xfrm>
          <a:prstGeom prst="rect">
            <a:avLst/>
          </a:prstGeom>
          <a:noFill/>
          <a:ln>
            <a:noFill/>
          </a:ln>
        </p:spPr>
        <p:txBody>
          <a:bodyPr anchorCtr="0" anchor="ctr" bIns="0" lIns="0" spcFirstLastPara="1" rIns="0" wrap="square" tIns="0">
            <a:spAutoFit/>
          </a:bodyPr>
          <a:lstStyle>
            <a:lvl1pPr lvl="0" algn="ctr">
              <a:lnSpc>
                <a:spcPct val="100000"/>
              </a:lnSpc>
              <a:spcBef>
                <a:spcPts val="0"/>
              </a:spcBef>
              <a:spcAft>
                <a:spcPts val="0"/>
              </a:spcAft>
              <a:buClr>
                <a:schemeClr val="dk1"/>
              </a:buClr>
              <a:buSzPts val="3600"/>
              <a:buFont typeface="Arial"/>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descr="This photo is a 'placeholder' only. Drag or drop your photo here, or click and tap the center to insert a photo." id="286" name="Google Shape;286;p42"/>
          <p:cNvSpPr/>
          <p:nvPr>
            <p:ph idx="2" type="pic"/>
          </p:nvPr>
        </p:nvSpPr>
        <p:spPr>
          <a:xfrm>
            <a:off x="-2381" y="2286000"/>
            <a:ext cx="12192000" cy="4572000"/>
          </a:xfrm>
          <a:prstGeom prst="rect">
            <a:avLst/>
          </a:prstGeom>
          <a:noFill/>
          <a:ln>
            <a:noFill/>
          </a:ln>
        </p:spPr>
      </p:sp>
      <p:sp>
        <p:nvSpPr>
          <p:cNvPr id="287" name="Google Shape;287;p42"/>
          <p:cNvSpPr txBox="1"/>
          <p:nvPr/>
        </p:nvSpPr>
        <p:spPr>
          <a:xfrm>
            <a:off x="12355721" y="-203944"/>
            <a:ext cx="577081" cy="1538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extLst>
    <p:ext uri="{DCECCB84-F9BA-43D5-87BE-67443E8EF086}">
      <p15:sldGuideLst>
        <p15:guide id="1" orient="horz" pos="1440">
          <p15:clr>
            <a:srgbClr val="5ACBF0"/>
          </p15:clr>
        </p15:guide>
        <p15:guide id="2" orient="horz" pos="720">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ttom horizontal photo and title left">
  <p:cSld name="Bottom horizontal photo and title left">
    <p:spTree>
      <p:nvGrpSpPr>
        <p:cNvPr id="288" name="Shape 288"/>
        <p:cNvGrpSpPr/>
        <p:nvPr/>
      </p:nvGrpSpPr>
      <p:grpSpPr>
        <a:xfrm>
          <a:off x="0" y="0"/>
          <a:ext cx="0" cy="0"/>
          <a:chOff x="0" y="0"/>
          <a:chExt cx="0" cy="0"/>
        </a:xfrm>
      </p:grpSpPr>
      <p:sp>
        <p:nvSpPr>
          <p:cNvPr id="289" name="Google Shape;289;p43"/>
          <p:cNvSpPr txBox="1"/>
          <p:nvPr>
            <p:ph type="title"/>
          </p:nvPr>
        </p:nvSpPr>
        <p:spPr>
          <a:xfrm>
            <a:off x="588263" y="866287"/>
            <a:ext cx="11018520" cy="553998"/>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dk1"/>
              </a:buClr>
              <a:buSzPts val="3600"/>
              <a:buFont typeface="Arial"/>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descr="This photo is a 'placeholder' only. Drag or drop your photo here, or click and tap the center to insert a photo." id="290" name="Google Shape;290;p43"/>
          <p:cNvSpPr/>
          <p:nvPr>
            <p:ph idx="2" type="pic"/>
          </p:nvPr>
        </p:nvSpPr>
        <p:spPr>
          <a:xfrm>
            <a:off x="-2381" y="2286000"/>
            <a:ext cx="12192000" cy="4572000"/>
          </a:xfrm>
          <a:prstGeom prst="rect">
            <a:avLst/>
          </a:prstGeom>
          <a:noFill/>
          <a:ln>
            <a:noFill/>
          </a:ln>
        </p:spPr>
      </p:sp>
      <p:sp>
        <p:nvSpPr>
          <p:cNvPr id="291" name="Google Shape;291;p43"/>
          <p:cNvSpPr txBox="1"/>
          <p:nvPr/>
        </p:nvSpPr>
        <p:spPr>
          <a:xfrm>
            <a:off x="12355721" y="-203944"/>
            <a:ext cx="577081" cy="1538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extLst>
    <p:ext uri="{DCECCB84-F9BA-43D5-87BE-67443E8EF086}">
      <p15:sldGuideLst>
        <p15:guide id="1" orient="horz" pos="1440">
          <p15:clr>
            <a:srgbClr val="5ACBF0"/>
          </p15:clr>
        </p15:guide>
        <p15:guide id="2" orient="horz" pos="720">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picture content">
  <p:cSld name="Two picture content">
    <p:spTree>
      <p:nvGrpSpPr>
        <p:cNvPr id="292" name="Shape 292"/>
        <p:cNvGrpSpPr/>
        <p:nvPr/>
      </p:nvGrpSpPr>
      <p:grpSpPr>
        <a:xfrm>
          <a:off x="0" y="0"/>
          <a:ext cx="0" cy="0"/>
          <a:chOff x="0" y="0"/>
          <a:chExt cx="0" cy="0"/>
        </a:xfrm>
      </p:grpSpPr>
      <p:sp>
        <p:nvSpPr>
          <p:cNvPr id="293" name="Google Shape;293;p44"/>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3600"/>
              <a:buFont typeface="Arial"/>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4" name="Google Shape;294;p44"/>
          <p:cNvSpPr txBox="1"/>
          <p:nvPr>
            <p:ph idx="1" type="body"/>
          </p:nvPr>
        </p:nvSpPr>
        <p:spPr>
          <a:xfrm>
            <a:off x="584199" y="5689600"/>
            <a:ext cx="5367528" cy="27699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620"/>
              <a:buNone/>
              <a:defRPr b="1" sz="1800">
                <a:latin typeface="Arial"/>
                <a:ea typeface="Arial"/>
                <a:cs typeface="Arial"/>
                <a:sym typeface="Aria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descr="This photo is a 'placeholder' only. Drag or drop your photo here, or click and tap the center to insert a photo." id="295" name="Google Shape;295;p44"/>
          <p:cNvSpPr/>
          <p:nvPr>
            <p:ph idx="2" type="pic"/>
          </p:nvPr>
        </p:nvSpPr>
        <p:spPr>
          <a:xfrm>
            <a:off x="582612" y="2025650"/>
            <a:ext cx="5367528" cy="3474720"/>
          </a:xfrm>
          <a:prstGeom prst="rect">
            <a:avLst/>
          </a:prstGeom>
          <a:noFill/>
          <a:ln>
            <a:noFill/>
          </a:ln>
        </p:spPr>
      </p:sp>
      <p:sp>
        <p:nvSpPr>
          <p:cNvPr id="296" name="Google Shape;296;p44"/>
          <p:cNvSpPr txBox="1"/>
          <p:nvPr>
            <p:ph idx="3" type="body"/>
          </p:nvPr>
        </p:nvSpPr>
        <p:spPr>
          <a:xfrm>
            <a:off x="6241860" y="5689600"/>
            <a:ext cx="5367528" cy="27699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620"/>
              <a:buNone/>
              <a:defRPr b="1" sz="1800">
                <a:latin typeface="Arial"/>
                <a:ea typeface="Arial"/>
                <a:cs typeface="Arial"/>
                <a:sym typeface="Aria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descr="This photo is a 'placeholder' only. Drag or drop your photo here, or click and tap the center to insert a photo." id="297" name="Google Shape;297;p44"/>
          <p:cNvSpPr/>
          <p:nvPr>
            <p:ph idx="4" type="pic"/>
          </p:nvPr>
        </p:nvSpPr>
        <p:spPr>
          <a:xfrm>
            <a:off x="6239255" y="2025650"/>
            <a:ext cx="5367528" cy="3474720"/>
          </a:xfrm>
          <a:prstGeom prst="rect">
            <a:avLst/>
          </a:prstGeom>
          <a:noFill/>
          <a:ln>
            <a:noFill/>
          </a:ln>
        </p:spPr>
      </p:sp>
      <p:sp>
        <p:nvSpPr>
          <p:cNvPr id="298" name="Google Shape;298;p44"/>
          <p:cNvSpPr txBox="1"/>
          <p:nvPr/>
        </p:nvSpPr>
        <p:spPr>
          <a:xfrm>
            <a:off x="12355721" y="-203944"/>
            <a:ext cx="577081" cy="1538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extLst>
    <p:ext uri="{DCECCB84-F9BA-43D5-87BE-67443E8EF086}">
      <p15:sldGuideLst>
        <p15:guide id="1" orient="horz" pos="3584">
          <p15:clr>
            <a:srgbClr val="5ACBF0"/>
          </p15:clr>
        </p15:guide>
        <p15:guide id="2" orient="horz" pos="1276">
          <p15:clr>
            <a:srgbClr val="5ACBF0"/>
          </p15:clr>
        </p15:guide>
        <p15:guide id="3" orient="horz" pos="288">
          <p15:clr>
            <a:srgbClr val="5ACBF0"/>
          </p15:clr>
        </p15:guide>
        <p15:guide id="4" pos="3749">
          <p15:clr>
            <a:srgbClr val="5ACBF0"/>
          </p15:clr>
        </p15:guide>
        <p15:guide id="5" pos="3931">
          <p15:clr>
            <a:srgbClr val="5ACBF0"/>
          </p15:clr>
        </p15:guide>
        <p15:guide id="6" orient="horz" pos="346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picture content">
  <p:cSld name="Three picture content">
    <p:spTree>
      <p:nvGrpSpPr>
        <p:cNvPr id="299" name="Shape 299"/>
        <p:cNvGrpSpPr/>
        <p:nvPr/>
      </p:nvGrpSpPr>
      <p:grpSpPr>
        <a:xfrm>
          <a:off x="0" y="0"/>
          <a:ext cx="0" cy="0"/>
          <a:chOff x="0" y="0"/>
          <a:chExt cx="0" cy="0"/>
        </a:xfrm>
      </p:grpSpPr>
      <p:sp>
        <p:nvSpPr>
          <p:cNvPr id="300" name="Google Shape;300;p45"/>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3600"/>
              <a:buFont typeface="Arial"/>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1" name="Google Shape;301;p45"/>
          <p:cNvSpPr txBox="1"/>
          <p:nvPr>
            <p:ph idx="1" type="body"/>
          </p:nvPr>
        </p:nvSpPr>
        <p:spPr>
          <a:xfrm>
            <a:off x="582613" y="5689600"/>
            <a:ext cx="3475037" cy="27699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620"/>
              <a:buNone/>
              <a:defRPr b="1" sz="1800">
                <a:latin typeface="Arial"/>
                <a:ea typeface="Arial"/>
                <a:cs typeface="Arial"/>
                <a:sym typeface="Aria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descr="This photo is a 'placeholder' only. Drag or drop your photo here, or click and tap the center to insert a photo." id="302" name="Google Shape;302;p45"/>
          <p:cNvSpPr/>
          <p:nvPr>
            <p:ph idx="2" type="pic"/>
          </p:nvPr>
        </p:nvSpPr>
        <p:spPr>
          <a:xfrm>
            <a:off x="582612" y="2025650"/>
            <a:ext cx="3474720" cy="3474720"/>
          </a:xfrm>
          <a:prstGeom prst="rect">
            <a:avLst/>
          </a:prstGeom>
          <a:noFill/>
          <a:ln>
            <a:noFill/>
          </a:ln>
        </p:spPr>
      </p:sp>
      <p:sp>
        <p:nvSpPr>
          <p:cNvPr id="303" name="Google Shape;303;p45"/>
          <p:cNvSpPr txBox="1"/>
          <p:nvPr>
            <p:ph idx="3" type="body"/>
          </p:nvPr>
        </p:nvSpPr>
        <p:spPr>
          <a:xfrm>
            <a:off x="4358640" y="5689600"/>
            <a:ext cx="3475037" cy="27699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620"/>
              <a:buNone/>
              <a:defRPr b="1" sz="1800">
                <a:latin typeface="Arial"/>
                <a:ea typeface="Arial"/>
                <a:cs typeface="Arial"/>
                <a:sym typeface="Aria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descr="This photo is a 'placeholder' only. Drag or drop your photo here, or click and tap the center to insert a photo." id="304" name="Google Shape;304;p45"/>
          <p:cNvSpPr/>
          <p:nvPr>
            <p:ph idx="4" type="pic"/>
          </p:nvPr>
        </p:nvSpPr>
        <p:spPr>
          <a:xfrm>
            <a:off x="4358640" y="2025650"/>
            <a:ext cx="3474720" cy="3474720"/>
          </a:xfrm>
          <a:prstGeom prst="rect">
            <a:avLst/>
          </a:prstGeom>
          <a:noFill/>
          <a:ln>
            <a:noFill/>
          </a:ln>
        </p:spPr>
      </p:sp>
      <p:sp>
        <p:nvSpPr>
          <p:cNvPr id="305" name="Google Shape;305;p45"/>
          <p:cNvSpPr txBox="1"/>
          <p:nvPr>
            <p:ph idx="5" type="body"/>
          </p:nvPr>
        </p:nvSpPr>
        <p:spPr>
          <a:xfrm>
            <a:off x="8134351" y="5689600"/>
            <a:ext cx="3475037" cy="27699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620"/>
              <a:buNone/>
              <a:defRPr b="1" sz="1800">
                <a:latin typeface="Arial"/>
                <a:ea typeface="Arial"/>
                <a:cs typeface="Arial"/>
                <a:sym typeface="Aria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descr="This photo is a 'placeholder' only. Drag or drop your photo here, or click and tap the center to insert a photo." id="306" name="Google Shape;306;p45"/>
          <p:cNvSpPr/>
          <p:nvPr>
            <p:ph idx="6" type="pic"/>
          </p:nvPr>
        </p:nvSpPr>
        <p:spPr>
          <a:xfrm>
            <a:off x="8132063" y="2025650"/>
            <a:ext cx="3474720" cy="3474720"/>
          </a:xfrm>
          <a:prstGeom prst="rect">
            <a:avLst/>
          </a:prstGeom>
          <a:noFill/>
          <a:ln>
            <a:noFill/>
          </a:ln>
        </p:spPr>
      </p:sp>
      <p:sp>
        <p:nvSpPr>
          <p:cNvPr id="307" name="Google Shape;307;p45"/>
          <p:cNvSpPr txBox="1"/>
          <p:nvPr/>
        </p:nvSpPr>
        <p:spPr>
          <a:xfrm>
            <a:off x="12355721" y="-203944"/>
            <a:ext cx="577081" cy="1538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extLst>
    <p:ext uri="{DCECCB84-F9BA-43D5-87BE-67443E8EF086}">
      <p15:sldGuideLst>
        <p15:guide id="1" orient="horz" pos="3584">
          <p15:clr>
            <a:srgbClr val="5ACBF0"/>
          </p15:clr>
        </p15:guide>
        <p15:guide id="2" orient="horz" pos="1276">
          <p15:clr>
            <a:srgbClr val="5ACBF0"/>
          </p15:clr>
        </p15:guide>
        <p15:guide id="3" orient="horz" pos="288">
          <p15:clr>
            <a:srgbClr val="5ACBF0"/>
          </p15:clr>
        </p15:guide>
        <p15:guide id="4" pos="2557">
          <p15:clr>
            <a:srgbClr val="5ACBF0"/>
          </p15:clr>
        </p15:guide>
        <p15:guide id="5" pos="2744">
          <p15:clr>
            <a:srgbClr val="5ACBF0"/>
          </p15:clr>
        </p15:guide>
        <p15:guide id="6" pos="4936">
          <p15:clr>
            <a:srgbClr val="5ACBF0"/>
          </p15:clr>
        </p15:guide>
        <p15:guide id="7" pos="5123">
          <p15:clr>
            <a:srgbClr val="5ACBF0"/>
          </p15:clr>
        </p15:guide>
        <p15:guide id="8" orient="horz" pos="346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picture content">
  <p:cSld name="Four picture content">
    <p:spTree>
      <p:nvGrpSpPr>
        <p:cNvPr id="308" name="Shape 308"/>
        <p:cNvGrpSpPr/>
        <p:nvPr/>
      </p:nvGrpSpPr>
      <p:grpSpPr>
        <a:xfrm>
          <a:off x="0" y="0"/>
          <a:ext cx="0" cy="0"/>
          <a:chOff x="0" y="0"/>
          <a:chExt cx="0" cy="0"/>
        </a:xfrm>
      </p:grpSpPr>
      <p:sp>
        <p:nvSpPr>
          <p:cNvPr id="309" name="Google Shape;309;p46"/>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3600"/>
              <a:buFont typeface="Arial"/>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0" name="Google Shape;310;p46"/>
          <p:cNvSpPr txBox="1"/>
          <p:nvPr>
            <p:ph idx="1" type="body"/>
          </p:nvPr>
        </p:nvSpPr>
        <p:spPr>
          <a:xfrm>
            <a:off x="582613" y="4753938"/>
            <a:ext cx="2532888" cy="553998"/>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620"/>
              <a:buNone/>
              <a:defRPr b="1" sz="1800">
                <a:latin typeface="Arial"/>
                <a:ea typeface="Arial"/>
                <a:cs typeface="Arial"/>
                <a:sym typeface="Aria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descr="This photo is a 'placeholder' only. Drag or drop your photo here, or click and tap the center to insert a photo." id="311" name="Google Shape;311;p46"/>
          <p:cNvSpPr/>
          <p:nvPr>
            <p:ph idx="2" type="pic"/>
          </p:nvPr>
        </p:nvSpPr>
        <p:spPr>
          <a:xfrm>
            <a:off x="582612" y="2025650"/>
            <a:ext cx="2532888" cy="2532888"/>
          </a:xfrm>
          <a:prstGeom prst="rect">
            <a:avLst/>
          </a:prstGeom>
          <a:noFill/>
          <a:ln>
            <a:noFill/>
          </a:ln>
        </p:spPr>
      </p:sp>
      <p:sp>
        <p:nvSpPr>
          <p:cNvPr id="312" name="Google Shape;312;p46"/>
          <p:cNvSpPr txBox="1"/>
          <p:nvPr>
            <p:ph idx="3" type="body"/>
          </p:nvPr>
        </p:nvSpPr>
        <p:spPr>
          <a:xfrm>
            <a:off x="3413908" y="4753938"/>
            <a:ext cx="2532888" cy="553998"/>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620"/>
              <a:buNone/>
              <a:defRPr b="1" sz="1800">
                <a:latin typeface="Arial"/>
                <a:ea typeface="Arial"/>
                <a:cs typeface="Arial"/>
                <a:sym typeface="Aria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descr="This photo is a 'placeholder' only. Drag or drop your photo here, or click and tap the center to insert a photo." id="313" name="Google Shape;313;p46"/>
          <p:cNvSpPr/>
          <p:nvPr>
            <p:ph idx="4" type="pic"/>
          </p:nvPr>
        </p:nvSpPr>
        <p:spPr>
          <a:xfrm>
            <a:off x="3413908" y="2025650"/>
            <a:ext cx="2532888" cy="2532888"/>
          </a:xfrm>
          <a:prstGeom prst="rect">
            <a:avLst/>
          </a:prstGeom>
          <a:noFill/>
          <a:ln>
            <a:noFill/>
          </a:ln>
        </p:spPr>
      </p:sp>
      <p:sp>
        <p:nvSpPr>
          <p:cNvPr id="314" name="Google Shape;314;p46"/>
          <p:cNvSpPr txBox="1"/>
          <p:nvPr>
            <p:ph idx="5" type="body"/>
          </p:nvPr>
        </p:nvSpPr>
        <p:spPr>
          <a:xfrm>
            <a:off x="6245204" y="4753938"/>
            <a:ext cx="2532888" cy="553998"/>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620"/>
              <a:buNone/>
              <a:defRPr b="1" sz="1800">
                <a:latin typeface="Arial"/>
                <a:ea typeface="Arial"/>
                <a:cs typeface="Arial"/>
                <a:sym typeface="Aria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descr="This photo is a 'placeholder' only. Drag or drop your photo here, or click and tap the center to insert a photo." id="315" name="Google Shape;315;p46"/>
          <p:cNvSpPr/>
          <p:nvPr>
            <p:ph idx="6" type="pic"/>
          </p:nvPr>
        </p:nvSpPr>
        <p:spPr>
          <a:xfrm>
            <a:off x="6245204" y="2025650"/>
            <a:ext cx="2532888" cy="2532888"/>
          </a:xfrm>
          <a:prstGeom prst="rect">
            <a:avLst/>
          </a:prstGeom>
          <a:noFill/>
          <a:ln>
            <a:noFill/>
          </a:ln>
        </p:spPr>
      </p:sp>
      <p:sp>
        <p:nvSpPr>
          <p:cNvPr id="316" name="Google Shape;316;p46"/>
          <p:cNvSpPr txBox="1"/>
          <p:nvPr>
            <p:ph idx="7" type="body"/>
          </p:nvPr>
        </p:nvSpPr>
        <p:spPr>
          <a:xfrm>
            <a:off x="9076500" y="4753938"/>
            <a:ext cx="2532888" cy="553998"/>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620"/>
              <a:buNone/>
              <a:defRPr b="1" sz="1800">
                <a:latin typeface="Arial"/>
                <a:ea typeface="Arial"/>
                <a:cs typeface="Arial"/>
                <a:sym typeface="Aria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descr="This photo is a 'placeholder' only. Drag or drop your photo here, or click and tap the center to insert a photo." id="317" name="Google Shape;317;p46"/>
          <p:cNvSpPr/>
          <p:nvPr>
            <p:ph idx="8" type="pic"/>
          </p:nvPr>
        </p:nvSpPr>
        <p:spPr>
          <a:xfrm>
            <a:off x="9073895" y="2025650"/>
            <a:ext cx="2532888" cy="2532888"/>
          </a:xfrm>
          <a:prstGeom prst="rect">
            <a:avLst/>
          </a:prstGeom>
          <a:noFill/>
          <a:ln>
            <a:noFill/>
          </a:ln>
        </p:spPr>
      </p:sp>
      <p:sp>
        <p:nvSpPr>
          <p:cNvPr id="318" name="Google Shape;318;p46"/>
          <p:cNvSpPr txBox="1"/>
          <p:nvPr/>
        </p:nvSpPr>
        <p:spPr>
          <a:xfrm>
            <a:off x="12355721" y="-203944"/>
            <a:ext cx="577081" cy="1538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extLst>
    <p:ext uri="{DCECCB84-F9BA-43D5-87BE-67443E8EF086}">
      <p15:sldGuideLst>
        <p15:guide id="1" orient="horz" pos="2993">
          <p15:clr>
            <a:srgbClr val="5ACBF0"/>
          </p15:clr>
        </p15:guide>
        <p15:guide id="2" orient="horz" pos="1276">
          <p15:clr>
            <a:srgbClr val="5ACBF0"/>
          </p15:clr>
        </p15:guide>
        <p15:guide id="3" orient="horz" pos="288">
          <p15:clr>
            <a:srgbClr val="5ACBF0"/>
          </p15:clr>
        </p15:guide>
        <p15:guide id="4" pos="1963">
          <p15:clr>
            <a:srgbClr val="5ACBF0"/>
          </p15:clr>
        </p15:guide>
        <p15:guide id="5" pos="2150">
          <p15:clr>
            <a:srgbClr val="5ACBF0"/>
          </p15:clr>
        </p15:guide>
        <p15:guide id="6" pos="3746">
          <p15:clr>
            <a:srgbClr val="5ACBF0"/>
          </p15:clr>
        </p15:guide>
        <p15:guide id="7" pos="3934">
          <p15:clr>
            <a:srgbClr val="5ACBF0"/>
          </p15:clr>
        </p15:guide>
        <p15:guide id="8" pos="5530">
          <p15:clr>
            <a:srgbClr val="5ACBF0"/>
          </p15:clr>
        </p15:guide>
        <p15:guide id="9" pos="5716">
          <p15:clr>
            <a:srgbClr val="5ACBF0"/>
          </p15:clr>
        </p15:guide>
        <p15:guide id="10" orient="horz" pos="2870">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1b">
  <p:cSld name="Quote slide 1b">
    <p:bg>
      <p:bgPr>
        <a:solidFill>
          <a:schemeClr val="dk2"/>
        </a:solidFill>
      </p:bgPr>
    </p:bg>
    <p:spTree>
      <p:nvGrpSpPr>
        <p:cNvPr id="319" name="Shape 319"/>
        <p:cNvGrpSpPr/>
        <p:nvPr/>
      </p:nvGrpSpPr>
      <p:grpSpPr>
        <a:xfrm>
          <a:off x="0" y="0"/>
          <a:ext cx="0" cy="0"/>
          <a:chOff x="0" y="0"/>
          <a:chExt cx="0" cy="0"/>
        </a:xfrm>
      </p:grpSpPr>
      <p:sp>
        <p:nvSpPr>
          <p:cNvPr id="320" name="Google Shape;320;p47"/>
          <p:cNvSpPr txBox="1"/>
          <p:nvPr>
            <p:ph idx="1" type="body"/>
          </p:nvPr>
        </p:nvSpPr>
        <p:spPr>
          <a:xfrm>
            <a:off x="1739900" y="3779493"/>
            <a:ext cx="5795963" cy="27699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lt1"/>
              </a:buClr>
              <a:buSzPts val="1620"/>
              <a:buNone/>
              <a:defRPr b="1" sz="1800">
                <a:solidFill>
                  <a:schemeClr val="lt1"/>
                </a:solidFill>
                <a:latin typeface="Arial"/>
                <a:ea typeface="Arial"/>
                <a:cs typeface="Arial"/>
                <a:sym typeface="Arial"/>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321" name="Google Shape;321;p47"/>
          <p:cNvSpPr txBox="1"/>
          <p:nvPr>
            <p:ph idx="2" type="body"/>
          </p:nvPr>
        </p:nvSpPr>
        <p:spPr>
          <a:xfrm>
            <a:off x="1739900" y="4077072"/>
            <a:ext cx="5795963" cy="21544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lt1"/>
              </a:buClr>
              <a:buSzPts val="1260"/>
              <a:buNone/>
              <a:defRPr sz="1400">
                <a:solidFill>
                  <a:schemeClr val="lt1"/>
                </a:solidFill>
                <a:latin typeface="Arial"/>
                <a:ea typeface="Arial"/>
                <a:cs typeface="Arial"/>
                <a:sym typeface="Arial"/>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322" name="Google Shape;322;p47"/>
          <p:cNvSpPr txBox="1"/>
          <p:nvPr>
            <p:ph type="title"/>
          </p:nvPr>
        </p:nvSpPr>
        <p:spPr>
          <a:xfrm>
            <a:off x="1739899" y="2025650"/>
            <a:ext cx="9866313" cy="1661993"/>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chemeClr val="accent3"/>
              </a:buClr>
              <a:buSzPts val="3600"/>
              <a:buFont typeface="Arial"/>
              <a:buNone/>
              <a:defRPr b="1">
                <a:solidFill>
                  <a:schemeClr val="accent3"/>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369">
          <p15:clr>
            <a:srgbClr val="F26B43"/>
          </p15:clr>
        </p15:guide>
        <p15:guide id="2" orient="horz" pos="366">
          <p15:clr>
            <a:srgbClr val="F26B43"/>
          </p15:clr>
        </p15:guide>
        <p15:guide id="3" pos="7311">
          <p15:clr>
            <a:srgbClr val="F26B43"/>
          </p15:clr>
        </p15:guide>
        <p15:guide id="4" orient="horz" pos="3951">
          <p15:clr>
            <a:srgbClr val="F26B43"/>
          </p15:clr>
        </p15:guide>
        <p15:guide id="5" pos="2561">
          <p15:clr>
            <a:srgbClr val="A4A3A4"/>
          </p15:clr>
        </p15:guide>
        <p15:guide id="6" pos="2744">
          <p15:clr>
            <a:srgbClr val="A4A3A4"/>
          </p15:clr>
        </p15:guide>
        <p15:guide id="7" pos="4937">
          <p15:clr>
            <a:srgbClr val="A4A3A4"/>
          </p15:clr>
        </p15:guide>
        <p15:guide id="8" pos="5120">
          <p15:clr>
            <a:srgbClr val="A4A3A4"/>
          </p15:clr>
        </p15:guide>
        <p15:guide id="9" pos="2682">
          <p15:clr>
            <a:srgbClr val="F26B43"/>
          </p15:clr>
        </p15:guide>
        <p15:guide id="10" pos="4998">
          <p15:clr>
            <a:srgbClr val="F26B43"/>
          </p15:clr>
        </p15:guide>
      </p15:sldGuideLst>
    </p:ext>
  </p:extLst>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2b">
  <p:cSld name="Quote slide 2b">
    <p:bg>
      <p:bgPr>
        <a:solidFill>
          <a:schemeClr val="lt1"/>
        </a:solidFill>
      </p:bgPr>
    </p:bg>
    <p:spTree>
      <p:nvGrpSpPr>
        <p:cNvPr id="323" name="Shape 323"/>
        <p:cNvGrpSpPr/>
        <p:nvPr/>
      </p:nvGrpSpPr>
      <p:grpSpPr>
        <a:xfrm>
          <a:off x="0" y="0"/>
          <a:ext cx="0" cy="0"/>
          <a:chOff x="0" y="0"/>
          <a:chExt cx="0" cy="0"/>
        </a:xfrm>
      </p:grpSpPr>
      <p:sp>
        <p:nvSpPr>
          <p:cNvPr id="324" name="Google Shape;324;p48"/>
          <p:cNvSpPr/>
          <p:nvPr/>
        </p:nvSpPr>
        <p:spPr>
          <a:xfrm>
            <a:off x="0" y="0"/>
            <a:ext cx="8128000" cy="6858000"/>
          </a:xfrm>
          <a:prstGeom prst="rect">
            <a:avLst/>
          </a:prstGeom>
          <a:solidFill>
            <a:schemeClr val="dk2"/>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Quattrocento Sans"/>
              <a:ea typeface="Quattrocento Sans"/>
              <a:cs typeface="Quattrocento Sans"/>
              <a:sym typeface="Quattrocento Sans"/>
            </a:endParaRPr>
          </a:p>
        </p:txBody>
      </p:sp>
      <p:sp>
        <p:nvSpPr>
          <p:cNvPr id="325" name="Google Shape;325;p48"/>
          <p:cNvSpPr txBox="1"/>
          <p:nvPr>
            <p:ph idx="1" type="body"/>
          </p:nvPr>
        </p:nvSpPr>
        <p:spPr>
          <a:xfrm>
            <a:off x="8420100" y="2044961"/>
            <a:ext cx="3478213" cy="27699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620"/>
              <a:buNone/>
              <a:defRPr b="1" sz="1800">
                <a:latin typeface="Arial"/>
                <a:ea typeface="Arial"/>
                <a:cs typeface="Arial"/>
                <a:sym typeface="Aria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26" name="Google Shape;326;p48"/>
          <p:cNvSpPr txBox="1"/>
          <p:nvPr>
            <p:ph idx="2" type="body"/>
          </p:nvPr>
        </p:nvSpPr>
        <p:spPr>
          <a:xfrm>
            <a:off x="8420100" y="2342540"/>
            <a:ext cx="3478213" cy="21544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accent6"/>
              </a:buClr>
              <a:buSzPts val="1260"/>
              <a:buNone/>
              <a:defRPr sz="1400">
                <a:solidFill>
                  <a:schemeClr val="accent6"/>
                </a:solidFill>
                <a:latin typeface="Arial"/>
                <a:ea typeface="Arial"/>
                <a:cs typeface="Arial"/>
                <a:sym typeface="Aria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27" name="Google Shape;327;p48"/>
          <p:cNvSpPr txBox="1"/>
          <p:nvPr>
            <p:ph type="title"/>
          </p:nvPr>
        </p:nvSpPr>
        <p:spPr>
          <a:xfrm>
            <a:off x="1163638" y="2025650"/>
            <a:ext cx="6372225"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accent3"/>
              </a:buClr>
              <a:buSzPts val="3600"/>
              <a:buFont typeface="Arial"/>
              <a:buNone/>
              <a:defRPr b="1">
                <a:solidFill>
                  <a:schemeClr val="accent3"/>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369">
          <p15:clr>
            <a:srgbClr val="F26B43"/>
          </p15:clr>
        </p15:guide>
        <p15:guide id="2" orient="horz" pos="366">
          <p15:clr>
            <a:srgbClr val="F26B43"/>
          </p15:clr>
        </p15:guide>
        <p15:guide id="3" pos="7311">
          <p15:clr>
            <a:srgbClr val="F26B43"/>
          </p15:clr>
        </p15:guide>
        <p15:guide id="4" orient="horz" pos="3951">
          <p15:clr>
            <a:srgbClr val="F26B43"/>
          </p15:clr>
        </p15:guide>
        <p15:guide id="5" pos="2561">
          <p15:clr>
            <a:srgbClr val="A4A3A4"/>
          </p15:clr>
        </p15:guide>
        <p15:guide id="6" pos="2744">
          <p15:clr>
            <a:srgbClr val="A4A3A4"/>
          </p15:clr>
        </p15:guide>
        <p15:guide id="7" pos="4937">
          <p15:clr>
            <a:srgbClr val="A4A3A4"/>
          </p15:clr>
        </p15:guide>
        <p15:guide id="8" pos="5120">
          <p15:clr>
            <a:srgbClr val="A4A3A4"/>
          </p15:clr>
        </p15:guide>
        <p15:guide id="9" pos="2682">
          <p15:clr>
            <a:srgbClr val="F26B43"/>
          </p15:clr>
        </p15:guide>
        <p15:guide id="10" pos="4998">
          <p15:clr>
            <a:srgbClr val="F26B43"/>
          </p15:clr>
        </p15:guide>
        <p15:guide id="11" pos="733">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with picture - alt">
  <p:cSld name="Quote slide with picture - alt">
    <p:spTree>
      <p:nvGrpSpPr>
        <p:cNvPr id="328" name="Shape 328"/>
        <p:cNvGrpSpPr/>
        <p:nvPr/>
      </p:nvGrpSpPr>
      <p:grpSpPr>
        <a:xfrm>
          <a:off x="0" y="0"/>
          <a:ext cx="0" cy="0"/>
          <a:chOff x="0" y="0"/>
          <a:chExt cx="0" cy="0"/>
        </a:xfrm>
      </p:grpSpPr>
      <p:sp>
        <p:nvSpPr>
          <p:cNvPr id="329" name="Google Shape;329;p49"/>
          <p:cNvSpPr txBox="1"/>
          <p:nvPr>
            <p:ph idx="1" type="body"/>
          </p:nvPr>
        </p:nvSpPr>
        <p:spPr>
          <a:xfrm>
            <a:off x="1163638" y="3779493"/>
            <a:ext cx="6372225" cy="27699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accent6"/>
              </a:buClr>
              <a:buSzPts val="1620"/>
              <a:buNone/>
              <a:defRPr sz="1800">
                <a:solidFill>
                  <a:schemeClr val="accent6"/>
                </a:solidFill>
                <a:latin typeface="Arial"/>
                <a:ea typeface="Arial"/>
                <a:cs typeface="Arial"/>
                <a:sym typeface="Aria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30" name="Google Shape;330;p49"/>
          <p:cNvSpPr txBox="1"/>
          <p:nvPr/>
        </p:nvSpPr>
        <p:spPr>
          <a:xfrm>
            <a:off x="12355721" y="-203944"/>
            <a:ext cx="609141" cy="1538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Arial"/>
                <a:ea typeface="Arial"/>
                <a:cs typeface="Arial"/>
                <a:sym typeface="Arial"/>
              </a:rPr>
              <a:t>ELT layout</a:t>
            </a:r>
            <a:endParaRPr b="0" i="0" sz="1400" u="none" cap="none" strike="noStrike">
              <a:solidFill>
                <a:srgbClr val="000000"/>
              </a:solidFill>
              <a:latin typeface="Arial"/>
              <a:ea typeface="Arial"/>
              <a:cs typeface="Arial"/>
              <a:sym typeface="Arial"/>
            </a:endParaRPr>
          </a:p>
        </p:txBody>
      </p:sp>
      <p:sp>
        <p:nvSpPr>
          <p:cNvPr id="331" name="Google Shape;331;p49"/>
          <p:cNvSpPr/>
          <p:nvPr>
            <p:ph idx="2" type="pic"/>
          </p:nvPr>
        </p:nvSpPr>
        <p:spPr>
          <a:xfrm>
            <a:off x="7835900" y="0"/>
            <a:ext cx="4356100" cy="430887"/>
          </a:xfrm>
          <a:prstGeom prst="rect">
            <a:avLst/>
          </a:prstGeom>
          <a:noFill/>
          <a:ln>
            <a:noFill/>
          </a:ln>
        </p:spPr>
      </p:sp>
      <p:sp>
        <p:nvSpPr>
          <p:cNvPr id="332" name="Google Shape;332;p49"/>
          <p:cNvSpPr txBox="1"/>
          <p:nvPr>
            <p:ph idx="3" type="body"/>
          </p:nvPr>
        </p:nvSpPr>
        <p:spPr>
          <a:xfrm>
            <a:off x="1163638" y="4077072"/>
            <a:ext cx="6372225" cy="21544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accent6"/>
              </a:buClr>
              <a:buSzPts val="1260"/>
              <a:buNone/>
              <a:defRPr sz="1400">
                <a:solidFill>
                  <a:schemeClr val="accent6"/>
                </a:solidFill>
                <a:latin typeface="Arial"/>
                <a:ea typeface="Arial"/>
                <a:cs typeface="Arial"/>
                <a:sym typeface="Aria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33" name="Google Shape;333;p49"/>
          <p:cNvSpPr txBox="1"/>
          <p:nvPr>
            <p:ph type="title"/>
          </p:nvPr>
        </p:nvSpPr>
        <p:spPr>
          <a:xfrm>
            <a:off x="1163638" y="2025650"/>
            <a:ext cx="6372225"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3600"/>
              <a:buFont typeface="Arial"/>
              <a:buNone/>
              <a:defRPr b="1">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orient="horz" pos="3584">
          <p15:clr>
            <a:srgbClr val="5ACBF0"/>
          </p15:clr>
        </p15:guide>
        <p15:guide id="2" orient="horz" pos="1276">
          <p15:clr>
            <a:srgbClr val="5ACBF0"/>
          </p15:clr>
        </p15:guide>
        <p15:guide id="3" orient="horz" pos="288">
          <p15:clr>
            <a:srgbClr val="5ACBF0"/>
          </p15:clr>
        </p15:guide>
        <p15:guide id="4" pos="733">
          <p15:clr>
            <a:srgbClr val="5ACBF0"/>
          </p15:clr>
        </p15:guide>
        <p15:guide id="5" pos="4747">
          <p15:clr>
            <a:srgbClr val="5ACBF0"/>
          </p15:clr>
        </p15:guide>
        <p15:guide id="6" pos="4936">
          <p15:clr>
            <a:srgbClr val="5ACBF0"/>
          </p15:clr>
        </p15:guide>
        <p15:guide id="7" pos="5123">
          <p15:clr>
            <a:srgbClr val="5ACBF0"/>
          </p15:clr>
        </p15:guide>
        <p15:guide id="8" orient="horz" pos="3465">
          <p15:clr>
            <a:srgbClr val="5ACBF0"/>
          </p15:clr>
        </p15:guide>
        <p15:guide id="9" orient="horz" pos="1956">
          <p15:clr>
            <a:srgbClr val="FBAE40"/>
          </p15:clr>
        </p15:guide>
        <p15:guide id="10" pos="1096">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ft Title 3 Column Right">
  <p:cSld name="Left Title 3 Column Right">
    <p:bg>
      <p:bgPr>
        <a:solidFill>
          <a:schemeClr val="dk2"/>
        </a:solidFill>
      </p:bgPr>
    </p:bg>
    <p:spTree>
      <p:nvGrpSpPr>
        <p:cNvPr id="334" name="Shape 334"/>
        <p:cNvGrpSpPr/>
        <p:nvPr/>
      </p:nvGrpSpPr>
      <p:grpSpPr>
        <a:xfrm>
          <a:off x="0" y="0"/>
          <a:ext cx="0" cy="0"/>
          <a:chOff x="0" y="0"/>
          <a:chExt cx="0" cy="0"/>
        </a:xfrm>
      </p:grpSpPr>
      <p:sp>
        <p:nvSpPr>
          <p:cNvPr id="335" name="Google Shape;335;p50"/>
          <p:cNvSpPr txBox="1"/>
          <p:nvPr>
            <p:ph type="title"/>
          </p:nvPr>
        </p:nvSpPr>
        <p:spPr>
          <a:xfrm>
            <a:off x="588264" y="585788"/>
            <a:ext cx="2534350" cy="548745"/>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accent3"/>
              </a:buClr>
              <a:buSzPts val="2800"/>
              <a:buFont typeface="Arial"/>
              <a:buNone/>
              <a:defRPr b="1" sz="2800">
                <a:solidFill>
                  <a:schemeClr val="accent3"/>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6" name="Google Shape;336;p50"/>
          <p:cNvSpPr txBox="1"/>
          <p:nvPr>
            <p:ph idx="1" type="body"/>
          </p:nvPr>
        </p:nvSpPr>
        <p:spPr>
          <a:xfrm>
            <a:off x="4370387" y="961465"/>
            <a:ext cx="1589088" cy="241374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280"/>
              </a:spcBef>
              <a:spcAft>
                <a:spcPts val="0"/>
              </a:spcAft>
              <a:buClr>
                <a:schemeClr val="lt1"/>
              </a:buClr>
              <a:buSzPts val="1260"/>
              <a:buFont typeface="Noto Sans Symbols"/>
              <a:buNone/>
              <a:defRPr sz="1400">
                <a:latin typeface="Arial"/>
                <a:ea typeface="Arial"/>
                <a:cs typeface="Arial"/>
                <a:sym typeface="Arial"/>
              </a:defRPr>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337" name="Google Shape;337;p50"/>
          <p:cNvSpPr txBox="1"/>
          <p:nvPr>
            <p:ph idx="2" type="body"/>
          </p:nvPr>
        </p:nvSpPr>
        <p:spPr>
          <a:xfrm>
            <a:off x="7192963" y="961465"/>
            <a:ext cx="1584325" cy="241374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280"/>
              </a:spcBef>
              <a:spcAft>
                <a:spcPts val="0"/>
              </a:spcAft>
              <a:buClr>
                <a:schemeClr val="lt1"/>
              </a:buClr>
              <a:buSzPts val="1260"/>
              <a:buFont typeface="Noto Sans Symbols"/>
              <a:buNone/>
              <a:defRPr sz="1400">
                <a:latin typeface="Arial"/>
                <a:ea typeface="Arial"/>
                <a:cs typeface="Arial"/>
                <a:sym typeface="Arial"/>
              </a:defRPr>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338" name="Google Shape;338;p50"/>
          <p:cNvSpPr txBox="1"/>
          <p:nvPr>
            <p:ph idx="3" type="body"/>
          </p:nvPr>
        </p:nvSpPr>
        <p:spPr>
          <a:xfrm>
            <a:off x="4370387" y="3818966"/>
            <a:ext cx="1589088" cy="245324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280"/>
              </a:spcBef>
              <a:spcAft>
                <a:spcPts val="0"/>
              </a:spcAft>
              <a:buClr>
                <a:schemeClr val="lt1"/>
              </a:buClr>
              <a:buSzPts val="1260"/>
              <a:buFont typeface="Noto Sans Symbols"/>
              <a:buNone/>
              <a:defRPr sz="1400">
                <a:latin typeface="Arial"/>
                <a:ea typeface="Arial"/>
                <a:cs typeface="Arial"/>
                <a:sym typeface="Arial"/>
              </a:defRPr>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339" name="Google Shape;339;p50"/>
          <p:cNvSpPr txBox="1"/>
          <p:nvPr>
            <p:ph idx="4" type="body"/>
          </p:nvPr>
        </p:nvSpPr>
        <p:spPr>
          <a:xfrm>
            <a:off x="7192963" y="3818965"/>
            <a:ext cx="1584325" cy="245324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280"/>
              </a:spcBef>
              <a:spcAft>
                <a:spcPts val="0"/>
              </a:spcAft>
              <a:buClr>
                <a:schemeClr val="lt1"/>
              </a:buClr>
              <a:buSzPts val="1260"/>
              <a:buFont typeface="Noto Sans Symbols"/>
              <a:buNone/>
              <a:defRPr sz="1400">
                <a:latin typeface="Arial"/>
                <a:ea typeface="Arial"/>
                <a:cs typeface="Arial"/>
                <a:sym typeface="Arial"/>
              </a:defRPr>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340" name="Google Shape;340;p50"/>
          <p:cNvSpPr txBox="1"/>
          <p:nvPr>
            <p:ph idx="5" type="body"/>
          </p:nvPr>
        </p:nvSpPr>
        <p:spPr>
          <a:xfrm>
            <a:off x="10013950" y="968188"/>
            <a:ext cx="1595438" cy="241374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280"/>
              </a:spcBef>
              <a:spcAft>
                <a:spcPts val="0"/>
              </a:spcAft>
              <a:buClr>
                <a:schemeClr val="lt1"/>
              </a:buClr>
              <a:buSzPts val="1260"/>
              <a:buFont typeface="Noto Sans Symbols"/>
              <a:buNone/>
              <a:defRPr sz="1400">
                <a:latin typeface="Arial"/>
                <a:ea typeface="Arial"/>
                <a:cs typeface="Arial"/>
                <a:sym typeface="Arial"/>
              </a:defRPr>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341" name="Google Shape;341;p50"/>
          <p:cNvSpPr txBox="1"/>
          <p:nvPr>
            <p:ph idx="6" type="body"/>
          </p:nvPr>
        </p:nvSpPr>
        <p:spPr>
          <a:xfrm>
            <a:off x="10013950" y="3832412"/>
            <a:ext cx="1595438" cy="2439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280"/>
              </a:spcBef>
              <a:spcAft>
                <a:spcPts val="0"/>
              </a:spcAft>
              <a:buClr>
                <a:schemeClr val="lt1"/>
              </a:buClr>
              <a:buSzPts val="1260"/>
              <a:buFont typeface="Noto Sans Symbols"/>
              <a:buNone/>
              <a:defRPr sz="1400">
                <a:latin typeface="Arial"/>
                <a:ea typeface="Arial"/>
                <a:cs typeface="Arial"/>
                <a:sym typeface="Arial"/>
              </a:defRPr>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342" name="Google Shape;342;p50"/>
          <p:cNvSpPr txBox="1"/>
          <p:nvPr>
            <p:ph idx="7" type="body"/>
          </p:nvPr>
        </p:nvSpPr>
        <p:spPr>
          <a:xfrm>
            <a:off x="4370387" y="585789"/>
            <a:ext cx="1587600" cy="3600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400"/>
              </a:spcBef>
              <a:spcAft>
                <a:spcPts val="0"/>
              </a:spcAft>
              <a:buClr>
                <a:schemeClr val="accent3"/>
              </a:buClr>
              <a:buSzPts val="1800"/>
              <a:buFont typeface="Noto Sans Symbols"/>
              <a:buNone/>
              <a:defRPr b="1" sz="2000">
                <a:solidFill>
                  <a:schemeClr val="accent3"/>
                </a:solidFill>
                <a:latin typeface="Arial"/>
                <a:ea typeface="Arial"/>
                <a:cs typeface="Arial"/>
                <a:sym typeface="Arial"/>
              </a:defRPr>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343" name="Google Shape;343;p50"/>
          <p:cNvSpPr txBox="1"/>
          <p:nvPr>
            <p:ph idx="8" type="body"/>
          </p:nvPr>
        </p:nvSpPr>
        <p:spPr>
          <a:xfrm>
            <a:off x="7192962" y="585789"/>
            <a:ext cx="1584326" cy="3600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400"/>
              </a:spcBef>
              <a:spcAft>
                <a:spcPts val="0"/>
              </a:spcAft>
              <a:buClr>
                <a:schemeClr val="accent3"/>
              </a:buClr>
              <a:buSzPts val="1800"/>
              <a:buFont typeface="Noto Sans Symbols"/>
              <a:buNone/>
              <a:defRPr b="1" sz="2000">
                <a:solidFill>
                  <a:schemeClr val="accent3"/>
                </a:solidFill>
                <a:latin typeface="Arial"/>
                <a:ea typeface="Arial"/>
                <a:cs typeface="Arial"/>
                <a:sym typeface="Arial"/>
              </a:defRPr>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344" name="Google Shape;344;p50"/>
          <p:cNvSpPr txBox="1"/>
          <p:nvPr>
            <p:ph idx="9" type="body"/>
          </p:nvPr>
        </p:nvSpPr>
        <p:spPr>
          <a:xfrm>
            <a:off x="10013950" y="585789"/>
            <a:ext cx="1595438" cy="3600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400"/>
              </a:spcBef>
              <a:spcAft>
                <a:spcPts val="0"/>
              </a:spcAft>
              <a:buClr>
                <a:schemeClr val="accent3"/>
              </a:buClr>
              <a:buSzPts val="1800"/>
              <a:buFont typeface="Noto Sans Symbols"/>
              <a:buNone/>
              <a:defRPr b="1" sz="2000">
                <a:solidFill>
                  <a:schemeClr val="accent3"/>
                </a:solidFill>
                <a:latin typeface="Arial"/>
                <a:ea typeface="Arial"/>
                <a:cs typeface="Arial"/>
                <a:sym typeface="Arial"/>
              </a:defRPr>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345" name="Google Shape;345;p50"/>
          <p:cNvSpPr txBox="1"/>
          <p:nvPr>
            <p:ph idx="13" type="body"/>
          </p:nvPr>
        </p:nvSpPr>
        <p:spPr>
          <a:xfrm>
            <a:off x="4371875" y="3442448"/>
            <a:ext cx="1587600" cy="3600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400"/>
              </a:spcBef>
              <a:spcAft>
                <a:spcPts val="0"/>
              </a:spcAft>
              <a:buClr>
                <a:schemeClr val="accent3"/>
              </a:buClr>
              <a:buSzPts val="1800"/>
              <a:buFont typeface="Noto Sans Symbols"/>
              <a:buNone/>
              <a:defRPr b="1" sz="2000">
                <a:solidFill>
                  <a:schemeClr val="accent3"/>
                </a:solidFill>
                <a:latin typeface="Arial"/>
                <a:ea typeface="Arial"/>
                <a:cs typeface="Arial"/>
                <a:sym typeface="Arial"/>
              </a:defRPr>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346" name="Google Shape;346;p50"/>
          <p:cNvSpPr txBox="1"/>
          <p:nvPr>
            <p:ph idx="14" type="body"/>
          </p:nvPr>
        </p:nvSpPr>
        <p:spPr>
          <a:xfrm>
            <a:off x="7198939" y="3442447"/>
            <a:ext cx="1584326" cy="3600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400"/>
              </a:spcBef>
              <a:spcAft>
                <a:spcPts val="0"/>
              </a:spcAft>
              <a:buClr>
                <a:schemeClr val="accent3"/>
              </a:buClr>
              <a:buSzPts val="1800"/>
              <a:buFont typeface="Noto Sans Symbols"/>
              <a:buNone/>
              <a:defRPr b="1" sz="2000">
                <a:solidFill>
                  <a:schemeClr val="accent3"/>
                </a:solidFill>
                <a:latin typeface="Arial"/>
                <a:ea typeface="Arial"/>
                <a:cs typeface="Arial"/>
                <a:sym typeface="Arial"/>
              </a:defRPr>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347" name="Google Shape;347;p50"/>
          <p:cNvSpPr txBox="1"/>
          <p:nvPr>
            <p:ph idx="15" type="body"/>
          </p:nvPr>
        </p:nvSpPr>
        <p:spPr>
          <a:xfrm>
            <a:off x="10013950" y="3453944"/>
            <a:ext cx="1595438" cy="3600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400"/>
              </a:spcBef>
              <a:spcAft>
                <a:spcPts val="0"/>
              </a:spcAft>
              <a:buClr>
                <a:schemeClr val="accent3"/>
              </a:buClr>
              <a:buSzPts val="1800"/>
              <a:buFont typeface="Noto Sans Symbols"/>
              <a:buNone/>
              <a:defRPr b="1" sz="2000">
                <a:solidFill>
                  <a:schemeClr val="accent3"/>
                </a:solidFill>
                <a:latin typeface="Arial"/>
                <a:ea typeface="Arial"/>
                <a:cs typeface="Arial"/>
                <a:sym typeface="Arial"/>
              </a:defRPr>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348" name="Google Shape;348;p50"/>
          <p:cNvSpPr txBox="1"/>
          <p:nvPr>
            <p:ph idx="16" type="body"/>
          </p:nvPr>
        </p:nvSpPr>
        <p:spPr>
          <a:xfrm>
            <a:off x="584200" y="1436688"/>
            <a:ext cx="2538413" cy="124957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280"/>
              </a:spcBef>
              <a:spcAft>
                <a:spcPts val="0"/>
              </a:spcAft>
              <a:buClr>
                <a:schemeClr val="lt1"/>
              </a:buClr>
              <a:buSzPts val="1260"/>
              <a:buNone/>
              <a:defRPr sz="1400">
                <a:solidFill>
                  <a:schemeClr val="lt1"/>
                </a:solidFill>
                <a:latin typeface="Arial"/>
                <a:ea typeface="Arial"/>
                <a:cs typeface="Arial"/>
                <a:sym typeface="Arial"/>
              </a:defRPr>
            </a:lvl1pPr>
            <a:lvl2pPr indent="-228600" lvl="1" marL="914400" algn="l">
              <a:lnSpc>
                <a:spcPct val="100000"/>
              </a:lnSpc>
              <a:spcBef>
                <a:spcPts val="280"/>
              </a:spcBef>
              <a:spcAft>
                <a:spcPts val="0"/>
              </a:spcAft>
              <a:buClr>
                <a:schemeClr val="lt1"/>
              </a:buClr>
              <a:buSzPts val="1260"/>
              <a:buNone/>
              <a:defRPr sz="1400">
                <a:solidFill>
                  <a:schemeClr val="lt1"/>
                </a:solidFill>
                <a:latin typeface="Arial"/>
                <a:ea typeface="Arial"/>
                <a:cs typeface="Arial"/>
                <a:sym typeface="Arial"/>
              </a:defRPr>
            </a:lvl2pPr>
            <a:lvl3pPr indent="-228600" lvl="2" marL="1371600" algn="l">
              <a:lnSpc>
                <a:spcPct val="100000"/>
              </a:lnSpc>
              <a:spcBef>
                <a:spcPts val="280"/>
              </a:spcBef>
              <a:spcAft>
                <a:spcPts val="0"/>
              </a:spcAft>
              <a:buClr>
                <a:schemeClr val="lt1"/>
              </a:buClr>
              <a:buSzPts val="1260"/>
              <a:buNone/>
              <a:defRPr sz="1400">
                <a:solidFill>
                  <a:schemeClr val="lt1"/>
                </a:solidFill>
                <a:latin typeface="Arial"/>
                <a:ea typeface="Arial"/>
                <a:cs typeface="Arial"/>
                <a:sym typeface="Arial"/>
              </a:defRPr>
            </a:lvl3pPr>
            <a:lvl4pPr indent="-228600" lvl="3" marL="1828800" algn="l">
              <a:lnSpc>
                <a:spcPct val="100000"/>
              </a:lnSpc>
              <a:spcBef>
                <a:spcPts val="280"/>
              </a:spcBef>
              <a:spcAft>
                <a:spcPts val="0"/>
              </a:spcAft>
              <a:buClr>
                <a:schemeClr val="lt1"/>
              </a:buClr>
              <a:buSzPts val="1260"/>
              <a:buNone/>
              <a:defRPr sz="1400">
                <a:solidFill>
                  <a:schemeClr val="lt1"/>
                </a:solidFill>
                <a:latin typeface="Arial"/>
                <a:ea typeface="Arial"/>
                <a:cs typeface="Arial"/>
                <a:sym typeface="Arial"/>
              </a:defRPr>
            </a:lvl4pPr>
            <a:lvl5pPr indent="-228600" lvl="4" marL="2286000" algn="l">
              <a:lnSpc>
                <a:spcPct val="100000"/>
              </a:lnSpc>
              <a:spcBef>
                <a:spcPts val="280"/>
              </a:spcBef>
              <a:spcAft>
                <a:spcPts val="0"/>
              </a:spcAft>
              <a:buClr>
                <a:schemeClr val="lt1"/>
              </a:buClr>
              <a:buSzPts val="1260"/>
              <a:buNone/>
              <a:defRPr sz="1400">
                <a:solidFill>
                  <a:schemeClr val="lt1"/>
                </a:solidFill>
                <a:latin typeface="Arial"/>
                <a:ea typeface="Arial"/>
                <a:cs typeface="Arial"/>
                <a:sym typeface="Arial"/>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Tree>
  </p:cSld>
  <p:clrMapOvr>
    <a:masterClrMapping/>
  </p:clrMapOvr>
  <p:transition>
    <p:fade/>
  </p:transition>
  <p:extLst>
    <p:ext uri="{DCECCB84-F9BA-43D5-87BE-67443E8EF086}">
      <p15:sldGuideLst>
        <p15:guide id="1" pos="1967">
          <p15:clr>
            <a:srgbClr val="A4A3A4"/>
          </p15:clr>
        </p15:guide>
        <p15:guide id="2" pos="2150">
          <p15:clr>
            <a:srgbClr val="A4A3A4"/>
          </p15:clr>
        </p15:guide>
        <p15:guide id="3" pos="2561">
          <p15:clr>
            <a:srgbClr val="A4A3A4"/>
          </p15:clr>
        </p15:guide>
        <p15:guide id="4" pos="2744">
          <p15:clr>
            <a:srgbClr val="A4A3A4"/>
          </p15:clr>
        </p15:guide>
        <p15:guide id="5" pos="3754">
          <p15:clr>
            <a:srgbClr val="A4A3A4"/>
          </p15:clr>
        </p15:guide>
        <p15:guide id="6" pos="3931">
          <p15:clr>
            <a:srgbClr val="A4A3A4"/>
          </p15:clr>
        </p15:guide>
        <p15:guide id="7" pos="4342">
          <p15:clr>
            <a:srgbClr val="A4A3A4"/>
          </p15:clr>
        </p15:guide>
        <p15:guide id="8" pos="4531">
          <p15:clr>
            <a:srgbClr val="A4A3A4"/>
          </p15:clr>
        </p15:guide>
        <p15:guide id="9" pos="5529">
          <p15:clr>
            <a:srgbClr val="A4A3A4"/>
          </p15:clr>
        </p15:guide>
        <p15:guide id="10" pos="5714">
          <p15:clr>
            <a:srgbClr val="A4A3A4"/>
          </p15:clr>
        </p15:guide>
        <p15:guide id="11" pos="6123">
          <p15:clr>
            <a:srgbClr val="A4A3A4"/>
          </p15:clr>
        </p15:guide>
        <p15:guide id="12" pos="6308">
          <p15:clr>
            <a:srgbClr val="A4A3A4"/>
          </p15:clr>
        </p15:guide>
        <p15:guide id="13" orient="horz" pos="905">
          <p15:clr>
            <a:srgbClr val="5ACBF0"/>
          </p15:clr>
        </p15:guide>
        <p15:guide id="14"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side by side 3">
  <p:cSld name="Title and text side by side 3">
    <p:spTree>
      <p:nvGrpSpPr>
        <p:cNvPr id="349" name="Shape 349"/>
        <p:cNvGrpSpPr/>
        <p:nvPr/>
      </p:nvGrpSpPr>
      <p:grpSpPr>
        <a:xfrm>
          <a:off x="0" y="0"/>
          <a:ext cx="0" cy="0"/>
          <a:chOff x="0" y="0"/>
          <a:chExt cx="0" cy="0"/>
        </a:xfrm>
      </p:grpSpPr>
      <p:sp>
        <p:nvSpPr>
          <p:cNvPr id="350" name="Google Shape;350;p51"/>
          <p:cNvSpPr/>
          <p:nvPr/>
        </p:nvSpPr>
        <p:spPr>
          <a:xfrm>
            <a:off x="0" y="0"/>
            <a:ext cx="4356100" cy="6858000"/>
          </a:xfrm>
          <a:prstGeom prst="rect">
            <a:avLst/>
          </a:prstGeom>
          <a:solidFill>
            <a:schemeClr val="dk2"/>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Quattrocento Sans"/>
              <a:ea typeface="Quattrocento Sans"/>
              <a:cs typeface="Quattrocento Sans"/>
              <a:sym typeface="Quattrocento Sans"/>
            </a:endParaRPr>
          </a:p>
        </p:txBody>
      </p:sp>
      <p:sp>
        <p:nvSpPr>
          <p:cNvPr id="351" name="Google Shape;351;p51"/>
          <p:cNvSpPr txBox="1"/>
          <p:nvPr>
            <p:ph type="title"/>
          </p:nvPr>
        </p:nvSpPr>
        <p:spPr>
          <a:xfrm>
            <a:off x="588263" y="585788"/>
            <a:ext cx="3182027" cy="3118624"/>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accent3"/>
              </a:buClr>
              <a:buSzPts val="3600"/>
              <a:buFont typeface="Arial"/>
              <a:buNone/>
              <a:defRPr b="1">
                <a:solidFill>
                  <a:schemeClr val="accent3"/>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2" name="Google Shape;352;p51"/>
          <p:cNvSpPr txBox="1"/>
          <p:nvPr>
            <p:ph idx="1" type="body"/>
          </p:nvPr>
        </p:nvSpPr>
        <p:spPr>
          <a:xfrm>
            <a:off x="4941888" y="585788"/>
            <a:ext cx="6667500" cy="5683249"/>
          </a:xfrm>
          <a:prstGeom prst="rect">
            <a:avLst/>
          </a:prstGeom>
          <a:noFill/>
          <a:ln>
            <a:noFill/>
          </a:ln>
        </p:spPr>
        <p:txBody>
          <a:bodyPr anchorCtr="0" anchor="t" bIns="0" lIns="0" spcFirstLastPara="1" rIns="0" wrap="square" tIns="0">
            <a:noAutofit/>
          </a:bodyPr>
          <a:lstStyle>
            <a:lvl1pPr indent="-388620" lvl="0" marL="457200" algn="l">
              <a:lnSpc>
                <a:spcPct val="100000"/>
              </a:lnSpc>
              <a:spcBef>
                <a:spcPts val="560"/>
              </a:spcBef>
              <a:spcAft>
                <a:spcPts val="0"/>
              </a:spcAft>
              <a:buClr>
                <a:schemeClr val="dk1"/>
              </a:buClr>
              <a:buSzPts val="2520"/>
              <a:buFont typeface="Noto Sans Symbols"/>
              <a:buChar char="·"/>
              <a:defRPr/>
            </a:lvl1pPr>
            <a:lvl2pPr indent="-331469" lvl="1" marL="914400" algn="l">
              <a:lnSpc>
                <a:spcPct val="100000"/>
              </a:lnSpc>
              <a:spcBef>
                <a:spcPts val="60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53" name="Google Shape;353;p51"/>
          <p:cNvSpPr txBox="1"/>
          <p:nvPr/>
        </p:nvSpPr>
        <p:spPr>
          <a:xfrm>
            <a:off x="12355721" y="-203944"/>
            <a:ext cx="577081" cy="1538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extLst>
    <p:ext uri="{DCECCB84-F9BA-43D5-87BE-67443E8EF086}">
      <p15:sldGuideLst>
        <p15:guide id="1" pos="2744">
          <p15:clr>
            <a:srgbClr val="5ACBF0"/>
          </p15:clr>
        </p15:guide>
        <p15:guide id="2" orient="horz" pos="2160">
          <p15:clr>
            <a:srgbClr val="5ACBF0"/>
          </p15:clr>
        </p15:guide>
        <p15:guide id="3" pos="2376">
          <p15:clr>
            <a:srgbClr val="5ACBF0"/>
          </p15:clr>
        </p15:guide>
        <p15:guide id="4" pos="311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dk2"/>
        </a:solidFill>
      </p:bgPr>
    </p:bg>
    <p:spTree>
      <p:nvGrpSpPr>
        <p:cNvPr id="28" name="Shape 28"/>
        <p:cNvGrpSpPr/>
        <p:nvPr/>
      </p:nvGrpSpPr>
      <p:grpSpPr>
        <a:xfrm>
          <a:off x="0" y="0"/>
          <a:ext cx="0" cy="0"/>
          <a:chOff x="0" y="0"/>
          <a:chExt cx="0" cy="0"/>
        </a:xfrm>
      </p:grpSpPr>
      <p:sp>
        <p:nvSpPr>
          <p:cNvPr id="29" name="Google Shape;29;p7"/>
          <p:cNvSpPr txBox="1"/>
          <p:nvPr>
            <p:ph type="title"/>
          </p:nvPr>
        </p:nvSpPr>
        <p:spPr>
          <a:xfrm>
            <a:off x="584200" y="2979778"/>
            <a:ext cx="9144000" cy="553998"/>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chemeClr val="accent3"/>
              </a:buClr>
              <a:buSzPts val="3600"/>
              <a:buFont typeface="Arial"/>
              <a:buNone/>
              <a:defRPr b="1" sz="3600">
                <a:solidFill>
                  <a:schemeClr val="accent3"/>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7"/>
          <p:cNvSpPr txBox="1"/>
          <p:nvPr>
            <p:ph idx="1" type="body"/>
          </p:nvPr>
        </p:nvSpPr>
        <p:spPr>
          <a:xfrm>
            <a:off x="584200" y="3962400"/>
            <a:ext cx="9144000" cy="33855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pic>
        <p:nvPicPr>
          <p:cNvPr id="31" name="Google Shape;31;p7"/>
          <p:cNvPicPr preferRelativeResize="0"/>
          <p:nvPr/>
        </p:nvPicPr>
        <p:blipFill rotWithShape="1">
          <a:blip r:embed="rId2">
            <a:alphaModFix/>
          </a:blip>
          <a:srcRect b="28438" l="6366" r="5854" t="21458"/>
          <a:stretch/>
        </p:blipFill>
        <p:spPr>
          <a:xfrm>
            <a:off x="10000174" y="393895"/>
            <a:ext cx="1779173" cy="68931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side by side multi column">
  <p:cSld name="Title and text side by side multi column">
    <p:spTree>
      <p:nvGrpSpPr>
        <p:cNvPr id="354" name="Shape 354"/>
        <p:cNvGrpSpPr/>
        <p:nvPr/>
      </p:nvGrpSpPr>
      <p:grpSpPr>
        <a:xfrm>
          <a:off x="0" y="0"/>
          <a:ext cx="0" cy="0"/>
          <a:chOff x="0" y="0"/>
          <a:chExt cx="0" cy="0"/>
        </a:xfrm>
      </p:grpSpPr>
      <p:sp>
        <p:nvSpPr>
          <p:cNvPr id="355" name="Google Shape;355;p52"/>
          <p:cNvSpPr/>
          <p:nvPr/>
        </p:nvSpPr>
        <p:spPr>
          <a:xfrm>
            <a:off x="0" y="0"/>
            <a:ext cx="4356100" cy="6858000"/>
          </a:xfrm>
          <a:prstGeom prst="rect">
            <a:avLst/>
          </a:prstGeom>
          <a:solidFill>
            <a:schemeClr val="dk2"/>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Arial"/>
              <a:ea typeface="Arial"/>
              <a:cs typeface="Arial"/>
              <a:sym typeface="Arial"/>
            </a:endParaRPr>
          </a:p>
        </p:txBody>
      </p:sp>
      <p:sp>
        <p:nvSpPr>
          <p:cNvPr id="356" name="Google Shape;356;p52"/>
          <p:cNvSpPr txBox="1"/>
          <p:nvPr>
            <p:ph type="title"/>
          </p:nvPr>
        </p:nvSpPr>
        <p:spPr>
          <a:xfrm>
            <a:off x="588263" y="585788"/>
            <a:ext cx="3182027" cy="3118624"/>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accent3"/>
              </a:buClr>
              <a:buSzPts val="3600"/>
              <a:buFont typeface="Arial"/>
              <a:buNone/>
              <a:defRPr b="1">
                <a:solidFill>
                  <a:schemeClr val="accent3"/>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7" name="Google Shape;357;p52"/>
          <p:cNvSpPr txBox="1"/>
          <p:nvPr/>
        </p:nvSpPr>
        <p:spPr>
          <a:xfrm>
            <a:off x="12355721" y="-203944"/>
            <a:ext cx="609141" cy="1538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Arial"/>
                <a:ea typeface="Arial"/>
                <a:cs typeface="Arial"/>
                <a:sym typeface="Arial"/>
              </a:rPr>
              <a:t>ELT layout</a:t>
            </a:r>
            <a:endParaRPr b="0" i="0" sz="1400" u="none" cap="none" strike="noStrike">
              <a:solidFill>
                <a:srgbClr val="000000"/>
              </a:solidFill>
              <a:latin typeface="Arial"/>
              <a:ea typeface="Arial"/>
              <a:cs typeface="Arial"/>
              <a:sym typeface="Arial"/>
            </a:endParaRPr>
          </a:p>
        </p:txBody>
      </p:sp>
      <p:sp>
        <p:nvSpPr>
          <p:cNvPr id="358" name="Google Shape;358;p52"/>
          <p:cNvSpPr txBox="1"/>
          <p:nvPr>
            <p:ph idx="1" type="body"/>
          </p:nvPr>
        </p:nvSpPr>
        <p:spPr>
          <a:xfrm>
            <a:off x="4941888" y="1258018"/>
            <a:ext cx="2605087" cy="132343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280"/>
              </a:spcBef>
              <a:spcAft>
                <a:spcPts val="0"/>
              </a:spcAft>
              <a:buClr>
                <a:schemeClr val="dk1"/>
              </a:buClr>
              <a:buSzPts val="1260"/>
              <a:buNone/>
              <a:defRPr sz="1400">
                <a:latin typeface="Arial"/>
                <a:ea typeface="Arial"/>
                <a:cs typeface="Arial"/>
                <a:sym typeface="Arial"/>
              </a:defRPr>
            </a:lvl1pPr>
            <a:lvl2pPr indent="-228600" lvl="1" marL="914400" algn="l">
              <a:lnSpc>
                <a:spcPct val="100000"/>
              </a:lnSpc>
              <a:spcBef>
                <a:spcPts val="240"/>
              </a:spcBef>
              <a:spcAft>
                <a:spcPts val="0"/>
              </a:spcAft>
              <a:buClr>
                <a:schemeClr val="accent6"/>
              </a:buClr>
              <a:buSzPts val="1080"/>
              <a:buNone/>
              <a:defRPr sz="1200">
                <a:solidFill>
                  <a:schemeClr val="accent6"/>
                </a:solidFill>
                <a:latin typeface="Arial"/>
                <a:ea typeface="Arial"/>
                <a:cs typeface="Arial"/>
                <a:sym typeface="Arial"/>
              </a:defRPr>
            </a:lvl2pPr>
            <a:lvl3pPr indent="-228600" lvl="2" marL="1371600" algn="l">
              <a:lnSpc>
                <a:spcPct val="100000"/>
              </a:lnSpc>
              <a:spcBef>
                <a:spcPts val="240"/>
              </a:spcBef>
              <a:spcAft>
                <a:spcPts val="0"/>
              </a:spcAft>
              <a:buClr>
                <a:schemeClr val="dk1"/>
              </a:buClr>
              <a:buSzPts val="1080"/>
              <a:buNone/>
              <a:defRPr sz="1200">
                <a:latin typeface="Quattrocento Sans"/>
                <a:ea typeface="Quattrocento Sans"/>
                <a:cs typeface="Quattrocento Sans"/>
                <a:sym typeface="Quattrocento Sans"/>
              </a:defRPr>
            </a:lvl3pPr>
            <a:lvl4pPr indent="-228600" lvl="3" marL="1828800" algn="l">
              <a:lnSpc>
                <a:spcPct val="100000"/>
              </a:lnSpc>
              <a:spcBef>
                <a:spcPts val="240"/>
              </a:spcBef>
              <a:spcAft>
                <a:spcPts val="0"/>
              </a:spcAft>
              <a:buClr>
                <a:schemeClr val="dk1"/>
              </a:buClr>
              <a:buSzPts val="1080"/>
              <a:buNone/>
              <a:defRPr sz="1200">
                <a:latin typeface="Quattrocento Sans"/>
                <a:ea typeface="Quattrocento Sans"/>
                <a:cs typeface="Quattrocento Sans"/>
                <a:sym typeface="Quattrocento Sans"/>
              </a:defRPr>
            </a:lvl4pPr>
            <a:lvl5pPr indent="-228600" lvl="4" marL="2286000" algn="l">
              <a:lnSpc>
                <a:spcPct val="100000"/>
              </a:lnSpc>
              <a:spcBef>
                <a:spcPts val="240"/>
              </a:spcBef>
              <a:spcAft>
                <a:spcPts val="0"/>
              </a:spcAft>
              <a:buClr>
                <a:schemeClr val="dk1"/>
              </a:buClr>
              <a:buSzPts val="1080"/>
              <a:buNone/>
              <a:defRPr sz="12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59" name="Google Shape;359;p52"/>
          <p:cNvSpPr txBox="1"/>
          <p:nvPr>
            <p:ph idx="2" type="body"/>
          </p:nvPr>
        </p:nvSpPr>
        <p:spPr>
          <a:xfrm>
            <a:off x="8688288" y="1258018"/>
            <a:ext cx="2605087" cy="132343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280"/>
              </a:spcBef>
              <a:spcAft>
                <a:spcPts val="0"/>
              </a:spcAft>
              <a:buClr>
                <a:schemeClr val="dk1"/>
              </a:buClr>
              <a:buSzPts val="1260"/>
              <a:buNone/>
              <a:defRPr sz="1400">
                <a:latin typeface="Arial"/>
                <a:ea typeface="Arial"/>
                <a:cs typeface="Arial"/>
                <a:sym typeface="Arial"/>
              </a:defRPr>
            </a:lvl1pPr>
            <a:lvl2pPr indent="-228600" lvl="1" marL="914400" algn="l">
              <a:lnSpc>
                <a:spcPct val="100000"/>
              </a:lnSpc>
              <a:spcBef>
                <a:spcPts val="240"/>
              </a:spcBef>
              <a:spcAft>
                <a:spcPts val="0"/>
              </a:spcAft>
              <a:buClr>
                <a:schemeClr val="accent6"/>
              </a:buClr>
              <a:buSzPts val="1080"/>
              <a:buNone/>
              <a:defRPr sz="1200">
                <a:solidFill>
                  <a:schemeClr val="accent6"/>
                </a:solidFill>
                <a:latin typeface="Arial"/>
                <a:ea typeface="Arial"/>
                <a:cs typeface="Arial"/>
                <a:sym typeface="Arial"/>
              </a:defRPr>
            </a:lvl2pPr>
            <a:lvl3pPr indent="-228600" lvl="2" marL="1371600" algn="l">
              <a:lnSpc>
                <a:spcPct val="100000"/>
              </a:lnSpc>
              <a:spcBef>
                <a:spcPts val="240"/>
              </a:spcBef>
              <a:spcAft>
                <a:spcPts val="0"/>
              </a:spcAft>
              <a:buClr>
                <a:schemeClr val="dk1"/>
              </a:buClr>
              <a:buSzPts val="1080"/>
              <a:buNone/>
              <a:defRPr sz="1200">
                <a:latin typeface="Quattrocento Sans"/>
                <a:ea typeface="Quattrocento Sans"/>
                <a:cs typeface="Quattrocento Sans"/>
                <a:sym typeface="Quattrocento Sans"/>
              </a:defRPr>
            </a:lvl3pPr>
            <a:lvl4pPr indent="-228600" lvl="3" marL="1828800" algn="l">
              <a:lnSpc>
                <a:spcPct val="100000"/>
              </a:lnSpc>
              <a:spcBef>
                <a:spcPts val="240"/>
              </a:spcBef>
              <a:spcAft>
                <a:spcPts val="0"/>
              </a:spcAft>
              <a:buClr>
                <a:schemeClr val="dk1"/>
              </a:buClr>
              <a:buSzPts val="1080"/>
              <a:buNone/>
              <a:defRPr sz="1200">
                <a:latin typeface="Quattrocento Sans"/>
                <a:ea typeface="Quattrocento Sans"/>
                <a:cs typeface="Quattrocento Sans"/>
                <a:sym typeface="Quattrocento Sans"/>
              </a:defRPr>
            </a:lvl4pPr>
            <a:lvl5pPr indent="-228600" lvl="4" marL="2286000" algn="l">
              <a:lnSpc>
                <a:spcPct val="100000"/>
              </a:lnSpc>
              <a:spcBef>
                <a:spcPts val="240"/>
              </a:spcBef>
              <a:spcAft>
                <a:spcPts val="0"/>
              </a:spcAft>
              <a:buClr>
                <a:schemeClr val="dk1"/>
              </a:buClr>
              <a:buSzPts val="1080"/>
              <a:buNone/>
              <a:defRPr sz="12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60" name="Google Shape;360;p52"/>
          <p:cNvSpPr txBox="1"/>
          <p:nvPr>
            <p:ph idx="3" type="body"/>
          </p:nvPr>
        </p:nvSpPr>
        <p:spPr>
          <a:xfrm>
            <a:off x="4941988" y="2960688"/>
            <a:ext cx="2605087" cy="132343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280"/>
              </a:spcBef>
              <a:spcAft>
                <a:spcPts val="0"/>
              </a:spcAft>
              <a:buClr>
                <a:schemeClr val="dk1"/>
              </a:buClr>
              <a:buSzPts val="1260"/>
              <a:buNone/>
              <a:defRPr sz="1400">
                <a:latin typeface="Arial"/>
                <a:ea typeface="Arial"/>
                <a:cs typeface="Arial"/>
                <a:sym typeface="Arial"/>
              </a:defRPr>
            </a:lvl1pPr>
            <a:lvl2pPr indent="-228600" lvl="1" marL="914400" algn="l">
              <a:lnSpc>
                <a:spcPct val="100000"/>
              </a:lnSpc>
              <a:spcBef>
                <a:spcPts val="240"/>
              </a:spcBef>
              <a:spcAft>
                <a:spcPts val="0"/>
              </a:spcAft>
              <a:buClr>
                <a:schemeClr val="accent6"/>
              </a:buClr>
              <a:buSzPts val="1080"/>
              <a:buNone/>
              <a:defRPr sz="1200">
                <a:solidFill>
                  <a:schemeClr val="accent6"/>
                </a:solidFill>
                <a:latin typeface="Arial"/>
                <a:ea typeface="Arial"/>
                <a:cs typeface="Arial"/>
                <a:sym typeface="Arial"/>
              </a:defRPr>
            </a:lvl2pPr>
            <a:lvl3pPr indent="-228600" lvl="2" marL="1371600" algn="l">
              <a:lnSpc>
                <a:spcPct val="100000"/>
              </a:lnSpc>
              <a:spcBef>
                <a:spcPts val="240"/>
              </a:spcBef>
              <a:spcAft>
                <a:spcPts val="0"/>
              </a:spcAft>
              <a:buClr>
                <a:schemeClr val="dk1"/>
              </a:buClr>
              <a:buSzPts val="1080"/>
              <a:buNone/>
              <a:defRPr sz="1200">
                <a:latin typeface="Quattrocento Sans"/>
                <a:ea typeface="Quattrocento Sans"/>
                <a:cs typeface="Quattrocento Sans"/>
                <a:sym typeface="Quattrocento Sans"/>
              </a:defRPr>
            </a:lvl3pPr>
            <a:lvl4pPr indent="-228600" lvl="3" marL="1828800" algn="l">
              <a:lnSpc>
                <a:spcPct val="100000"/>
              </a:lnSpc>
              <a:spcBef>
                <a:spcPts val="240"/>
              </a:spcBef>
              <a:spcAft>
                <a:spcPts val="0"/>
              </a:spcAft>
              <a:buClr>
                <a:schemeClr val="dk1"/>
              </a:buClr>
              <a:buSzPts val="1080"/>
              <a:buNone/>
              <a:defRPr sz="1200">
                <a:latin typeface="Quattrocento Sans"/>
                <a:ea typeface="Quattrocento Sans"/>
                <a:cs typeface="Quattrocento Sans"/>
                <a:sym typeface="Quattrocento Sans"/>
              </a:defRPr>
            </a:lvl4pPr>
            <a:lvl5pPr indent="-228600" lvl="4" marL="2286000" algn="l">
              <a:lnSpc>
                <a:spcPct val="100000"/>
              </a:lnSpc>
              <a:spcBef>
                <a:spcPts val="240"/>
              </a:spcBef>
              <a:spcAft>
                <a:spcPts val="0"/>
              </a:spcAft>
              <a:buClr>
                <a:schemeClr val="dk1"/>
              </a:buClr>
              <a:buSzPts val="1080"/>
              <a:buNone/>
              <a:defRPr sz="12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61" name="Google Shape;361;p52"/>
          <p:cNvSpPr txBox="1"/>
          <p:nvPr>
            <p:ph idx="4" type="body"/>
          </p:nvPr>
        </p:nvSpPr>
        <p:spPr>
          <a:xfrm>
            <a:off x="8688388" y="2960688"/>
            <a:ext cx="2605087" cy="132343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280"/>
              </a:spcBef>
              <a:spcAft>
                <a:spcPts val="0"/>
              </a:spcAft>
              <a:buClr>
                <a:schemeClr val="dk1"/>
              </a:buClr>
              <a:buSzPts val="1260"/>
              <a:buNone/>
              <a:defRPr sz="1400">
                <a:latin typeface="Arial"/>
                <a:ea typeface="Arial"/>
                <a:cs typeface="Arial"/>
                <a:sym typeface="Arial"/>
              </a:defRPr>
            </a:lvl1pPr>
            <a:lvl2pPr indent="-228600" lvl="1" marL="914400" algn="l">
              <a:lnSpc>
                <a:spcPct val="100000"/>
              </a:lnSpc>
              <a:spcBef>
                <a:spcPts val="240"/>
              </a:spcBef>
              <a:spcAft>
                <a:spcPts val="0"/>
              </a:spcAft>
              <a:buClr>
                <a:schemeClr val="accent6"/>
              </a:buClr>
              <a:buSzPts val="1080"/>
              <a:buNone/>
              <a:defRPr sz="1200">
                <a:solidFill>
                  <a:schemeClr val="accent6"/>
                </a:solidFill>
                <a:latin typeface="Arial"/>
                <a:ea typeface="Arial"/>
                <a:cs typeface="Arial"/>
                <a:sym typeface="Arial"/>
              </a:defRPr>
            </a:lvl2pPr>
            <a:lvl3pPr indent="-228600" lvl="2" marL="1371600" algn="l">
              <a:lnSpc>
                <a:spcPct val="100000"/>
              </a:lnSpc>
              <a:spcBef>
                <a:spcPts val="240"/>
              </a:spcBef>
              <a:spcAft>
                <a:spcPts val="0"/>
              </a:spcAft>
              <a:buClr>
                <a:schemeClr val="dk1"/>
              </a:buClr>
              <a:buSzPts val="1080"/>
              <a:buNone/>
              <a:defRPr sz="1200">
                <a:latin typeface="Quattrocento Sans"/>
                <a:ea typeface="Quattrocento Sans"/>
                <a:cs typeface="Quattrocento Sans"/>
                <a:sym typeface="Quattrocento Sans"/>
              </a:defRPr>
            </a:lvl3pPr>
            <a:lvl4pPr indent="-228600" lvl="3" marL="1828800" algn="l">
              <a:lnSpc>
                <a:spcPct val="100000"/>
              </a:lnSpc>
              <a:spcBef>
                <a:spcPts val="240"/>
              </a:spcBef>
              <a:spcAft>
                <a:spcPts val="0"/>
              </a:spcAft>
              <a:buClr>
                <a:schemeClr val="dk1"/>
              </a:buClr>
              <a:buSzPts val="1080"/>
              <a:buNone/>
              <a:defRPr sz="1200">
                <a:latin typeface="Quattrocento Sans"/>
                <a:ea typeface="Quattrocento Sans"/>
                <a:cs typeface="Quattrocento Sans"/>
                <a:sym typeface="Quattrocento Sans"/>
              </a:defRPr>
            </a:lvl4pPr>
            <a:lvl5pPr indent="-228600" lvl="4" marL="2286000" algn="l">
              <a:lnSpc>
                <a:spcPct val="100000"/>
              </a:lnSpc>
              <a:spcBef>
                <a:spcPts val="240"/>
              </a:spcBef>
              <a:spcAft>
                <a:spcPts val="0"/>
              </a:spcAft>
              <a:buClr>
                <a:schemeClr val="dk1"/>
              </a:buClr>
              <a:buSzPts val="1080"/>
              <a:buNone/>
              <a:defRPr sz="12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62" name="Google Shape;362;p52"/>
          <p:cNvSpPr txBox="1"/>
          <p:nvPr>
            <p:ph idx="5" type="body"/>
          </p:nvPr>
        </p:nvSpPr>
        <p:spPr>
          <a:xfrm>
            <a:off x="4941988" y="4545013"/>
            <a:ext cx="2605087" cy="132343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280"/>
              </a:spcBef>
              <a:spcAft>
                <a:spcPts val="0"/>
              </a:spcAft>
              <a:buClr>
                <a:schemeClr val="dk1"/>
              </a:buClr>
              <a:buSzPts val="1260"/>
              <a:buNone/>
              <a:defRPr sz="1400">
                <a:latin typeface="Arial"/>
                <a:ea typeface="Arial"/>
                <a:cs typeface="Arial"/>
                <a:sym typeface="Arial"/>
              </a:defRPr>
            </a:lvl1pPr>
            <a:lvl2pPr indent="-228600" lvl="1" marL="914400" algn="l">
              <a:lnSpc>
                <a:spcPct val="100000"/>
              </a:lnSpc>
              <a:spcBef>
                <a:spcPts val="240"/>
              </a:spcBef>
              <a:spcAft>
                <a:spcPts val="0"/>
              </a:spcAft>
              <a:buClr>
                <a:schemeClr val="accent6"/>
              </a:buClr>
              <a:buSzPts val="1080"/>
              <a:buNone/>
              <a:defRPr sz="1200">
                <a:solidFill>
                  <a:schemeClr val="accent6"/>
                </a:solidFill>
                <a:latin typeface="Arial"/>
                <a:ea typeface="Arial"/>
                <a:cs typeface="Arial"/>
                <a:sym typeface="Arial"/>
              </a:defRPr>
            </a:lvl2pPr>
            <a:lvl3pPr indent="-228600" lvl="2" marL="1371600" algn="l">
              <a:lnSpc>
                <a:spcPct val="100000"/>
              </a:lnSpc>
              <a:spcBef>
                <a:spcPts val="240"/>
              </a:spcBef>
              <a:spcAft>
                <a:spcPts val="0"/>
              </a:spcAft>
              <a:buClr>
                <a:schemeClr val="dk1"/>
              </a:buClr>
              <a:buSzPts val="1080"/>
              <a:buNone/>
              <a:defRPr sz="1200">
                <a:latin typeface="Quattrocento Sans"/>
                <a:ea typeface="Quattrocento Sans"/>
                <a:cs typeface="Quattrocento Sans"/>
                <a:sym typeface="Quattrocento Sans"/>
              </a:defRPr>
            </a:lvl3pPr>
            <a:lvl4pPr indent="-228600" lvl="3" marL="1828800" algn="l">
              <a:lnSpc>
                <a:spcPct val="100000"/>
              </a:lnSpc>
              <a:spcBef>
                <a:spcPts val="240"/>
              </a:spcBef>
              <a:spcAft>
                <a:spcPts val="0"/>
              </a:spcAft>
              <a:buClr>
                <a:schemeClr val="dk1"/>
              </a:buClr>
              <a:buSzPts val="1080"/>
              <a:buNone/>
              <a:defRPr sz="1200">
                <a:latin typeface="Quattrocento Sans"/>
                <a:ea typeface="Quattrocento Sans"/>
                <a:cs typeface="Quattrocento Sans"/>
                <a:sym typeface="Quattrocento Sans"/>
              </a:defRPr>
            </a:lvl4pPr>
            <a:lvl5pPr indent="-228600" lvl="4" marL="2286000" algn="l">
              <a:lnSpc>
                <a:spcPct val="100000"/>
              </a:lnSpc>
              <a:spcBef>
                <a:spcPts val="240"/>
              </a:spcBef>
              <a:spcAft>
                <a:spcPts val="0"/>
              </a:spcAft>
              <a:buClr>
                <a:schemeClr val="dk1"/>
              </a:buClr>
              <a:buSzPts val="1080"/>
              <a:buNone/>
              <a:defRPr sz="12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63" name="Google Shape;363;p52"/>
          <p:cNvSpPr txBox="1"/>
          <p:nvPr>
            <p:ph idx="6" type="body"/>
          </p:nvPr>
        </p:nvSpPr>
        <p:spPr>
          <a:xfrm>
            <a:off x="8688388" y="4545013"/>
            <a:ext cx="2605087" cy="132343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280"/>
              </a:spcBef>
              <a:spcAft>
                <a:spcPts val="0"/>
              </a:spcAft>
              <a:buClr>
                <a:schemeClr val="dk1"/>
              </a:buClr>
              <a:buSzPts val="1260"/>
              <a:buNone/>
              <a:defRPr sz="1400">
                <a:latin typeface="Arial"/>
                <a:ea typeface="Arial"/>
                <a:cs typeface="Arial"/>
                <a:sym typeface="Arial"/>
              </a:defRPr>
            </a:lvl1pPr>
            <a:lvl2pPr indent="-228600" lvl="1" marL="914400" algn="l">
              <a:lnSpc>
                <a:spcPct val="100000"/>
              </a:lnSpc>
              <a:spcBef>
                <a:spcPts val="240"/>
              </a:spcBef>
              <a:spcAft>
                <a:spcPts val="0"/>
              </a:spcAft>
              <a:buClr>
                <a:schemeClr val="accent6"/>
              </a:buClr>
              <a:buSzPts val="1080"/>
              <a:buNone/>
              <a:defRPr sz="1200">
                <a:solidFill>
                  <a:schemeClr val="accent6"/>
                </a:solidFill>
                <a:latin typeface="Arial"/>
                <a:ea typeface="Arial"/>
                <a:cs typeface="Arial"/>
                <a:sym typeface="Arial"/>
              </a:defRPr>
            </a:lvl2pPr>
            <a:lvl3pPr indent="-228600" lvl="2" marL="1371600" algn="l">
              <a:lnSpc>
                <a:spcPct val="100000"/>
              </a:lnSpc>
              <a:spcBef>
                <a:spcPts val="240"/>
              </a:spcBef>
              <a:spcAft>
                <a:spcPts val="0"/>
              </a:spcAft>
              <a:buClr>
                <a:schemeClr val="dk1"/>
              </a:buClr>
              <a:buSzPts val="1080"/>
              <a:buNone/>
              <a:defRPr sz="1200">
                <a:latin typeface="Quattrocento Sans"/>
                <a:ea typeface="Quattrocento Sans"/>
                <a:cs typeface="Quattrocento Sans"/>
                <a:sym typeface="Quattrocento Sans"/>
              </a:defRPr>
            </a:lvl3pPr>
            <a:lvl4pPr indent="-228600" lvl="3" marL="1828800" algn="l">
              <a:lnSpc>
                <a:spcPct val="100000"/>
              </a:lnSpc>
              <a:spcBef>
                <a:spcPts val="240"/>
              </a:spcBef>
              <a:spcAft>
                <a:spcPts val="0"/>
              </a:spcAft>
              <a:buClr>
                <a:schemeClr val="dk1"/>
              </a:buClr>
              <a:buSzPts val="1080"/>
              <a:buNone/>
              <a:defRPr sz="1200">
                <a:latin typeface="Quattrocento Sans"/>
                <a:ea typeface="Quattrocento Sans"/>
                <a:cs typeface="Quattrocento Sans"/>
                <a:sym typeface="Quattrocento Sans"/>
              </a:defRPr>
            </a:lvl4pPr>
            <a:lvl5pPr indent="-228600" lvl="4" marL="2286000" algn="l">
              <a:lnSpc>
                <a:spcPct val="100000"/>
              </a:lnSpc>
              <a:spcBef>
                <a:spcPts val="240"/>
              </a:spcBef>
              <a:spcAft>
                <a:spcPts val="0"/>
              </a:spcAft>
              <a:buClr>
                <a:schemeClr val="dk1"/>
              </a:buClr>
              <a:buSzPts val="1080"/>
              <a:buNone/>
              <a:defRPr sz="12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pos="2744">
          <p15:clr>
            <a:srgbClr val="5ACBF0"/>
          </p15:clr>
        </p15:guide>
        <p15:guide id="2" pos="2376">
          <p15:clr>
            <a:srgbClr val="5ACBF0"/>
          </p15:clr>
        </p15:guide>
        <p15:guide id="3" pos="3113">
          <p15:clr>
            <a:srgbClr val="5ACBF0"/>
          </p15:clr>
        </p15:guide>
        <p15:guide id="4" pos="5473">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side by side multi column 2">
  <p:cSld name="Title and text side by side multi column 2">
    <p:spTree>
      <p:nvGrpSpPr>
        <p:cNvPr id="364" name="Shape 364"/>
        <p:cNvGrpSpPr/>
        <p:nvPr/>
      </p:nvGrpSpPr>
      <p:grpSpPr>
        <a:xfrm>
          <a:off x="0" y="0"/>
          <a:ext cx="0" cy="0"/>
          <a:chOff x="0" y="0"/>
          <a:chExt cx="0" cy="0"/>
        </a:xfrm>
      </p:grpSpPr>
      <p:sp>
        <p:nvSpPr>
          <p:cNvPr id="365" name="Google Shape;365;p53"/>
          <p:cNvSpPr/>
          <p:nvPr/>
        </p:nvSpPr>
        <p:spPr>
          <a:xfrm>
            <a:off x="0" y="0"/>
            <a:ext cx="4356100" cy="6858000"/>
          </a:xfrm>
          <a:prstGeom prst="rect">
            <a:avLst/>
          </a:prstGeom>
          <a:solidFill>
            <a:schemeClr val="dk2"/>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Arial"/>
              <a:ea typeface="Arial"/>
              <a:cs typeface="Arial"/>
              <a:sym typeface="Arial"/>
            </a:endParaRPr>
          </a:p>
        </p:txBody>
      </p:sp>
      <p:sp>
        <p:nvSpPr>
          <p:cNvPr id="366" name="Google Shape;366;p53"/>
          <p:cNvSpPr txBox="1"/>
          <p:nvPr>
            <p:ph type="title"/>
          </p:nvPr>
        </p:nvSpPr>
        <p:spPr>
          <a:xfrm>
            <a:off x="588263" y="585788"/>
            <a:ext cx="3182027" cy="3118624"/>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accent3"/>
              </a:buClr>
              <a:buSzPts val="3600"/>
              <a:buFont typeface="Arial"/>
              <a:buNone/>
              <a:defRPr b="1">
                <a:solidFill>
                  <a:schemeClr val="accent3"/>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7" name="Google Shape;367;p53"/>
          <p:cNvSpPr txBox="1"/>
          <p:nvPr/>
        </p:nvSpPr>
        <p:spPr>
          <a:xfrm>
            <a:off x="12355721" y="-203944"/>
            <a:ext cx="609141" cy="1538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Arial"/>
                <a:ea typeface="Arial"/>
                <a:cs typeface="Arial"/>
                <a:sym typeface="Arial"/>
              </a:rPr>
              <a:t>ELT layout</a:t>
            </a:r>
            <a:endParaRPr b="0" i="0" sz="1400" u="none" cap="none" strike="noStrike">
              <a:solidFill>
                <a:srgbClr val="000000"/>
              </a:solidFill>
              <a:latin typeface="Arial"/>
              <a:ea typeface="Arial"/>
              <a:cs typeface="Arial"/>
              <a:sym typeface="Arial"/>
            </a:endParaRPr>
          </a:p>
        </p:txBody>
      </p:sp>
      <p:sp>
        <p:nvSpPr>
          <p:cNvPr id="368" name="Google Shape;368;p53"/>
          <p:cNvSpPr txBox="1"/>
          <p:nvPr>
            <p:ph idx="1" type="body"/>
          </p:nvPr>
        </p:nvSpPr>
        <p:spPr>
          <a:xfrm>
            <a:off x="8688289" y="718472"/>
            <a:ext cx="2921100" cy="36933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480"/>
              </a:spcBef>
              <a:spcAft>
                <a:spcPts val="0"/>
              </a:spcAft>
              <a:buClr>
                <a:schemeClr val="dk1"/>
              </a:buClr>
              <a:buSzPts val="2160"/>
              <a:buNone/>
              <a:defRPr sz="2400">
                <a:latin typeface="Arial"/>
                <a:ea typeface="Arial"/>
                <a:cs typeface="Arial"/>
                <a:sym typeface="Arial"/>
              </a:defRPr>
            </a:lvl1pPr>
            <a:lvl2pPr indent="-228600" lvl="1" marL="914400" algn="l">
              <a:lnSpc>
                <a:spcPct val="100000"/>
              </a:lnSpc>
              <a:spcBef>
                <a:spcPts val="400"/>
              </a:spcBef>
              <a:spcAft>
                <a:spcPts val="0"/>
              </a:spcAft>
              <a:buClr>
                <a:schemeClr val="dk1"/>
              </a:buClr>
              <a:buSzPts val="1800"/>
              <a:buNone/>
              <a:defRPr/>
            </a:lvl2pPr>
            <a:lvl3pPr indent="-228600" lvl="2" marL="1371600" algn="l">
              <a:lnSpc>
                <a:spcPct val="100000"/>
              </a:lnSpc>
              <a:spcBef>
                <a:spcPts val="320"/>
              </a:spcBef>
              <a:spcAft>
                <a:spcPts val="0"/>
              </a:spcAft>
              <a:buClr>
                <a:schemeClr val="dk1"/>
              </a:buClr>
              <a:buSzPts val="1440"/>
              <a:buNone/>
              <a:defRPr/>
            </a:lvl3pPr>
            <a:lvl4pPr indent="-228600" lvl="3" marL="1828800" algn="l">
              <a:lnSpc>
                <a:spcPct val="100000"/>
              </a:lnSpc>
              <a:spcBef>
                <a:spcPts val="280"/>
              </a:spcBef>
              <a:spcAft>
                <a:spcPts val="0"/>
              </a:spcAft>
              <a:buClr>
                <a:schemeClr val="dk1"/>
              </a:buClr>
              <a:buSzPts val="1260"/>
              <a:buNone/>
              <a:defRPr/>
            </a:lvl4pPr>
            <a:lvl5pPr indent="-228600" lvl="4" marL="2286000" algn="l">
              <a:lnSpc>
                <a:spcPct val="100000"/>
              </a:lnSpc>
              <a:spcBef>
                <a:spcPts val="280"/>
              </a:spcBef>
              <a:spcAft>
                <a:spcPts val="0"/>
              </a:spcAft>
              <a:buClr>
                <a:schemeClr val="dk1"/>
              </a:buClr>
              <a:buSzPts val="126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69" name="Google Shape;369;p53"/>
          <p:cNvSpPr txBox="1"/>
          <p:nvPr>
            <p:ph idx="2" type="body"/>
          </p:nvPr>
        </p:nvSpPr>
        <p:spPr>
          <a:xfrm>
            <a:off x="8688288" y="1346405"/>
            <a:ext cx="2921101" cy="473976"/>
          </a:xfrm>
          <a:prstGeom prst="rect">
            <a:avLst/>
          </a:prstGeom>
          <a:noFill/>
          <a:ln>
            <a:noFill/>
          </a:ln>
        </p:spPr>
        <p:txBody>
          <a:bodyPr anchorCtr="0" anchor="t" bIns="0" lIns="0" spcFirstLastPara="1" rIns="0" wrap="square" tIns="0">
            <a:spAutoFit/>
          </a:bodyPr>
          <a:lstStyle>
            <a:lvl1pPr indent="-308610" lvl="0" marL="457200" algn="l">
              <a:lnSpc>
                <a:spcPct val="100000"/>
              </a:lnSpc>
              <a:spcBef>
                <a:spcPts val="280"/>
              </a:spcBef>
              <a:spcAft>
                <a:spcPts val="0"/>
              </a:spcAft>
              <a:buClr>
                <a:schemeClr val="accent6"/>
              </a:buClr>
              <a:buSzPts val="1260"/>
              <a:buChar char="·"/>
              <a:defRPr sz="1400">
                <a:solidFill>
                  <a:schemeClr val="accent6"/>
                </a:solidFill>
                <a:latin typeface="Arial"/>
                <a:ea typeface="Arial"/>
                <a:cs typeface="Arial"/>
                <a:sym typeface="Arial"/>
              </a:defRPr>
            </a:lvl1pPr>
            <a:lvl2pPr indent="-228600" lvl="1" marL="914400" algn="l">
              <a:lnSpc>
                <a:spcPct val="100000"/>
              </a:lnSpc>
              <a:spcBef>
                <a:spcPts val="280"/>
              </a:spcBef>
              <a:spcAft>
                <a:spcPts val="0"/>
              </a:spcAft>
              <a:buClr>
                <a:schemeClr val="accent6"/>
              </a:buClr>
              <a:buSzPts val="1260"/>
              <a:buNone/>
              <a:defRPr sz="1400">
                <a:solidFill>
                  <a:schemeClr val="accent6"/>
                </a:solidFill>
              </a:defRPr>
            </a:lvl2pPr>
            <a:lvl3pPr indent="-308610" lvl="2" marL="1371600" algn="l">
              <a:lnSpc>
                <a:spcPct val="100000"/>
              </a:lnSpc>
              <a:spcBef>
                <a:spcPts val="280"/>
              </a:spcBef>
              <a:spcAft>
                <a:spcPts val="0"/>
              </a:spcAft>
              <a:buClr>
                <a:schemeClr val="accent6"/>
              </a:buClr>
              <a:buSzPts val="1260"/>
              <a:buChar char="·"/>
              <a:defRPr sz="1400">
                <a:solidFill>
                  <a:schemeClr val="accent6"/>
                </a:solidFill>
              </a:defRPr>
            </a:lvl3pPr>
            <a:lvl4pPr indent="-308610" lvl="3" marL="1828800" algn="l">
              <a:lnSpc>
                <a:spcPct val="100000"/>
              </a:lnSpc>
              <a:spcBef>
                <a:spcPts val="280"/>
              </a:spcBef>
              <a:spcAft>
                <a:spcPts val="0"/>
              </a:spcAft>
              <a:buClr>
                <a:schemeClr val="accent6"/>
              </a:buClr>
              <a:buSzPts val="1260"/>
              <a:buChar char="·"/>
              <a:defRPr sz="1400">
                <a:solidFill>
                  <a:schemeClr val="accent6"/>
                </a:solidFill>
              </a:defRPr>
            </a:lvl4pPr>
            <a:lvl5pPr indent="-308610" lvl="4" marL="2286000" algn="l">
              <a:lnSpc>
                <a:spcPct val="100000"/>
              </a:lnSpc>
              <a:spcBef>
                <a:spcPts val="280"/>
              </a:spcBef>
              <a:spcAft>
                <a:spcPts val="0"/>
              </a:spcAft>
              <a:buClr>
                <a:schemeClr val="accent6"/>
              </a:buClr>
              <a:buSzPts val="1260"/>
              <a:buChar char="·"/>
              <a:defRPr sz="1400">
                <a:solidFill>
                  <a:schemeClr val="accent6"/>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70" name="Google Shape;370;p53"/>
          <p:cNvSpPr txBox="1"/>
          <p:nvPr>
            <p:ph idx="3" type="body"/>
          </p:nvPr>
        </p:nvSpPr>
        <p:spPr>
          <a:xfrm>
            <a:off x="4943872" y="718472"/>
            <a:ext cx="2921100" cy="36933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480"/>
              </a:spcBef>
              <a:spcAft>
                <a:spcPts val="0"/>
              </a:spcAft>
              <a:buClr>
                <a:schemeClr val="dk1"/>
              </a:buClr>
              <a:buSzPts val="2160"/>
              <a:buNone/>
              <a:defRPr sz="2400">
                <a:latin typeface="Arial"/>
                <a:ea typeface="Arial"/>
                <a:cs typeface="Arial"/>
                <a:sym typeface="Arial"/>
              </a:defRPr>
            </a:lvl1pPr>
            <a:lvl2pPr indent="-228600" lvl="1" marL="914400" algn="l">
              <a:lnSpc>
                <a:spcPct val="100000"/>
              </a:lnSpc>
              <a:spcBef>
                <a:spcPts val="400"/>
              </a:spcBef>
              <a:spcAft>
                <a:spcPts val="0"/>
              </a:spcAft>
              <a:buClr>
                <a:schemeClr val="dk1"/>
              </a:buClr>
              <a:buSzPts val="1800"/>
              <a:buNone/>
              <a:defRPr/>
            </a:lvl2pPr>
            <a:lvl3pPr indent="-228600" lvl="2" marL="1371600" algn="l">
              <a:lnSpc>
                <a:spcPct val="100000"/>
              </a:lnSpc>
              <a:spcBef>
                <a:spcPts val="320"/>
              </a:spcBef>
              <a:spcAft>
                <a:spcPts val="0"/>
              </a:spcAft>
              <a:buClr>
                <a:schemeClr val="dk1"/>
              </a:buClr>
              <a:buSzPts val="1440"/>
              <a:buNone/>
              <a:defRPr/>
            </a:lvl3pPr>
            <a:lvl4pPr indent="-228600" lvl="3" marL="1828800" algn="l">
              <a:lnSpc>
                <a:spcPct val="100000"/>
              </a:lnSpc>
              <a:spcBef>
                <a:spcPts val="280"/>
              </a:spcBef>
              <a:spcAft>
                <a:spcPts val="0"/>
              </a:spcAft>
              <a:buClr>
                <a:schemeClr val="dk1"/>
              </a:buClr>
              <a:buSzPts val="1260"/>
              <a:buNone/>
              <a:defRPr/>
            </a:lvl4pPr>
            <a:lvl5pPr indent="-228600" lvl="4" marL="2286000" algn="l">
              <a:lnSpc>
                <a:spcPct val="100000"/>
              </a:lnSpc>
              <a:spcBef>
                <a:spcPts val="280"/>
              </a:spcBef>
              <a:spcAft>
                <a:spcPts val="0"/>
              </a:spcAft>
              <a:buClr>
                <a:schemeClr val="dk1"/>
              </a:buClr>
              <a:buSzPts val="126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71" name="Google Shape;371;p53"/>
          <p:cNvSpPr txBox="1"/>
          <p:nvPr>
            <p:ph idx="4" type="body"/>
          </p:nvPr>
        </p:nvSpPr>
        <p:spPr>
          <a:xfrm>
            <a:off x="4943871" y="1346405"/>
            <a:ext cx="2921101" cy="473976"/>
          </a:xfrm>
          <a:prstGeom prst="rect">
            <a:avLst/>
          </a:prstGeom>
          <a:noFill/>
          <a:ln>
            <a:noFill/>
          </a:ln>
        </p:spPr>
        <p:txBody>
          <a:bodyPr anchorCtr="0" anchor="t" bIns="0" lIns="0" spcFirstLastPara="1" rIns="0" wrap="square" tIns="0">
            <a:spAutoFit/>
          </a:bodyPr>
          <a:lstStyle>
            <a:lvl1pPr indent="-308610" lvl="0" marL="457200" algn="l">
              <a:lnSpc>
                <a:spcPct val="100000"/>
              </a:lnSpc>
              <a:spcBef>
                <a:spcPts val="280"/>
              </a:spcBef>
              <a:spcAft>
                <a:spcPts val="0"/>
              </a:spcAft>
              <a:buClr>
                <a:schemeClr val="accent6"/>
              </a:buClr>
              <a:buSzPts val="1260"/>
              <a:buChar char="·"/>
              <a:defRPr sz="1400">
                <a:solidFill>
                  <a:schemeClr val="accent6"/>
                </a:solidFill>
                <a:latin typeface="Arial"/>
                <a:ea typeface="Arial"/>
                <a:cs typeface="Arial"/>
                <a:sym typeface="Arial"/>
              </a:defRPr>
            </a:lvl1pPr>
            <a:lvl2pPr indent="-228600" lvl="1" marL="914400" algn="l">
              <a:lnSpc>
                <a:spcPct val="100000"/>
              </a:lnSpc>
              <a:spcBef>
                <a:spcPts val="280"/>
              </a:spcBef>
              <a:spcAft>
                <a:spcPts val="0"/>
              </a:spcAft>
              <a:buClr>
                <a:schemeClr val="accent6"/>
              </a:buClr>
              <a:buSzPts val="1260"/>
              <a:buNone/>
              <a:defRPr sz="1400">
                <a:solidFill>
                  <a:schemeClr val="accent6"/>
                </a:solidFill>
              </a:defRPr>
            </a:lvl2pPr>
            <a:lvl3pPr indent="-308610" lvl="2" marL="1371600" algn="l">
              <a:lnSpc>
                <a:spcPct val="100000"/>
              </a:lnSpc>
              <a:spcBef>
                <a:spcPts val="280"/>
              </a:spcBef>
              <a:spcAft>
                <a:spcPts val="0"/>
              </a:spcAft>
              <a:buClr>
                <a:schemeClr val="accent6"/>
              </a:buClr>
              <a:buSzPts val="1260"/>
              <a:buChar char="·"/>
              <a:defRPr sz="1400">
                <a:solidFill>
                  <a:schemeClr val="accent6"/>
                </a:solidFill>
              </a:defRPr>
            </a:lvl3pPr>
            <a:lvl4pPr indent="-308610" lvl="3" marL="1828800" algn="l">
              <a:lnSpc>
                <a:spcPct val="100000"/>
              </a:lnSpc>
              <a:spcBef>
                <a:spcPts val="280"/>
              </a:spcBef>
              <a:spcAft>
                <a:spcPts val="0"/>
              </a:spcAft>
              <a:buClr>
                <a:schemeClr val="accent6"/>
              </a:buClr>
              <a:buSzPts val="1260"/>
              <a:buChar char="·"/>
              <a:defRPr sz="1400">
                <a:solidFill>
                  <a:schemeClr val="accent6"/>
                </a:solidFill>
              </a:defRPr>
            </a:lvl4pPr>
            <a:lvl5pPr indent="-308610" lvl="4" marL="2286000" algn="l">
              <a:lnSpc>
                <a:spcPct val="100000"/>
              </a:lnSpc>
              <a:spcBef>
                <a:spcPts val="280"/>
              </a:spcBef>
              <a:spcAft>
                <a:spcPts val="0"/>
              </a:spcAft>
              <a:buClr>
                <a:schemeClr val="accent6"/>
              </a:buClr>
              <a:buSzPts val="1260"/>
              <a:buChar char="·"/>
              <a:defRPr sz="1400">
                <a:solidFill>
                  <a:schemeClr val="accent6"/>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72" name="Google Shape;372;p53"/>
          <p:cNvSpPr txBox="1"/>
          <p:nvPr>
            <p:ph idx="5" type="body"/>
          </p:nvPr>
        </p:nvSpPr>
        <p:spPr>
          <a:xfrm>
            <a:off x="8688388" y="2528888"/>
            <a:ext cx="2921100" cy="36933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480"/>
              </a:spcBef>
              <a:spcAft>
                <a:spcPts val="0"/>
              </a:spcAft>
              <a:buClr>
                <a:schemeClr val="dk1"/>
              </a:buClr>
              <a:buSzPts val="2160"/>
              <a:buNone/>
              <a:defRPr sz="2400">
                <a:latin typeface="Arial"/>
                <a:ea typeface="Arial"/>
                <a:cs typeface="Arial"/>
                <a:sym typeface="Arial"/>
              </a:defRPr>
            </a:lvl1pPr>
            <a:lvl2pPr indent="-228600" lvl="1" marL="914400" algn="l">
              <a:lnSpc>
                <a:spcPct val="100000"/>
              </a:lnSpc>
              <a:spcBef>
                <a:spcPts val="400"/>
              </a:spcBef>
              <a:spcAft>
                <a:spcPts val="0"/>
              </a:spcAft>
              <a:buClr>
                <a:schemeClr val="dk1"/>
              </a:buClr>
              <a:buSzPts val="1800"/>
              <a:buNone/>
              <a:defRPr/>
            </a:lvl2pPr>
            <a:lvl3pPr indent="-228600" lvl="2" marL="1371600" algn="l">
              <a:lnSpc>
                <a:spcPct val="100000"/>
              </a:lnSpc>
              <a:spcBef>
                <a:spcPts val="320"/>
              </a:spcBef>
              <a:spcAft>
                <a:spcPts val="0"/>
              </a:spcAft>
              <a:buClr>
                <a:schemeClr val="dk1"/>
              </a:buClr>
              <a:buSzPts val="1440"/>
              <a:buNone/>
              <a:defRPr/>
            </a:lvl3pPr>
            <a:lvl4pPr indent="-228600" lvl="3" marL="1828800" algn="l">
              <a:lnSpc>
                <a:spcPct val="100000"/>
              </a:lnSpc>
              <a:spcBef>
                <a:spcPts val="280"/>
              </a:spcBef>
              <a:spcAft>
                <a:spcPts val="0"/>
              </a:spcAft>
              <a:buClr>
                <a:schemeClr val="dk1"/>
              </a:buClr>
              <a:buSzPts val="1260"/>
              <a:buNone/>
              <a:defRPr/>
            </a:lvl4pPr>
            <a:lvl5pPr indent="-228600" lvl="4" marL="2286000" algn="l">
              <a:lnSpc>
                <a:spcPct val="100000"/>
              </a:lnSpc>
              <a:spcBef>
                <a:spcPts val="280"/>
              </a:spcBef>
              <a:spcAft>
                <a:spcPts val="0"/>
              </a:spcAft>
              <a:buClr>
                <a:schemeClr val="dk1"/>
              </a:buClr>
              <a:buSzPts val="126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73" name="Google Shape;373;p53"/>
          <p:cNvSpPr txBox="1"/>
          <p:nvPr>
            <p:ph idx="6" type="body"/>
          </p:nvPr>
        </p:nvSpPr>
        <p:spPr>
          <a:xfrm>
            <a:off x="8688387" y="3156821"/>
            <a:ext cx="2921101" cy="473976"/>
          </a:xfrm>
          <a:prstGeom prst="rect">
            <a:avLst/>
          </a:prstGeom>
          <a:noFill/>
          <a:ln>
            <a:noFill/>
          </a:ln>
        </p:spPr>
        <p:txBody>
          <a:bodyPr anchorCtr="0" anchor="t" bIns="0" lIns="0" spcFirstLastPara="1" rIns="0" wrap="square" tIns="0">
            <a:spAutoFit/>
          </a:bodyPr>
          <a:lstStyle>
            <a:lvl1pPr indent="-308610" lvl="0" marL="457200" algn="l">
              <a:lnSpc>
                <a:spcPct val="100000"/>
              </a:lnSpc>
              <a:spcBef>
                <a:spcPts val="280"/>
              </a:spcBef>
              <a:spcAft>
                <a:spcPts val="0"/>
              </a:spcAft>
              <a:buClr>
                <a:schemeClr val="accent6"/>
              </a:buClr>
              <a:buSzPts val="1260"/>
              <a:buChar char="·"/>
              <a:defRPr sz="1400">
                <a:solidFill>
                  <a:schemeClr val="accent6"/>
                </a:solidFill>
                <a:latin typeface="Arial"/>
                <a:ea typeface="Arial"/>
                <a:cs typeface="Arial"/>
                <a:sym typeface="Arial"/>
              </a:defRPr>
            </a:lvl1pPr>
            <a:lvl2pPr indent="-228600" lvl="1" marL="914400" algn="l">
              <a:lnSpc>
                <a:spcPct val="100000"/>
              </a:lnSpc>
              <a:spcBef>
                <a:spcPts val="280"/>
              </a:spcBef>
              <a:spcAft>
                <a:spcPts val="0"/>
              </a:spcAft>
              <a:buClr>
                <a:schemeClr val="accent6"/>
              </a:buClr>
              <a:buSzPts val="1260"/>
              <a:buNone/>
              <a:defRPr sz="1400">
                <a:solidFill>
                  <a:schemeClr val="accent6"/>
                </a:solidFill>
              </a:defRPr>
            </a:lvl2pPr>
            <a:lvl3pPr indent="-308610" lvl="2" marL="1371600" algn="l">
              <a:lnSpc>
                <a:spcPct val="100000"/>
              </a:lnSpc>
              <a:spcBef>
                <a:spcPts val="280"/>
              </a:spcBef>
              <a:spcAft>
                <a:spcPts val="0"/>
              </a:spcAft>
              <a:buClr>
                <a:schemeClr val="accent6"/>
              </a:buClr>
              <a:buSzPts val="1260"/>
              <a:buChar char="·"/>
              <a:defRPr sz="1400">
                <a:solidFill>
                  <a:schemeClr val="accent6"/>
                </a:solidFill>
              </a:defRPr>
            </a:lvl3pPr>
            <a:lvl4pPr indent="-308610" lvl="3" marL="1828800" algn="l">
              <a:lnSpc>
                <a:spcPct val="100000"/>
              </a:lnSpc>
              <a:spcBef>
                <a:spcPts val="280"/>
              </a:spcBef>
              <a:spcAft>
                <a:spcPts val="0"/>
              </a:spcAft>
              <a:buClr>
                <a:schemeClr val="accent6"/>
              </a:buClr>
              <a:buSzPts val="1260"/>
              <a:buChar char="·"/>
              <a:defRPr sz="1400">
                <a:solidFill>
                  <a:schemeClr val="accent6"/>
                </a:solidFill>
              </a:defRPr>
            </a:lvl4pPr>
            <a:lvl5pPr indent="-308610" lvl="4" marL="2286000" algn="l">
              <a:lnSpc>
                <a:spcPct val="100000"/>
              </a:lnSpc>
              <a:spcBef>
                <a:spcPts val="280"/>
              </a:spcBef>
              <a:spcAft>
                <a:spcPts val="0"/>
              </a:spcAft>
              <a:buClr>
                <a:schemeClr val="accent6"/>
              </a:buClr>
              <a:buSzPts val="1260"/>
              <a:buChar char="·"/>
              <a:defRPr sz="1400">
                <a:solidFill>
                  <a:schemeClr val="accent6"/>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74" name="Google Shape;374;p53"/>
          <p:cNvSpPr txBox="1"/>
          <p:nvPr>
            <p:ph idx="7" type="body"/>
          </p:nvPr>
        </p:nvSpPr>
        <p:spPr>
          <a:xfrm>
            <a:off x="4943971" y="2528888"/>
            <a:ext cx="2921100" cy="36933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480"/>
              </a:spcBef>
              <a:spcAft>
                <a:spcPts val="0"/>
              </a:spcAft>
              <a:buClr>
                <a:schemeClr val="dk1"/>
              </a:buClr>
              <a:buSzPts val="2160"/>
              <a:buNone/>
              <a:defRPr sz="2400">
                <a:latin typeface="Arial"/>
                <a:ea typeface="Arial"/>
                <a:cs typeface="Arial"/>
                <a:sym typeface="Arial"/>
              </a:defRPr>
            </a:lvl1pPr>
            <a:lvl2pPr indent="-228600" lvl="1" marL="914400" algn="l">
              <a:lnSpc>
                <a:spcPct val="100000"/>
              </a:lnSpc>
              <a:spcBef>
                <a:spcPts val="400"/>
              </a:spcBef>
              <a:spcAft>
                <a:spcPts val="0"/>
              </a:spcAft>
              <a:buClr>
                <a:schemeClr val="dk1"/>
              </a:buClr>
              <a:buSzPts val="1800"/>
              <a:buNone/>
              <a:defRPr/>
            </a:lvl2pPr>
            <a:lvl3pPr indent="-228600" lvl="2" marL="1371600" algn="l">
              <a:lnSpc>
                <a:spcPct val="100000"/>
              </a:lnSpc>
              <a:spcBef>
                <a:spcPts val="320"/>
              </a:spcBef>
              <a:spcAft>
                <a:spcPts val="0"/>
              </a:spcAft>
              <a:buClr>
                <a:schemeClr val="dk1"/>
              </a:buClr>
              <a:buSzPts val="1440"/>
              <a:buNone/>
              <a:defRPr/>
            </a:lvl3pPr>
            <a:lvl4pPr indent="-228600" lvl="3" marL="1828800" algn="l">
              <a:lnSpc>
                <a:spcPct val="100000"/>
              </a:lnSpc>
              <a:spcBef>
                <a:spcPts val="280"/>
              </a:spcBef>
              <a:spcAft>
                <a:spcPts val="0"/>
              </a:spcAft>
              <a:buClr>
                <a:schemeClr val="dk1"/>
              </a:buClr>
              <a:buSzPts val="1260"/>
              <a:buNone/>
              <a:defRPr/>
            </a:lvl4pPr>
            <a:lvl5pPr indent="-228600" lvl="4" marL="2286000" algn="l">
              <a:lnSpc>
                <a:spcPct val="100000"/>
              </a:lnSpc>
              <a:spcBef>
                <a:spcPts val="280"/>
              </a:spcBef>
              <a:spcAft>
                <a:spcPts val="0"/>
              </a:spcAft>
              <a:buClr>
                <a:schemeClr val="dk1"/>
              </a:buClr>
              <a:buSzPts val="126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75" name="Google Shape;375;p53"/>
          <p:cNvSpPr txBox="1"/>
          <p:nvPr>
            <p:ph idx="8" type="body"/>
          </p:nvPr>
        </p:nvSpPr>
        <p:spPr>
          <a:xfrm>
            <a:off x="4943970" y="3156821"/>
            <a:ext cx="2921101" cy="473976"/>
          </a:xfrm>
          <a:prstGeom prst="rect">
            <a:avLst/>
          </a:prstGeom>
          <a:noFill/>
          <a:ln>
            <a:noFill/>
          </a:ln>
        </p:spPr>
        <p:txBody>
          <a:bodyPr anchorCtr="0" anchor="t" bIns="0" lIns="0" spcFirstLastPara="1" rIns="0" wrap="square" tIns="0">
            <a:spAutoFit/>
          </a:bodyPr>
          <a:lstStyle>
            <a:lvl1pPr indent="-308610" lvl="0" marL="457200" algn="l">
              <a:lnSpc>
                <a:spcPct val="100000"/>
              </a:lnSpc>
              <a:spcBef>
                <a:spcPts val="280"/>
              </a:spcBef>
              <a:spcAft>
                <a:spcPts val="0"/>
              </a:spcAft>
              <a:buClr>
                <a:schemeClr val="accent6"/>
              </a:buClr>
              <a:buSzPts val="1260"/>
              <a:buChar char="·"/>
              <a:defRPr sz="1400">
                <a:solidFill>
                  <a:schemeClr val="accent6"/>
                </a:solidFill>
                <a:latin typeface="Arial"/>
                <a:ea typeface="Arial"/>
                <a:cs typeface="Arial"/>
                <a:sym typeface="Arial"/>
              </a:defRPr>
            </a:lvl1pPr>
            <a:lvl2pPr indent="-228600" lvl="1" marL="914400" algn="l">
              <a:lnSpc>
                <a:spcPct val="100000"/>
              </a:lnSpc>
              <a:spcBef>
                <a:spcPts val="280"/>
              </a:spcBef>
              <a:spcAft>
                <a:spcPts val="0"/>
              </a:spcAft>
              <a:buClr>
                <a:schemeClr val="accent6"/>
              </a:buClr>
              <a:buSzPts val="1260"/>
              <a:buNone/>
              <a:defRPr sz="1400">
                <a:solidFill>
                  <a:schemeClr val="accent6"/>
                </a:solidFill>
              </a:defRPr>
            </a:lvl2pPr>
            <a:lvl3pPr indent="-308610" lvl="2" marL="1371600" algn="l">
              <a:lnSpc>
                <a:spcPct val="100000"/>
              </a:lnSpc>
              <a:spcBef>
                <a:spcPts val="280"/>
              </a:spcBef>
              <a:spcAft>
                <a:spcPts val="0"/>
              </a:spcAft>
              <a:buClr>
                <a:schemeClr val="accent6"/>
              </a:buClr>
              <a:buSzPts val="1260"/>
              <a:buChar char="·"/>
              <a:defRPr sz="1400">
                <a:solidFill>
                  <a:schemeClr val="accent6"/>
                </a:solidFill>
              </a:defRPr>
            </a:lvl3pPr>
            <a:lvl4pPr indent="-308610" lvl="3" marL="1828800" algn="l">
              <a:lnSpc>
                <a:spcPct val="100000"/>
              </a:lnSpc>
              <a:spcBef>
                <a:spcPts val="280"/>
              </a:spcBef>
              <a:spcAft>
                <a:spcPts val="0"/>
              </a:spcAft>
              <a:buClr>
                <a:schemeClr val="accent6"/>
              </a:buClr>
              <a:buSzPts val="1260"/>
              <a:buChar char="·"/>
              <a:defRPr sz="1400">
                <a:solidFill>
                  <a:schemeClr val="accent6"/>
                </a:solidFill>
              </a:defRPr>
            </a:lvl4pPr>
            <a:lvl5pPr indent="-308610" lvl="4" marL="2286000" algn="l">
              <a:lnSpc>
                <a:spcPct val="100000"/>
              </a:lnSpc>
              <a:spcBef>
                <a:spcPts val="280"/>
              </a:spcBef>
              <a:spcAft>
                <a:spcPts val="0"/>
              </a:spcAft>
              <a:buClr>
                <a:schemeClr val="accent6"/>
              </a:buClr>
              <a:buSzPts val="1260"/>
              <a:buChar char="·"/>
              <a:defRPr sz="1400">
                <a:solidFill>
                  <a:schemeClr val="accent6"/>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76" name="Google Shape;376;p53"/>
          <p:cNvSpPr txBox="1"/>
          <p:nvPr>
            <p:ph idx="9" type="body"/>
          </p:nvPr>
        </p:nvSpPr>
        <p:spPr>
          <a:xfrm>
            <a:off x="8688388" y="4508500"/>
            <a:ext cx="2921100" cy="36933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480"/>
              </a:spcBef>
              <a:spcAft>
                <a:spcPts val="0"/>
              </a:spcAft>
              <a:buClr>
                <a:schemeClr val="dk1"/>
              </a:buClr>
              <a:buSzPts val="2160"/>
              <a:buNone/>
              <a:defRPr sz="2400">
                <a:latin typeface="Arial"/>
                <a:ea typeface="Arial"/>
                <a:cs typeface="Arial"/>
                <a:sym typeface="Arial"/>
              </a:defRPr>
            </a:lvl1pPr>
            <a:lvl2pPr indent="-228600" lvl="1" marL="914400" algn="l">
              <a:lnSpc>
                <a:spcPct val="100000"/>
              </a:lnSpc>
              <a:spcBef>
                <a:spcPts val="400"/>
              </a:spcBef>
              <a:spcAft>
                <a:spcPts val="0"/>
              </a:spcAft>
              <a:buClr>
                <a:schemeClr val="dk1"/>
              </a:buClr>
              <a:buSzPts val="1800"/>
              <a:buNone/>
              <a:defRPr/>
            </a:lvl2pPr>
            <a:lvl3pPr indent="-228600" lvl="2" marL="1371600" algn="l">
              <a:lnSpc>
                <a:spcPct val="100000"/>
              </a:lnSpc>
              <a:spcBef>
                <a:spcPts val="320"/>
              </a:spcBef>
              <a:spcAft>
                <a:spcPts val="0"/>
              </a:spcAft>
              <a:buClr>
                <a:schemeClr val="dk1"/>
              </a:buClr>
              <a:buSzPts val="1440"/>
              <a:buNone/>
              <a:defRPr/>
            </a:lvl3pPr>
            <a:lvl4pPr indent="-228600" lvl="3" marL="1828800" algn="l">
              <a:lnSpc>
                <a:spcPct val="100000"/>
              </a:lnSpc>
              <a:spcBef>
                <a:spcPts val="280"/>
              </a:spcBef>
              <a:spcAft>
                <a:spcPts val="0"/>
              </a:spcAft>
              <a:buClr>
                <a:schemeClr val="dk1"/>
              </a:buClr>
              <a:buSzPts val="1260"/>
              <a:buNone/>
              <a:defRPr/>
            </a:lvl4pPr>
            <a:lvl5pPr indent="-228600" lvl="4" marL="2286000" algn="l">
              <a:lnSpc>
                <a:spcPct val="100000"/>
              </a:lnSpc>
              <a:spcBef>
                <a:spcPts val="280"/>
              </a:spcBef>
              <a:spcAft>
                <a:spcPts val="0"/>
              </a:spcAft>
              <a:buClr>
                <a:schemeClr val="dk1"/>
              </a:buClr>
              <a:buSzPts val="126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77" name="Google Shape;377;p53"/>
          <p:cNvSpPr txBox="1"/>
          <p:nvPr>
            <p:ph idx="13" type="body"/>
          </p:nvPr>
        </p:nvSpPr>
        <p:spPr>
          <a:xfrm>
            <a:off x="8688387" y="5136433"/>
            <a:ext cx="2921101" cy="473976"/>
          </a:xfrm>
          <a:prstGeom prst="rect">
            <a:avLst/>
          </a:prstGeom>
          <a:noFill/>
          <a:ln>
            <a:noFill/>
          </a:ln>
        </p:spPr>
        <p:txBody>
          <a:bodyPr anchorCtr="0" anchor="t" bIns="0" lIns="0" spcFirstLastPara="1" rIns="0" wrap="square" tIns="0">
            <a:spAutoFit/>
          </a:bodyPr>
          <a:lstStyle>
            <a:lvl1pPr indent="-308610" lvl="0" marL="457200" algn="l">
              <a:lnSpc>
                <a:spcPct val="100000"/>
              </a:lnSpc>
              <a:spcBef>
                <a:spcPts val="280"/>
              </a:spcBef>
              <a:spcAft>
                <a:spcPts val="0"/>
              </a:spcAft>
              <a:buClr>
                <a:schemeClr val="accent6"/>
              </a:buClr>
              <a:buSzPts val="1260"/>
              <a:buChar char="·"/>
              <a:defRPr sz="1400">
                <a:solidFill>
                  <a:schemeClr val="accent6"/>
                </a:solidFill>
                <a:latin typeface="Arial"/>
                <a:ea typeface="Arial"/>
                <a:cs typeface="Arial"/>
                <a:sym typeface="Arial"/>
              </a:defRPr>
            </a:lvl1pPr>
            <a:lvl2pPr indent="-228600" lvl="1" marL="914400" algn="l">
              <a:lnSpc>
                <a:spcPct val="100000"/>
              </a:lnSpc>
              <a:spcBef>
                <a:spcPts val="280"/>
              </a:spcBef>
              <a:spcAft>
                <a:spcPts val="0"/>
              </a:spcAft>
              <a:buClr>
                <a:schemeClr val="accent6"/>
              </a:buClr>
              <a:buSzPts val="1260"/>
              <a:buNone/>
              <a:defRPr sz="1400">
                <a:solidFill>
                  <a:schemeClr val="accent6"/>
                </a:solidFill>
              </a:defRPr>
            </a:lvl2pPr>
            <a:lvl3pPr indent="-308610" lvl="2" marL="1371600" algn="l">
              <a:lnSpc>
                <a:spcPct val="100000"/>
              </a:lnSpc>
              <a:spcBef>
                <a:spcPts val="280"/>
              </a:spcBef>
              <a:spcAft>
                <a:spcPts val="0"/>
              </a:spcAft>
              <a:buClr>
                <a:schemeClr val="accent6"/>
              </a:buClr>
              <a:buSzPts val="1260"/>
              <a:buChar char="·"/>
              <a:defRPr sz="1400">
                <a:solidFill>
                  <a:schemeClr val="accent6"/>
                </a:solidFill>
              </a:defRPr>
            </a:lvl3pPr>
            <a:lvl4pPr indent="-308610" lvl="3" marL="1828800" algn="l">
              <a:lnSpc>
                <a:spcPct val="100000"/>
              </a:lnSpc>
              <a:spcBef>
                <a:spcPts val="280"/>
              </a:spcBef>
              <a:spcAft>
                <a:spcPts val="0"/>
              </a:spcAft>
              <a:buClr>
                <a:schemeClr val="accent6"/>
              </a:buClr>
              <a:buSzPts val="1260"/>
              <a:buChar char="·"/>
              <a:defRPr sz="1400">
                <a:solidFill>
                  <a:schemeClr val="accent6"/>
                </a:solidFill>
              </a:defRPr>
            </a:lvl4pPr>
            <a:lvl5pPr indent="-308610" lvl="4" marL="2286000" algn="l">
              <a:lnSpc>
                <a:spcPct val="100000"/>
              </a:lnSpc>
              <a:spcBef>
                <a:spcPts val="280"/>
              </a:spcBef>
              <a:spcAft>
                <a:spcPts val="0"/>
              </a:spcAft>
              <a:buClr>
                <a:schemeClr val="accent6"/>
              </a:buClr>
              <a:buSzPts val="1260"/>
              <a:buChar char="·"/>
              <a:defRPr sz="1400">
                <a:solidFill>
                  <a:schemeClr val="accent6"/>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78" name="Google Shape;378;p53"/>
          <p:cNvSpPr txBox="1"/>
          <p:nvPr>
            <p:ph idx="14" type="body"/>
          </p:nvPr>
        </p:nvSpPr>
        <p:spPr>
          <a:xfrm>
            <a:off x="4943971" y="4508500"/>
            <a:ext cx="2921100" cy="36933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480"/>
              </a:spcBef>
              <a:spcAft>
                <a:spcPts val="0"/>
              </a:spcAft>
              <a:buClr>
                <a:schemeClr val="dk1"/>
              </a:buClr>
              <a:buSzPts val="2160"/>
              <a:buNone/>
              <a:defRPr sz="2400">
                <a:latin typeface="Arial"/>
                <a:ea typeface="Arial"/>
                <a:cs typeface="Arial"/>
                <a:sym typeface="Arial"/>
              </a:defRPr>
            </a:lvl1pPr>
            <a:lvl2pPr indent="-228600" lvl="1" marL="914400" algn="l">
              <a:lnSpc>
                <a:spcPct val="100000"/>
              </a:lnSpc>
              <a:spcBef>
                <a:spcPts val="400"/>
              </a:spcBef>
              <a:spcAft>
                <a:spcPts val="0"/>
              </a:spcAft>
              <a:buClr>
                <a:schemeClr val="dk1"/>
              </a:buClr>
              <a:buSzPts val="1800"/>
              <a:buNone/>
              <a:defRPr/>
            </a:lvl2pPr>
            <a:lvl3pPr indent="-228600" lvl="2" marL="1371600" algn="l">
              <a:lnSpc>
                <a:spcPct val="100000"/>
              </a:lnSpc>
              <a:spcBef>
                <a:spcPts val="320"/>
              </a:spcBef>
              <a:spcAft>
                <a:spcPts val="0"/>
              </a:spcAft>
              <a:buClr>
                <a:schemeClr val="dk1"/>
              </a:buClr>
              <a:buSzPts val="1440"/>
              <a:buNone/>
              <a:defRPr/>
            </a:lvl3pPr>
            <a:lvl4pPr indent="-228600" lvl="3" marL="1828800" algn="l">
              <a:lnSpc>
                <a:spcPct val="100000"/>
              </a:lnSpc>
              <a:spcBef>
                <a:spcPts val="280"/>
              </a:spcBef>
              <a:spcAft>
                <a:spcPts val="0"/>
              </a:spcAft>
              <a:buClr>
                <a:schemeClr val="dk1"/>
              </a:buClr>
              <a:buSzPts val="1260"/>
              <a:buNone/>
              <a:defRPr/>
            </a:lvl4pPr>
            <a:lvl5pPr indent="-228600" lvl="4" marL="2286000" algn="l">
              <a:lnSpc>
                <a:spcPct val="100000"/>
              </a:lnSpc>
              <a:spcBef>
                <a:spcPts val="280"/>
              </a:spcBef>
              <a:spcAft>
                <a:spcPts val="0"/>
              </a:spcAft>
              <a:buClr>
                <a:schemeClr val="dk1"/>
              </a:buClr>
              <a:buSzPts val="126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79" name="Google Shape;379;p53"/>
          <p:cNvSpPr txBox="1"/>
          <p:nvPr>
            <p:ph idx="15" type="body"/>
          </p:nvPr>
        </p:nvSpPr>
        <p:spPr>
          <a:xfrm>
            <a:off x="4943970" y="5136433"/>
            <a:ext cx="2921101" cy="473976"/>
          </a:xfrm>
          <a:prstGeom prst="rect">
            <a:avLst/>
          </a:prstGeom>
          <a:noFill/>
          <a:ln>
            <a:noFill/>
          </a:ln>
        </p:spPr>
        <p:txBody>
          <a:bodyPr anchorCtr="0" anchor="t" bIns="0" lIns="0" spcFirstLastPara="1" rIns="0" wrap="square" tIns="0">
            <a:spAutoFit/>
          </a:bodyPr>
          <a:lstStyle>
            <a:lvl1pPr indent="-308610" lvl="0" marL="457200" algn="l">
              <a:lnSpc>
                <a:spcPct val="100000"/>
              </a:lnSpc>
              <a:spcBef>
                <a:spcPts val="280"/>
              </a:spcBef>
              <a:spcAft>
                <a:spcPts val="0"/>
              </a:spcAft>
              <a:buClr>
                <a:schemeClr val="accent6"/>
              </a:buClr>
              <a:buSzPts val="1260"/>
              <a:buChar char="·"/>
              <a:defRPr sz="1400">
                <a:solidFill>
                  <a:schemeClr val="accent6"/>
                </a:solidFill>
                <a:latin typeface="Arial"/>
                <a:ea typeface="Arial"/>
                <a:cs typeface="Arial"/>
                <a:sym typeface="Arial"/>
              </a:defRPr>
            </a:lvl1pPr>
            <a:lvl2pPr indent="-228600" lvl="1" marL="914400" algn="l">
              <a:lnSpc>
                <a:spcPct val="100000"/>
              </a:lnSpc>
              <a:spcBef>
                <a:spcPts val="280"/>
              </a:spcBef>
              <a:spcAft>
                <a:spcPts val="0"/>
              </a:spcAft>
              <a:buClr>
                <a:schemeClr val="accent6"/>
              </a:buClr>
              <a:buSzPts val="1260"/>
              <a:buNone/>
              <a:defRPr sz="1400">
                <a:solidFill>
                  <a:schemeClr val="accent6"/>
                </a:solidFill>
              </a:defRPr>
            </a:lvl2pPr>
            <a:lvl3pPr indent="-308610" lvl="2" marL="1371600" algn="l">
              <a:lnSpc>
                <a:spcPct val="100000"/>
              </a:lnSpc>
              <a:spcBef>
                <a:spcPts val="280"/>
              </a:spcBef>
              <a:spcAft>
                <a:spcPts val="0"/>
              </a:spcAft>
              <a:buClr>
                <a:schemeClr val="accent6"/>
              </a:buClr>
              <a:buSzPts val="1260"/>
              <a:buChar char="·"/>
              <a:defRPr sz="1400">
                <a:solidFill>
                  <a:schemeClr val="accent6"/>
                </a:solidFill>
              </a:defRPr>
            </a:lvl3pPr>
            <a:lvl4pPr indent="-308610" lvl="3" marL="1828800" algn="l">
              <a:lnSpc>
                <a:spcPct val="100000"/>
              </a:lnSpc>
              <a:spcBef>
                <a:spcPts val="280"/>
              </a:spcBef>
              <a:spcAft>
                <a:spcPts val="0"/>
              </a:spcAft>
              <a:buClr>
                <a:schemeClr val="accent6"/>
              </a:buClr>
              <a:buSzPts val="1260"/>
              <a:buChar char="·"/>
              <a:defRPr sz="1400">
                <a:solidFill>
                  <a:schemeClr val="accent6"/>
                </a:solidFill>
              </a:defRPr>
            </a:lvl4pPr>
            <a:lvl5pPr indent="-308610" lvl="4" marL="2286000" algn="l">
              <a:lnSpc>
                <a:spcPct val="100000"/>
              </a:lnSpc>
              <a:spcBef>
                <a:spcPts val="280"/>
              </a:spcBef>
              <a:spcAft>
                <a:spcPts val="0"/>
              </a:spcAft>
              <a:buClr>
                <a:schemeClr val="accent6"/>
              </a:buClr>
              <a:buSzPts val="1260"/>
              <a:buChar char="·"/>
              <a:defRPr sz="1400">
                <a:solidFill>
                  <a:schemeClr val="accent6"/>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pos="2744">
          <p15:clr>
            <a:srgbClr val="5ACBF0"/>
          </p15:clr>
        </p15:guide>
        <p15:guide id="2" pos="2376">
          <p15:clr>
            <a:srgbClr val="5ACBF0"/>
          </p15:clr>
        </p15:guide>
        <p15:guide id="3" pos="3113">
          <p15:clr>
            <a:srgbClr val="5ACBF0"/>
          </p15:clr>
        </p15:guide>
        <p15:guide id="4" pos="5473">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text side by side 3">
  <p:cSld name="2_Title and text side by side 3">
    <p:spTree>
      <p:nvGrpSpPr>
        <p:cNvPr id="380" name="Shape 380"/>
        <p:cNvGrpSpPr/>
        <p:nvPr/>
      </p:nvGrpSpPr>
      <p:grpSpPr>
        <a:xfrm>
          <a:off x="0" y="0"/>
          <a:ext cx="0" cy="0"/>
          <a:chOff x="0" y="0"/>
          <a:chExt cx="0" cy="0"/>
        </a:xfrm>
      </p:grpSpPr>
      <p:sp>
        <p:nvSpPr>
          <p:cNvPr id="381" name="Google Shape;381;p54"/>
          <p:cNvSpPr/>
          <p:nvPr/>
        </p:nvSpPr>
        <p:spPr>
          <a:xfrm>
            <a:off x="0" y="0"/>
            <a:ext cx="4356100" cy="6858000"/>
          </a:xfrm>
          <a:prstGeom prst="rect">
            <a:avLst/>
          </a:prstGeom>
          <a:solidFill>
            <a:schemeClr val="dk2"/>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Quattrocento Sans"/>
              <a:ea typeface="Quattrocento Sans"/>
              <a:cs typeface="Quattrocento Sans"/>
              <a:sym typeface="Quattrocento Sans"/>
            </a:endParaRPr>
          </a:p>
        </p:txBody>
      </p:sp>
      <p:sp>
        <p:nvSpPr>
          <p:cNvPr id="382" name="Google Shape;382;p54"/>
          <p:cNvSpPr txBox="1"/>
          <p:nvPr>
            <p:ph type="title"/>
          </p:nvPr>
        </p:nvSpPr>
        <p:spPr>
          <a:xfrm>
            <a:off x="588263" y="585788"/>
            <a:ext cx="3182027" cy="57574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accent3"/>
              </a:buClr>
              <a:buSzPts val="3600"/>
              <a:buFont typeface="Arial"/>
              <a:buNone/>
              <a:defRPr b="1">
                <a:solidFill>
                  <a:schemeClr val="accent3"/>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3" name="Google Shape;383;p54"/>
          <p:cNvSpPr txBox="1"/>
          <p:nvPr>
            <p:ph idx="1" type="body"/>
          </p:nvPr>
        </p:nvSpPr>
        <p:spPr>
          <a:xfrm>
            <a:off x="584200" y="1286005"/>
            <a:ext cx="3187700" cy="498303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1"/>
              </a:buClr>
              <a:buSzPts val="1800"/>
              <a:buFont typeface="Noto Sans Symbols"/>
              <a:buNone/>
              <a:defRPr sz="2000">
                <a:solidFill>
                  <a:schemeClr val="lt1"/>
                </a:solidFill>
                <a:latin typeface="Arial"/>
                <a:ea typeface="Arial"/>
                <a:cs typeface="Arial"/>
                <a:sym typeface="Arial"/>
              </a:defRPr>
            </a:lvl1pPr>
            <a:lvl2pPr indent="-331469" lvl="1" marL="914400" algn="l">
              <a:lnSpc>
                <a:spcPct val="100000"/>
              </a:lnSpc>
              <a:spcBef>
                <a:spcPts val="60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84" name="Google Shape;384;p54"/>
          <p:cNvSpPr txBox="1"/>
          <p:nvPr/>
        </p:nvSpPr>
        <p:spPr>
          <a:xfrm>
            <a:off x="12355721" y="-203944"/>
            <a:ext cx="577081" cy="1538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extLst>
    <p:ext uri="{DCECCB84-F9BA-43D5-87BE-67443E8EF086}">
      <p15:sldGuideLst>
        <p15:guide id="1" pos="2744">
          <p15:clr>
            <a:srgbClr val="5ACBF0"/>
          </p15:clr>
        </p15:guide>
        <p15:guide id="2" orient="horz" pos="2160">
          <p15:clr>
            <a:srgbClr val="5ACBF0"/>
          </p15:clr>
        </p15:guide>
        <p15:guide id="3" pos="2376">
          <p15:clr>
            <a:srgbClr val="5ACBF0"/>
          </p15:clr>
        </p15:guide>
        <p15:guide id="4" pos="3113">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text side by side 3">
  <p:cSld name="1_Title and text side by side 3">
    <p:spTree>
      <p:nvGrpSpPr>
        <p:cNvPr id="385" name="Shape 385"/>
        <p:cNvGrpSpPr/>
        <p:nvPr/>
      </p:nvGrpSpPr>
      <p:grpSpPr>
        <a:xfrm>
          <a:off x="0" y="0"/>
          <a:ext cx="0" cy="0"/>
          <a:chOff x="0" y="0"/>
          <a:chExt cx="0" cy="0"/>
        </a:xfrm>
      </p:grpSpPr>
      <p:sp>
        <p:nvSpPr>
          <p:cNvPr id="386" name="Google Shape;386;p55"/>
          <p:cNvSpPr/>
          <p:nvPr/>
        </p:nvSpPr>
        <p:spPr>
          <a:xfrm>
            <a:off x="7835900" y="0"/>
            <a:ext cx="4356100" cy="6858000"/>
          </a:xfrm>
          <a:prstGeom prst="rect">
            <a:avLst/>
          </a:prstGeom>
          <a:solidFill>
            <a:schemeClr val="dk2"/>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Arial"/>
              <a:ea typeface="Arial"/>
              <a:cs typeface="Arial"/>
              <a:sym typeface="Arial"/>
            </a:endParaRPr>
          </a:p>
        </p:txBody>
      </p:sp>
      <p:sp>
        <p:nvSpPr>
          <p:cNvPr id="387" name="Google Shape;387;p55"/>
          <p:cNvSpPr txBox="1"/>
          <p:nvPr>
            <p:ph type="title"/>
          </p:nvPr>
        </p:nvSpPr>
        <p:spPr>
          <a:xfrm>
            <a:off x="584200" y="585788"/>
            <a:ext cx="6088063" cy="608698"/>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2"/>
              </a:buClr>
              <a:buSzPts val="3600"/>
              <a:buFont typeface="Arial"/>
              <a:buNone/>
              <a:defRPr b="1">
                <a:solidFill>
                  <a:schemeClr val="dk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8" name="Google Shape;388;p55"/>
          <p:cNvSpPr txBox="1"/>
          <p:nvPr>
            <p:ph idx="1" type="body"/>
          </p:nvPr>
        </p:nvSpPr>
        <p:spPr>
          <a:xfrm>
            <a:off x="8361404" y="585788"/>
            <a:ext cx="3247983" cy="568324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1"/>
              </a:buClr>
              <a:buSzPts val="1800"/>
              <a:buFont typeface="Noto Sans Symbols"/>
              <a:buNone/>
              <a:defRPr sz="2000">
                <a:solidFill>
                  <a:schemeClr val="lt1"/>
                </a:solidFill>
                <a:latin typeface="Arial"/>
                <a:ea typeface="Arial"/>
                <a:cs typeface="Arial"/>
                <a:sym typeface="Arial"/>
              </a:defRPr>
            </a:lvl1pPr>
            <a:lvl2pPr indent="-331469" lvl="1" marL="914400" algn="l">
              <a:lnSpc>
                <a:spcPct val="100000"/>
              </a:lnSpc>
              <a:spcBef>
                <a:spcPts val="60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89" name="Google Shape;389;p55"/>
          <p:cNvSpPr txBox="1"/>
          <p:nvPr/>
        </p:nvSpPr>
        <p:spPr>
          <a:xfrm>
            <a:off x="12355721" y="-203944"/>
            <a:ext cx="609141" cy="1538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Arial"/>
                <a:ea typeface="Arial"/>
                <a:cs typeface="Arial"/>
                <a:sym typeface="Arial"/>
              </a:rPr>
              <a:t>ELT layout</a:t>
            </a:r>
            <a:endParaRPr b="0" i="0" sz="1400" u="none" cap="none" strike="noStrike">
              <a:solidFill>
                <a:srgbClr val="000000"/>
              </a:solidFill>
              <a:latin typeface="Arial"/>
              <a:ea typeface="Arial"/>
              <a:cs typeface="Arial"/>
              <a:sym typeface="Arial"/>
            </a:endParaRPr>
          </a:p>
        </p:txBody>
      </p:sp>
      <p:sp>
        <p:nvSpPr>
          <p:cNvPr id="390" name="Google Shape;390;p55"/>
          <p:cNvSpPr txBox="1"/>
          <p:nvPr>
            <p:ph idx="2" type="body"/>
          </p:nvPr>
        </p:nvSpPr>
        <p:spPr>
          <a:xfrm>
            <a:off x="584200" y="1196752"/>
            <a:ext cx="6088063" cy="223224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dk1"/>
              </a:buClr>
              <a:buSzPts val="1800"/>
              <a:buFont typeface="Noto Sans Symbols"/>
              <a:buNone/>
              <a:defRPr sz="2000">
                <a:solidFill>
                  <a:schemeClr val="dk1"/>
                </a:solidFill>
                <a:latin typeface="Arial"/>
                <a:ea typeface="Arial"/>
                <a:cs typeface="Arial"/>
                <a:sym typeface="Arial"/>
              </a:defRPr>
            </a:lvl1pPr>
            <a:lvl2pPr indent="-331469" lvl="1" marL="914400" algn="l">
              <a:lnSpc>
                <a:spcPct val="100000"/>
              </a:lnSpc>
              <a:spcBef>
                <a:spcPts val="60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pos="4929">
          <p15:clr>
            <a:srgbClr val="5ACBF0"/>
          </p15:clr>
        </p15:guide>
        <p15:guide id="2" orient="horz" pos="2160">
          <p15:clr>
            <a:srgbClr val="5ACBF0"/>
          </p15:clr>
        </p15:guide>
        <p15:guide id="3" pos="4566">
          <p15:clr>
            <a:srgbClr val="5ACBF0"/>
          </p15:clr>
        </p15:guide>
        <p15:guide id="4" pos="4203">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side by side 4">
  <p:cSld name="Title and text side by side 4">
    <p:bg>
      <p:bgPr>
        <a:solidFill>
          <a:schemeClr val="dk2"/>
        </a:solidFill>
      </p:bgPr>
    </p:bg>
    <p:spTree>
      <p:nvGrpSpPr>
        <p:cNvPr id="391" name="Shape 391"/>
        <p:cNvGrpSpPr/>
        <p:nvPr/>
      </p:nvGrpSpPr>
      <p:grpSpPr>
        <a:xfrm>
          <a:off x="0" y="0"/>
          <a:ext cx="0" cy="0"/>
          <a:chOff x="0" y="0"/>
          <a:chExt cx="0" cy="0"/>
        </a:xfrm>
      </p:grpSpPr>
      <p:sp>
        <p:nvSpPr>
          <p:cNvPr id="392" name="Google Shape;392;p56"/>
          <p:cNvSpPr txBox="1"/>
          <p:nvPr>
            <p:ph type="title"/>
          </p:nvPr>
        </p:nvSpPr>
        <p:spPr>
          <a:xfrm>
            <a:off x="588263" y="585788"/>
            <a:ext cx="3182027" cy="568325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lt1"/>
              </a:buClr>
              <a:buSzPts val="3600"/>
              <a:buFont typeface="Arial"/>
              <a:buNone/>
              <a:defRPr b="1">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3" name="Google Shape;393;p56"/>
          <p:cNvSpPr txBox="1"/>
          <p:nvPr>
            <p:ph idx="1" type="body"/>
          </p:nvPr>
        </p:nvSpPr>
        <p:spPr>
          <a:xfrm>
            <a:off x="4941888" y="585788"/>
            <a:ext cx="6667500" cy="5683249"/>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560"/>
              </a:spcBef>
              <a:spcAft>
                <a:spcPts val="0"/>
              </a:spcAft>
              <a:buClr>
                <a:schemeClr val="lt1"/>
              </a:buClr>
              <a:buSzPts val="2520"/>
              <a:buFont typeface="Noto Sans Symbols"/>
              <a:buNone/>
              <a:defRPr b="1">
                <a:solidFill>
                  <a:schemeClr val="lt1"/>
                </a:solidFill>
                <a:latin typeface="Arial"/>
                <a:ea typeface="Arial"/>
                <a:cs typeface="Arial"/>
                <a:sym typeface="Arial"/>
              </a:defRPr>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cxnSp>
        <p:nvCxnSpPr>
          <p:cNvPr id="394" name="Google Shape;394;p56"/>
          <p:cNvCxnSpPr/>
          <p:nvPr/>
        </p:nvCxnSpPr>
        <p:spPr>
          <a:xfrm>
            <a:off x="4356100" y="2578100"/>
            <a:ext cx="0" cy="1701800"/>
          </a:xfrm>
          <a:prstGeom prst="straightConnector1">
            <a:avLst/>
          </a:prstGeom>
          <a:noFill/>
          <a:ln cap="flat" cmpd="sng" w="28575">
            <a:solidFill>
              <a:schemeClr val="lt1"/>
            </a:solidFill>
            <a:prstDash val="solid"/>
            <a:round/>
            <a:headEnd len="sm" w="sm" type="none"/>
            <a:tailEnd len="sm" w="sm" type="none"/>
          </a:ln>
        </p:spPr>
      </p:cxnSp>
      <p:sp>
        <p:nvSpPr>
          <p:cNvPr id="395" name="Google Shape;395;p56"/>
          <p:cNvSpPr txBox="1"/>
          <p:nvPr/>
        </p:nvSpPr>
        <p:spPr>
          <a:xfrm>
            <a:off x="12355721" y="-203944"/>
            <a:ext cx="577081" cy="1538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extLst>
    <p:ext uri="{DCECCB84-F9BA-43D5-87BE-67443E8EF086}">
      <p15:sldGuideLst>
        <p15:guide id="1" pos="2744">
          <p15:clr>
            <a:srgbClr val="5ACBF0"/>
          </p15:clr>
        </p15:guide>
        <p15:guide id="2" orient="horz" pos="2160">
          <p15:clr>
            <a:srgbClr val="5ACBF0"/>
          </p15:clr>
        </p15:guide>
        <p15:guide id="3" pos="2376">
          <p15:clr>
            <a:srgbClr val="5ACBF0"/>
          </p15:clr>
        </p15:guide>
        <p15:guide id="4" pos="3113">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side by side 5">
  <p:cSld name="Title and text side by side 5">
    <p:bg>
      <p:bgPr>
        <a:solidFill>
          <a:schemeClr val="dk2"/>
        </a:solidFill>
      </p:bgPr>
    </p:bg>
    <p:spTree>
      <p:nvGrpSpPr>
        <p:cNvPr id="396" name="Shape 396"/>
        <p:cNvGrpSpPr/>
        <p:nvPr/>
      </p:nvGrpSpPr>
      <p:grpSpPr>
        <a:xfrm>
          <a:off x="0" y="0"/>
          <a:ext cx="0" cy="0"/>
          <a:chOff x="0" y="0"/>
          <a:chExt cx="0" cy="0"/>
        </a:xfrm>
      </p:grpSpPr>
      <p:cxnSp>
        <p:nvCxnSpPr>
          <p:cNvPr id="397" name="Google Shape;397;p57"/>
          <p:cNvCxnSpPr/>
          <p:nvPr/>
        </p:nvCxnSpPr>
        <p:spPr>
          <a:xfrm>
            <a:off x="6096000" y="1989442"/>
            <a:ext cx="0" cy="2879117"/>
          </a:xfrm>
          <a:prstGeom prst="straightConnector1">
            <a:avLst/>
          </a:prstGeom>
          <a:noFill/>
          <a:ln cap="flat" cmpd="sng" w="28575">
            <a:solidFill>
              <a:schemeClr val="lt1"/>
            </a:solidFill>
            <a:prstDash val="solid"/>
            <a:round/>
            <a:headEnd len="sm" w="sm" type="none"/>
            <a:tailEnd len="sm" w="sm" type="none"/>
          </a:ln>
        </p:spPr>
      </p:cxnSp>
      <p:sp>
        <p:nvSpPr>
          <p:cNvPr id="398" name="Google Shape;398;p57"/>
          <p:cNvSpPr txBox="1"/>
          <p:nvPr>
            <p:ph type="title"/>
          </p:nvPr>
        </p:nvSpPr>
        <p:spPr>
          <a:xfrm>
            <a:off x="588263" y="585788"/>
            <a:ext cx="4894962" cy="568325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accent3"/>
              </a:buClr>
              <a:buSzPts val="3600"/>
              <a:buFont typeface="Arial"/>
              <a:buNone/>
              <a:defRPr b="1">
                <a:solidFill>
                  <a:schemeClr val="accent3"/>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9" name="Google Shape;399;p57"/>
          <p:cNvSpPr txBox="1"/>
          <p:nvPr>
            <p:ph idx="1" type="body"/>
          </p:nvPr>
        </p:nvSpPr>
        <p:spPr>
          <a:xfrm>
            <a:off x="6672262" y="585788"/>
            <a:ext cx="4937125" cy="5683249"/>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560"/>
              </a:spcBef>
              <a:spcAft>
                <a:spcPts val="0"/>
              </a:spcAft>
              <a:buClr>
                <a:schemeClr val="lt1"/>
              </a:buClr>
              <a:buSzPts val="2520"/>
              <a:buFont typeface="Noto Sans Symbols"/>
              <a:buNone/>
              <a:defRPr b="1">
                <a:solidFill>
                  <a:schemeClr val="lt1"/>
                </a:solidFill>
                <a:latin typeface="Arial"/>
                <a:ea typeface="Arial"/>
                <a:cs typeface="Arial"/>
                <a:sym typeface="Arial"/>
              </a:defRPr>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Tree>
  </p:cSld>
  <p:clrMapOvr>
    <a:masterClrMapping/>
  </p:clrMapOvr>
  <p:transition>
    <p:fade/>
  </p:transition>
  <p:extLst>
    <p:ext uri="{DCECCB84-F9BA-43D5-87BE-67443E8EF086}">
      <p15:sldGuideLst>
        <p15:guide id="1" pos="369">
          <p15:clr>
            <a:srgbClr val="F26B43"/>
          </p15:clr>
        </p15:guide>
        <p15:guide id="2" orient="horz" pos="366">
          <p15:clr>
            <a:srgbClr val="F26B43"/>
          </p15:clr>
        </p15:guide>
        <p15:guide id="3" pos="7311">
          <p15:clr>
            <a:srgbClr val="F26B43"/>
          </p15:clr>
        </p15:guide>
        <p15:guide id="4" orient="horz" pos="3951">
          <p15:clr>
            <a:srgbClr val="F26B43"/>
          </p15:clr>
        </p15:guide>
        <p15:guide id="5" pos="3749">
          <p15:clr>
            <a:srgbClr val="A4A3A4"/>
          </p15:clr>
        </p15:guide>
        <p15:guide id="6" pos="3931">
          <p15:clr>
            <a:srgbClr val="A4A3A4"/>
          </p15:clr>
        </p15:guide>
        <p15:guide id="7" pos="3840">
          <p15:clr>
            <a:srgbClr val="F26B43"/>
          </p15:clr>
        </p15:guide>
        <p15:guide id="8" pos="3454">
          <p15:clr>
            <a:srgbClr val="FBAE40"/>
          </p15:clr>
        </p15:guide>
        <p15:guide id="9" pos="4203">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 Profile">
  <p:cSld name="Project Profile">
    <p:spTree>
      <p:nvGrpSpPr>
        <p:cNvPr id="400" name="Shape 400"/>
        <p:cNvGrpSpPr/>
        <p:nvPr/>
      </p:nvGrpSpPr>
      <p:grpSpPr>
        <a:xfrm>
          <a:off x="0" y="0"/>
          <a:ext cx="0" cy="0"/>
          <a:chOff x="0" y="0"/>
          <a:chExt cx="0" cy="0"/>
        </a:xfrm>
      </p:grpSpPr>
      <p:sp>
        <p:nvSpPr>
          <p:cNvPr id="401" name="Google Shape;401;p58"/>
          <p:cNvSpPr/>
          <p:nvPr/>
        </p:nvSpPr>
        <p:spPr>
          <a:xfrm>
            <a:off x="-1" y="0"/>
            <a:ext cx="5959475" cy="6858000"/>
          </a:xfrm>
          <a:prstGeom prst="rect">
            <a:avLst/>
          </a:prstGeom>
          <a:solidFill>
            <a:schemeClr val="dk2"/>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Arial"/>
              <a:ea typeface="Arial"/>
              <a:cs typeface="Arial"/>
              <a:sym typeface="Arial"/>
            </a:endParaRPr>
          </a:p>
        </p:txBody>
      </p:sp>
      <p:sp>
        <p:nvSpPr>
          <p:cNvPr id="402" name="Google Shape;402;p58"/>
          <p:cNvSpPr txBox="1"/>
          <p:nvPr>
            <p:ph type="title"/>
          </p:nvPr>
        </p:nvSpPr>
        <p:spPr>
          <a:xfrm>
            <a:off x="588263" y="585788"/>
            <a:ext cx="4726687" cy="850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accent3"/>
              </a:buClr>
              <a:buSzPts val="3600"/>
              <a:buFont typeface="Arial"/>
              <a:buNone/>
              <a:defRPr b="1">
                <a:solidFill>
                  <a:schemeClr val="accent3"/>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403" name="Google Shape;403;p58"/>
          <p:cNvCxnSpPr/>
          <p:nvPr/>
        </p:nvCxnSpPr>
        <p:spPr>
          <a:xfrm>
            <a:off x="6240463" y="2028346"/>
            <a:ext cx="5368925" cy="0"/>
          </a:xfrm>
          <a:prstGeom prst="straightConnector1">
            <a:avLst/>
          </a:prstGeom>
          <a:noFill/>
          <a:ln cap="flat" cmpd="sng" w="25400">
            <a:solidFill>
              <a:schemeClr val="dk2"/>
            </a:solidFill>
            <a:prstDash val="solid"/>
            <a:round/>
            <a:headEnd len="sm" w="sm" type="none"/>
            <a:tailEnd len="sm" w="sm" type="none"/>
          </a:ln>
        </p:spPr>
      </p:cxnSp>
      <p:sp>
        <p:nvSpPr>
          <p:cNvPr id="404" name="Google Shape;404;p58"/>
          <p:cNvSpPr txBox="1"/>
          <p:nvPr>
            <p:ph idx="1" type="body"/>
          </p:nvPr>
        </p:nvSpPr>
        <p:spPr>
          <a:xfrm>
            <a:off x="584201" y="2017713"/>
            <a:ext cx="3481387" cy="2326791"/>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360"/>
              </a:spcBef>
              <a:spcAft>
                <a:spcPts val="0"/>
              </a:spcAft>
              <a:buClr>
                <a:schemeClr val="lt1"/>
              </a:buClr>
              <a:buSzPts val="1620"/>
              <a:buNone/>
              <a:defRPr sz="1800">
                <a:solidFill>
                  <a:schemeClr val="lt1"/>
                </a:solidFill>
                <a:latin typeface="Arial"/>
                <a:ea typeface="Arial"/>
                <a:cs typeface="Arial"/>
                <a:sym typeface="Arial"/>
              </a:defRPr>
            </a:lvl1pPr>
            <a:lvl2pPr indent="-228600" lvl="1" marL="914400" algn="l">
              <a:lnSpc>
                <a:spcPct val="100000"/>
              </a:lnSpc>
              <a:spcBef>
                <a:spcPts val="360"/>
              </a:spcBef>
              <a:spcAft>
                <a:spcPts val="0"/>
              </a:spcAft>
              <a:buClr>
                <a:schemeClr val="lt1"/>
              </a:buClr>
              <a:buSzPts val="1620"/>
              <a:buNone/>
              <a:defRPr sz="1800">
                <a:solidFill>
                  <a:schemeClr val="lt1"/>
                </a:solidFill>
              </a:defRPr>
            </a:lvl2pPr>
            <a:lvl3pPr indent="-228600" lvl="2" marL="1371600" algn="l">
              <a:lnSpc>
                <a:spcPct val="100000"/>
              </a:lnSpc>
              <a:spcBef>
                <a:spcPts val="360"/>
              </a:spcBef>
              <a:spcAft>
                <a:spcPts val="0"/>
              </a:spcAft>
              <a:buClr>
                <a:schemeClr val="lt1"/>
              </a:buClr>
              <a:buSzPts val="1620"/>
              <a:buNone/>
              <a:defRPr sz="1800">
                <a:solidFill>
                  <a:schemeClr val="lt1"/>
                </a:solidFill>
              </a:defRPr>
            </a:lvl3pPr>
            <a:lvl4pPr indent="-228600" lvl="3" marL="1828800" algn="l">
              <a:lnSpc>
                <a:spcPct val="100000"/>
              </a:lnSpc>
              <a:spcBef>
                <a:spcPts val="360"/>
              </a:spcBef>
              <a:spcAft>
                <a:spcPts val="0"/>
              </a:spcAft>
              <a:buClr>
                <a:schemeClr val="lt1"/>
              </a:buClr>
              <a:buSzPts val="1620"/>
              <a:buNone/>
              <a:defRPr sz="1800">
                <a:solidFill>
                  <a:schemeClr val="lt1"/>
                </a:solidFill>
              </a:defRPr>
            </a:lvl4pPr>
            <a:lvl5pPr indent="-228600" lvl="4" marL="2286000" algn="l">
              <a:lnSpc>
                <a:spcPct val="100000"/>
              </a:lnSpc>
              <a:spcBef>
                <a:spcPts val="360"/>
              </a:spcBef>
              <a:spcAft>
                <a:spcPts val="0"/>
              </a:spcAft>
              <a:buClr>
                <a:schemeClr val="lt1"/>
              </a:buClr>
              <a:buSzPts val="1620"/>
              <a:buNone/>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05" name="Google Shape;405;p58"/>
          <p:cNvSpPr txBox="1"/>
          <p:nvPr>
            <p:ph idx="2" type="body"/>
          </p:nvPr>
        </p:nvSpPr>
        <p:spPr>
          <a:xfrm>
            <a:off x="6240463" y="585788"/>
            <a:ext cx="1597025" cy="647700"/>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720"/>
              </a:spcBef>
              <a:spcAft>
                <a:spcPts val="0"/>
              </a:spcAft>
              <a:buClr>
                <a:schemeClr val="dk1"/>
              </a:buClr>
              <a:buSzPts val="3240"/>
              <a:buNone/>
              <a:defRPr b="1" sz="3600">
                <a:latin typeface="Arial"/>
                <a:ea typeface="Arial"/>
                <a:cs typeface="Arial"/>
                <a:sym typeface="Arial"/>
              </a:defRPr>
            </a:lvl1pPr>
            <a:lvl2pPr indent="-434340" lvl="1" marL="914400" algn="l">
              <a:lnSpc>
                <a:spcPct val="100000"/>
              </a:lnSpc>
              <a:spcBef>
                <a:spcPts val="720"/>
              </a:spcBef>
              <a:spcAft>
                <a:spcPts val="0"/>
              </a:spcAft>
              <a:buClr>
                <a:schemeClr val="dk1"/>
              </a:buClr>
              <a:buSzPts val="3240"/>
              <a:buChar char="·"/>
              <a:defRPr sz="3600">
                <a:latin typeface="Quattrocento Sans"/>
                <a:ea typeface="Quattrocento Sans"/>
                <a:cs typeface="Quattrocento Sans"/>
                <a:sym typeface="Quattrocento Sans"/>
              </a:defRPr>
            </a:lvl2pPr>
            <a:lvl3pPr indent="-434339" lvl="2" marL="1371600" algn="l">
              <a:lnSpc>
                <a:spcPct val="100000"/>
              </a:lnSpc>
              <a:spcBef>
                <a:spcPts val="720"/>
              </a:spcBef>
              <a:spcAft>
                <a:spcPts val="0"/>
              </a:spcAft>
              <a:buClr>
                <a:schemeClr val="dk1"/>
              </a:buClr>
              <a:buSzPts val="3240"/>
              <a:buChar char="·"/>
              <a:defRPr sz="3600">
                <a:latin typeface="Quattrocento Sans"/>
                <a:ea typeface="Quattrocento Sans"/>
                <a:cs typeface="Quattrocento Sans"/>
                <a:sym typeface="Quattrocento Sans"/>
              </a:defRPr>
            </a:lvl3pPr>
            <a:lvl4pPr indent="-434339" lvl="3" marL="1828800" algn="l">
              <a:lnSpc>
                <a:spcPct val="100000"/>
              </a:lnSpc>
              <a:spcBef>
                <a:spcPts val="720"/>
              </a:spcBef>
              <a:spcAft>
                <a:spcPts val="0"/>
              </a:spcAft>
              <a:buClr>
                <a:schemeClr val="dk1"/>
              </a:buClr>
              <a:buSzPts val="3240"/>
              <a:buChar char="·"/>
              <a:defRPr sz="3600">
                <a:latin typeface="Quattrocento Sans"/>
                <a:ea typeface="Quattrocento Sans"/>
                <a:cs typeface="Quattrocento Sans"/>
                <a:sym typeface="Quattrocento Sans"/>
              </a:defRPr>
            </a:lvl4pPr>
            <a:lvl5pPr indent="-434339" lvl="4" marL="2286000" algn="l">
              <a:lnSpc>
                <a:spcPct val="100000"/>
              </a:lnSpc>
              <a:spcBef>
                <a:spcPts val="720"/>
              </a:spcBef>
              <a:spcAft>
                <a:spcPts val="0"/>
              </a:spcAft>
              <a:buClr>
                <a:schemeClr val="dk1"/>
              </a:buClr>
              <a:buSzPts val="3240"/>
              <a:buChar char="·"/>
              <a:defRPr sz="36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06" name="Google Shape;406;p58"/>
          <p:cNvSpPr txBox="1"/>
          <p:nvPr>
            <p:ph idx="3" type="body"/>
          </p:nvPr>
        </p:nvSpPr>
        <p:spPr>
          <a:xfrm>
            <a:off x="8148638" y="585788"/>
            <a:ext cx="1560611" cy="647700"/>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720"/>
              </a:spcBef>
              <a:spcAft>
                <a:spcPts val="0"/>
              </a:spcAft>
              <a:buClr>
                <a:schemeClr val="dk1"/>
              </a:buClr>
              <a:buSzPts val="3240"/>
              <a:buNone/>
              <a:defRPr b="1" sz="3600">
                <a:latin typeface="Arial"/>
                <a:ea typeface="Arial"/>
                <a:cs typeface="Arial"/>
                <a:sym typeface="Arial"/>
              </a:defRPr>
            </a:lvl1pPr>
            <a:lvl2pPr indent="-434340" lvl="1" marL="914400" algn="l">
              <a:lnSpc>
                <a:spcPct val="100000"/>
              </a:lnSpc>
              <a:spcBef>
                <a:spcPts val="720"/>
              </a:spcBef>
              <a:spcAft>
                <a:spcPts val="0"/>
              </a:spcAft>
              <a:buClr>
                <a:schemeClr val="dk1"/>
              </a:buClr>
              <a:buSzPts val="3240"/>
              <a:buChar char="·"/>
              <a:defRPr sz="3600">
                <a:latin typeface="Quattrocento Sans"/>
                <a:ea typeface="Quattrocento Sans"/>
                <a:cs typeface="Quattrocento Sans"/>
                <a:sym typeface="Quattrocento Sans"/>
              </a:defRPr>
            </a:lvl2pPr>
            <a:lvl3pPr indent="-434339" lvl="2" marL="1371600" algn="l">
              <a:lnSpc>
                <a:spcPct val="100000"/>
              </a:lnSpc>
              <a:spcBef>
                <a:spcPts val="720"/>
              </a:spcBef>
              <a:spcAft>
                <a:spcPts val="0"/>
              </a:spcAft>
              <a:buClr>
                <a:schemeClr val="dk1"/>
              </a:buClr>
              <a:buSzPts val="3240"/>
              <a:buChar char="·"/>
              <a:defRPr sz="3600">
                <a:latin typeface="Quattrocento Sans"/>
                <a:ea typeface="Quattrocento Sans"/>
                <a:cs typeface="Quattrocento Sans"/>
                <a:sym typeface="Quattrocento Sans"/>
              </a:defRPr>
            </a:lvl3pPr>
            <a:lvl4pPr indent="-434339" lvl="3" marL="1828800" algn="l">
              <a:lnSpc>
                <a:spcPct val="100000"/>
              </a:lnSpc>
              <a:spcBef>
                <a:spcPts val="720"/>
              </a:spcBef>
              <a:spcAft>
                <a:spcPts val="0"/>
              </a:spcAft>
              <a:buClr>
                <a:schemeClr val="dk1"/>
              </a:buClr>
              <a:buSzPts val="3240"/>
              <a:buChar char="·"/>
              <a:defRPr sz="3600">
                <a:latin typeface="Quattrocento Sans"/>
                <a:ea typeface="Quattrocento Sans"/>
                <a:cs typeface="Quattrocento Sans"/>
                <a:sym typeface="Quattrocento Sans"/>
              </a:defRPr>
            </a:lvl4pPr>
            <a:lvl5pPr indent="-434339" lvl="4" marL="2286000" algn="l">
              <a:lnSpc>
                <a:spcPct val="100000"/>
              </a:lnSpc>
              <a:spcBef>
                <a:spcPts val="720"/>
              </a:spcBef>
              <a:spcAft>
                <a:spcPts val="0"/>
              </a:spcAft>
              <a:buClr>
                <a:schemeClr val="dk1"/>
              </a:buClr>
              <a:buSzPts val="3240"/>
              <a:buChar char="·"/>
              <a:defRPr sz="36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07" name="Google Shape;407;p58"/>
          <p:cNvSpPr txBox="1"/>
          <p:nvPr>
            <p:ph idx="4" type="body"/>
          </p:nvPr>
        </p:nvSpPr>
        <p:spPr>
          <a:xfrm>
            <a:off x="10013951" y="585788"/>
            <a:ext cx="1595438" cy="647700"/>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720"/>
              </a:spcBef>
              <a:spcAft>
                <a:spcPts val="0"/>
              </a:spcAft>
              <a:buClr>
                <a:schemeClr val="dk1"/>
              </a:buClr>
              <a:buSzPts val="3240"/>
              <a:buNone/>
              <a:defRPr b="1" sz="3600">
                <a:latin typeface="Arial"/>
                <a:ea typeface="Arial"/>
                <a:cs typeface="Arial"/>
                <a:sym typeface="Arial"/>
              </a:defRPr>
            </a:lvl1pPr>
            <a:lvl2pPr indent="-434340" lvl="1" marL="914400" algn="l">
              <a:lnSpc>
                <a:spcPct val="100000"/>
              </a:lnSpc>
              <a:spcBef>
                <a:spcPts val="720"/>
              </a:spcBef>
              <a:spcAft>
                <a:spcPts val="0"/>
              </a:spcAft>
              <a:buClr>
                <a:schemeClr val="dk1"/>
              </a:buClr>
              <a:buSzPts val="3240"/>
              <a:buChar char="·"/>
              <a:defRPr sz="3600">
                <a:latin typeface="Quattrocento Sans"/>
                <a:ea typeface="Quattrocento Sans"/>
                <a:cs typeface="Quattrocento Sans"/>
                <a:sym typeface="Quattrocento Sans"/>
              </a:defRPr>
            </a:lvl2pPr>
            <a:lvl3pPr indent="-434339" lvl="2" marL="1371600" algn="l">
              <a:lnSpc>
                <a:spcPct val="100000"/>
              </a:lnSpc>
              <a:spcBef>
                <a:spcPts val="720"/>
              </a:spcBef>
              <a:spcAft>
                <a:spcPts val="0"/>
              </a:spcAft>
              <a:buClr>
                <a:schemeClr val="dk1"/>
              </a:buClr>
              <a:buSzPts val="3240"/>
              <a:buChar char="·"/>
              <a:defRPr sz="3600">
                <a:latin typeface="Quattrocento Sans"/>
                <a:ea typeface="Quattrocento Sans"/>
                <a:cs typeface="Quattrocento Sans"/>
                <a:sym typeface="Quattrocento Sans"/>
              </a:defRPr>
            </a:lvl3pPr>
            <a:lvl4pPr indent="-434339" lvl="3" marL="1828800" algn="l">
              <a:lnSpc>
                <a:spcPct val="100000"/>
              </a:lnSpc>
              <a:spcBef>
                <a:spcPts val="720"/>
              </a:spcBef>
              <a:spcAft>
                <a:spcPts val="0"/>
              </a:spcAft>
              <a:buClr>
                <a:schemeClr val="dk1"/>
              </a:buClr>
              <a:buSzPts val="3240"/>
              <a:buChar char="·"/>
              <a:defRPr sz="3600">
                <a:latin typeface="Quattrocento Sans"/>
                <a:ea typeface="Quattrocento Sans"/>
                <a:cs typeface="Quattrocento Sans"/>
                <a:sym typeface="Quattrocento Sans"/>
              </a:defRPr>
            </a:lvl4pPr>
            <a:lvl5pPr indent="-434339" lvl="4" marL="2286000" algn="l">
              <a:lnSpc>
                <a:spcPct val="100000"/>
              </a:lnSpc>
              <a:spcBef>
                <a:spcPts val="720"/>
              </a:spcBef>
              <a:spcAft>
                <a:spcPts val="0"/>
              </a:spcAft>
              <a:buClr>
                <a:schemeClr val="dk1"/>
              </a:buClr>
              <a:buSzPts val="3240"/>
              <a:buChar char="·"/>
              <a:defRPr sz="36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08" name="Google Shape;408;p58"/>
          <p:cNvSpPr txBox="1"/>
          <p:nvPr>
            <p:ph idx="5" type="body"/>
          </p:nvPr>
        </p:nvSpPr>
        <p:spPr>
          <a:xfrm>
            <a:off x="6240463" y="1233489"/>
            <a:ext cx="1571625" cy="611186"/>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280"/>
              </a:spcBef>
              <a:spcAft>
                <a:spcPts val="0"/>
              </a:spcAft>
              <a:buClr>
                <a:schemeClr val="accent6"/>
              </a:buClr>
              <a:buSzPts val="1260"/>
              <a:buNone/>
              <a:defRPr sz="1400">
                <a:solidFill>
                  <a:schemeClr val="accent6"/>
                </a:solidFill>
                <a:latin typeface="Arial"/>
                <a:ea typeface="Arial"/>
                <a:cs typeface="Arial"/>
                <a:sym typeface="Arial"/>
              </a:defRPr>
            </a:lvl1pPr>
            <a:lvl2pPr indent="-228600" lvl="1" marL="914400" algn="l">
              <a:lnSpc>
                <a:spcPct val="100000"/>
              </a:lnSpc>
              <a:spcBef>
                <a:spcPts val="280"/>
              </a:spcBef>
              <a:spcAft>
                <a:spcPts val="0"/>
              </a:spcAft>
              <a:buClr>
                <a:schemeClr val="dk1"/>
              </a:buClr>
              <a:buSzPts val="1260"/>
              <a:buNone/>
              <a:defRPr sz="1400"/>
            </a:lvl2pPr>
            <a:lvl3pPr indent="-228600" lvl="2" marL="1371600" algn="l">
              <a:lnSpc>
                <a:spcPct val="100000"/>
              </a:lnSpc>
              <a:spcBef>
                <a:spcPts val="280"/>
              </a:spcBef>
              <a:spcAft>
                <a:spcPts val="0"/>
              </a:spcAft>
              <a:buClr>
                <a:schemeClr val="dk1"/>
              </a:buClr>
              <a:buSzPts val="1260"/>
              <a:buNone/>
              <a:defRPr sz="1400"/>
            </a:lvl3pPr>
            <a:lvl4pPr indent="-228600" lvl="3" marL="1828800" algn="l">
              <a:lnSpc>
                <a:spcPct val="100000"/>
              </a:lnSpc>
              <a:spcBef>
                <a:spcPts val="280"/>
              </a:spcBef>
              <a:spcAft>
                <a:spcPts val="0"/>
              </a:spcAft>
              <a:buClr>
                <a:schemeClr val="dk1"/>
              </a:buClr>
              <a:buSzPts val="1260"/>
              <a:buNone/>
              <a:defRPr sz="1400"/>
            </a:lvl4pPr>
            <a:lvl5pPr indent="-228600" lvl="4" marL="2286000" algn="l">
              <a:lnSpc>
                <a:spcPct val="100000"/>
              </a:lnSpc>
              <a:spcBef>
                <a:spcPts val="280"/>
              </a:spcBef>
              <a:spcAft>
                <a:spcPts val="0"/>
              </a:spcAft>
              <a:buClr>
                <a:schemeClr val="dk1"/>
              </a:buClr>
              <a:buSzPts val="1260"/>
              <a:buNone/>
              <a:defRPr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09" name="Google Shape;409;p58"/>
          <p:cNvSpPr txBox="1"/>
          <p:nvPr>
            <p:ph idx="6" type="body"/>
          </p:nvPr>
        </p:nvSpPr>
        <p:spPr>
          <a:xfrm>
            <a:off x="8148638" y="1233489"/>
            <a:ext cx="1571625" cy="611186"/>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280"/>
              </a:spcBef>
              <a:spcAft>
                <a:spcPts val="0"/>
              </a:spcAft>
              <a:buClr>
                <a:schemeClr val="accent6"/>
              </a:buClr>
              <a:buSzPts val="1260"/>
              <a:buNone/>
              <a:defRPr sz="1400">
                <a:solidFill>
                  <a:schemeClr val="accent6"/>
                </a:solidFill>
                <a:latin typeface="Arial"/>
                <a:ea typeface="Arial"/>
                <a:cs typeface="Arial"/>
                <a:sym typeface="Arial"/>
              </a:defRPr>
            </a:lvl1pPr>
            <a:lvl2pPr indent="-228600" lvl="1" marL="914400" algn="l">
              <a:lnSpc>
                <a:spcPct val="100000"/>
              </a:lnSpc>
              <a:spcBef>
                <a:spcPts val="280"/>
              </a:spcBef>
              <a:spcAft>
                <a:spcPts val="0"/>
              </a:spcAft>
              <a:buClr>
                <a:schemeClr val="dk1"/>
              </a:buClr>
              <a:buSzPts val="1260"/>
              <a:buNone/>
              <a:defRPr sz="1400"/>
            </a:lvl2pPr>
            <a:lvl3pPr indent="-228600" lvl="2" marL="1371600" algn="l">
              <a:lnSpc>
                <a:spcPct val="100000"/>
              </a:lnSpc>
              <a:spcBef>
                <a:spcPts val="280"/>
              </a:spcBef>
              <a:spcAft>
                <a:spcPts val="0"/>
              </a:spcAft>
              <a:buClr>
                <a:schemeClr val="dk1"/>
              </a:buClr>
              <a:buSzPts val="1260"/>
              <a:buNone/>
              <a:defRPr sz="1400"/>
            </a:lvl3pPr>
            <a:lvl4pPr indent="-228600" lvl="3" marL="1828800" algn="l">
              <a:lnSpc>
                <a:spcPct val="100000"/>
              </a:lnSpc>
              <a:spcBef>
                <a:spcPts val="280"/>
              </a:spcBef>
              <a:spcAft>
                <a:spcPts val="0"/>
              </a:spcAft>
              <a:buClr>
                <a:schemeClr val="dk1"/>
              </a:buClr>
              <a:buSzPts val="1260"/>
              <a:buNone/>
              <a:defRPr sz="1400"/>
            </a:lvl4pPr>
            <a:lvl5pPr indent="-228600" lvl="4" marL="2286000" algn="l">
              <a:lnSpc>
                <a:spcPct val="100000"/>
              </a:lnSpc>
              <a:spcBef>
                <a:spcPts val="280"/>
              </a:spcBef>
              <a:spcAft>
                <a:spcPts val="0"/>
              </a:spcAft>
              <a:buClr>
                <a:schemeClr val="dk1"/>
              </a:buClr>
              <a:buSzPts val="1260"/>
              <a:buNone/>
              <a:defRPr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10" name="Google Shape;410;p58"/>
          <p:cNvSpPr txBox="1"/>
          <p:nvPr>
            <p:ph idx="7" type="body"/>
          </p:nvPr>
        </p:nvSpPr>
        <p:spPr>
          <a:xfrm>
            <a:off x="10013950" y="1233489"/>
            <a:ext cx="1595438" cy="611186"/>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280"/>
              </a:spcBef>
              <a:spcAft>
                <a:spcPts val="0"/>
              </a:spcAft>
              <a:buClr>
                <a:schemeClr val="accent6"/>
              </a:buClr>
              <a:buSzPts val="1260"/>
              <a:buNone/>
              <a:defRPr sz="1400">
                <a:solidFill>
                  <a:schemeClr val="accent6"/>
                </a:solidFill>
                <a:latin typeface="Arial"/>
                <a:ea typeface="Arial"/>
                <a:cs typeface="Arial"/>
                <a:sym typeface="Arial"/>
              </a:defRPr>
            </a:lvl1pPr>
            <a:lvl2pPr indent="-228600" lvl="1" marL="914400" algn="l">
              <a:lnSpc>
                <a:spcPct val="100000"/>
              </a:lnSpc>
              <a:spcBef>
                <a:spcPts val="280"/>
              </a:spcBef>
              <a:spcAft>
                <a:spcPts val="0"/>
              </a:spcAft>
              <a:buClr>
                <a:schemeClr val="dk1"/>
              </a:buClr>
              <a:buSzPts val="1260"/>
              <a:buNone/>
              <a:defRPr sz="1400"/>
            </a:lvl2pPr>
            <a:lvl3pPr indent="-228600" lvl="2" marL="1371600" algn="l">
              <a:lnSpc>
                <a:spcPct val="100000"/>
              </a:lnSpc>
              <a:spcBef>
                <a:spcPts val="280"/>
              </a:spcBef>
              <a:spcAft>
                <a:spcPts val="0"/>
              </a:spcAft>
              <a:buClr>
                <a:schemeClr val="dk1"/>
              </a:buClr>
              <a:buSzPts val="1260"/>
              <a:buNone/>
              <a:defRPr sz="1400"/>
            </a:lvl3pPr>
            <a:lvl4pPr indent="-228600" lvl="3" marL="1828800" algn="l">
              <a:lnSpc>
                <a:spcPct val="100000"/>
              </a:lnSpc>
              <a:spcBef>
                <a:spcPts val="280"/>
              </a:spcBef>
              <a:spcAft>
                <a:spcPts val="0"/>
              </a:spcAft>
              <a:buClr>
                <a:schemeClr val="dk1"/>
              </a:buClr>
              <a:buSzPts val="1260"/>
              <a:buNone/>
              <a:defRPr sz="1400"/>
            </a:lvl4pPr>
            <a:lvl5pPr indent="-228600" lvl="4" marL="2286000" algn="l">
              <a:lnSpc>
                <a:spcPct val="100000"/>
              </a:lnSpc>
              <a:spcBef>
                <a:spcPts val="280"/>
              </a:spcBef>
              <a:spcAft>
                <a:spcPts val="0"/>
              </a:spcAft>
              <a:buClr>
                <a:schemeClr val="dk1"/>
              </a:buClr>
              <a:buSzPts val="1260"/>
              <a:buNone/>
              <a:defRPr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11" name="Google Shape;411;p58"/>
          <p:cNvSpPr txBox="1"/>
          <p:nvPr>
            <p:ph idx="8" type="body"/>
          </p:nvPr>
        </p:nvSpPr>
        <p:spPr>
          <a:xfrm>
            <a:off x="6240463" y="2017713"/>
            <a:ext cx="4422775" cy="704222"/>
          </a:xfrm>
          <a:prstGeom prst="rect">
            <a:avLst/>
          </a:prstGeom>
          <a:noFill/>
          <a:ln>
            <a:noFill/>
          </a:ln>
        </p:spPr>
        <p:txBody>
          <a:bodyPr anchorCtr="0" anchor="b" bIns="46800" lIns="90000" spcFirstLastPara="1" rIns="90000" wrap="square" tIns="46800">
            <a:noAutofit/>
          </a:bodyPr>
          <a:lstStyle>
            <a:lvl1pPr indent="-228600" lvl="0" marL="457200" algn="l">
              <a:lnSpc>
                <a:spcPct val="100000"/>
              </a:lnSpc>
              <a:spcBef>
                <a:spcPts val="480"/>
              </a:spcBef>
              <a:spcAft>
                <a:spcPts val="0"/>
              </a:spcAft>
              <a:buClr>
                <a:schemeClr val="dk1"/>
              </a:buClr>
              <a:buSzPts val="2160"/>
              <a:buNone/>
              <a:defRPr b="1" sz="2400">
                <a:latin typeface="Arial"/>
                <a:ea typeface="Arial"/>
                <a:cs typeface="Arial"/>
                <a:sym typeface="Arial"/>
              </a:defRPr>
            </a:lvl1pPr>
            <a:lvl2pPr indent="-228600" lvl="1" marL="914400" algn="l">
              <a:lnSpc>
                <a:spcPct val="100000"/>
              </a:lnSpc>
              <a:spcBef>
                <a:spcPts val="400"/>
              </a:spcBef>
              <a:spcAft>
                <a:spcPts val="0"/>
              </a:spcAft>
              <a:buClr>
                <a:schemeClr val="dk1"/>
              </a:buClr>
              <a:buSzPts val="1800"/>
              <a:buNone/>
              <a:defRPr>
                <a:latin typeface="Quattrocento Sans"/>
                <a:ea typeface="Quattrocento Sans"/>
                <a:cs typeface="Quattrocento Sans"/>
                <a:sym typeface="Quattrocento Sans"/>
              </a:defRPr>
            </a:lvl2pPr>
            <a:lvl3pPr indent="-228600" lvl="2" marL="1371600" algn="l">
              <a:lnSpc>
                <a:spcPct val="100000"/>
              </a:lnSpc>
              <a:spcBef>
                <a:spcPts val="320"/>
              </a:spcBef>
              <a:spcAft>
                <a:spcPts val="0"/>
              </a:spcAft>
              <a:buClr>
                <a:schemeClr val="dk1"/>
              </a:buClr>
              <a:buSzPts val="1440"/>
              <a:buNone/>
              <a:defRPr>
                <a:latin typeface="Quattrocento Sans"/>
                <a:ea typeface="Quattrocento Sans"/>
                <a:cs typeface="Quattrocento Sans"/>
                <a:sym typeface="Quattrocento Sans"/>
              </a:defRPr>
            </a:lvl3pPr>
            <a:lvl4pPr indent="-228600" lvl="3" marL="1828800" algn="l">
              <a:lnSpc>
                <a:spcPct val="100000"/>
              </a:lnSpc>
              <a:spcBef>
                <a:spcPts val="280"/>
              </a:spcBef>
              <a:spcAft>
                <a:spcPts val="0"/>
              </a:spcAft>
              <a:buClr>
                <a:schemeClr val="dk1"/>
              </a:buClr>
              <a:buSzPts val="1260"/>
              <a:buNone/>
              <a:defRPr>
                <a:latin typeface="Quattrocento Sans"/>
                <a:ea typeface="Quattrocento Sans"/>
                <a:cs typeface="Quattrocento Sans"/>
                <a:sym typeface="Quattrocento Sans"/>
              </a:defRPr>
            </a:lvl4pPr>
            <a:lvl5pPr indent="-228600" lvl="4" marL="2286000" algn="l">
              <a:lnSpc>
                <a:spcPct val="100000"/>
              </a:lnSpc>
              <a:spcBef>
                <a:spcPts val="280"/>
              </a:spcBef>
              <a:spcAft>
                <a:spcPts val="0"/>
              </a:spcAft>
              <a:buClr>
                <a:schemeClr val="dk1"/>
              </a:buClr>
              <a:buSzPts val="1260"/>
              <a:buNone/>
              <a:defRPr>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12" name="Google Shape;412;p58"/>
          <p:cNvSpPr txBox="1"/>
          <p:nvPr>
            <p:ph idx="9" type="body"/>
          </p:nvPr>
        </p:nvSpPr>
        <p:spPr>
          <a:xfrm>
            <a:off x="6240463" y="2977115"/>
            <a:ext cx="5368925" cy="1148317"/>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280"/>
              </a:spcBef>
              <a:spcAft>
                <a:spcPts val="0"/>
              </a:spcAft>
              <a:buClr>
                <a:schemeClr val="accent6"/>
              </a:buClr>
              <a:buSzPts val="1260"/>
              <a:buNone/>
              <a:defRPr sz="1400">
                <a:solidFill>
                  <a:schemeClr val="accent6"/>
                </a:solidFill>
                <a:latin typeface="Arial"/>
                <a:ea typeface="Arial"/>
                <a:cs typeface="Arial"/>
                <a:sym typeface="Arial"/>
              </a:defRPr>
            </a:lvl1pPr>
            <a:lvl2pPr indent="-228600" lvl="1" marL="914400" algn="l">
              <a:lnSpc>
                <a:spcPct val="100000"/>
              </a:lnSpc>
              <a:spcBef>
                <a:spcPts val="400"/>
              </a:spcBef>
              <a:spcAft>
                <a:spcPts val="0"/>
              </a:spcAft>
              <a:buClr>
                <a:schemeClr val="accent6"/>
              </a:buClr>
              <a:buSzPts val="1800"/>
              <a:buNone/>
              <a:defRPr>
                <a:solidFill>
                  <a:schemeClr val="accent6"/>
                </a:solidFill>
              </a:defRPr>
            </a:lvl2pPr>
            <a:lvl3pPr indent="-228600" lvl="2" marL="1371600" algn="l">
              <a:lnSpc>
                <a:spcPct val="100000"/>
              </a:lnSpc>
              <a:spcBef>
                <a:spcPts val="320"/>
              </a:spcBef>
              <a:spcAft>
                <a:spcPts val="0"/>
              </a:spcAft>
              <a:buClr>
                <a:schemeClr val="accent6"/>
              </a:buClr>
              <a:buSzPts val="1440"/>
              <a:buNone/>
              <a:defRPr>
                <a:solidFill>
                  <a:schemeClr val="accent6"/>
                </a:solidFill>
              </a:defRPr>
            </a:lvl3pPr>
            <a:lvl4pPr indent="-228600" lvl="3" marL="1828800" algn="l">
              <a:lnSpc>
                <a:spcPct val="100000"/>
              </a:lnSpc>
              <a:spcBef>
                <a:spcPts val="280"/>
              </a:spcBef>
              <a:spcAft>
                <a:spcPts val="0"/>
              </a:spcAft>
              <a:buClr>
                <a:schemeClr val="accent6"/>
              </a:buClr>
              <a:buSzPts val="1260"/>
              <a:buNone/>
              <a:defRPr>
                <a:solidFill>
                  <a:schemeClr val="accent6"/>
                </a:solidFill>
              </a:defRPr>
            </a:lvl4pPr>
            <a:lvl5pPr indent="-228600" lvl="4" marL="2286000" algn="l">
              <a:lnSpc>
                <a:spcPct val="100000"/>
              </a:lnSpc>
              <a:spcBef>
                <a:spcPts val="280"/>
              </a:spcBef>
              <a:spcAft>
                <a:spcPts val="0"/>
              </a:spcAft>
              <a:buClr>
                <a:schemeClr val="accent6"/>
              </a:buClr>
              <a:buSzPts val="1260"/>
              <a:buNone/>
              <a:defRPr>
                <a:solidFill>
                  <a:schemeClr val="accent6"/>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13" name="Google Shape;413;p58"/>
          <p:cNvSpPr txBox="1"/>
          <p:nvPr>
            <p:ph idx="13" type="body"/>
          </p:nvPr>
        </p:nvSpPr>
        <p:spPr>
          <a:xfrm>
            <a:off x="6240463" y="4161319"/>
            <a:ext cx="4422775" cy="704222"/>
          </a:xfrm>
          <a:prstGeom prst="rect">
            <a:avLst/>
          </a:prstGeom>
          <a:noFill/>
          <a:ln>
            <a:noFill/>
          </a:ln>
        </p:spPr>
        <p:txBody>
          <a:bodyPr anchorCtr="0" anchor="b" bIns="46800" lIns="90000" spcFirstLastPara="1" rIns="90000" wrap="square" tIns="46800">
            <a:noAutofit/>
          </a:bodyPr>
          <a:lstStyle>
            <a:lvl1pPr indent="-228600" lvl="0" marL="457200" algn="l">
              <a:lnSpc>
                <a:spcPct val="100000"/>
              </a:lnSpc>
              <a:spcBef>
                <a:spcPts val="480"/>
              </a:spcBef>
              <a:spcAft>
                <a:spcPts val="0"/>
              </a:spcAft>
              <a:buClr>
                <a:schemeClr val="dk1"/>
              </a:buClr>
              <a:buSzPts val="2160"/>
              <a:buNone/>
              <a:defRPr b="1" sz="2400">
                <a:latin typeface="Arial"/>
                <a:ea typeface="Arial"/>
                <a:cs typeface="Arial"/>
                <a:sym typeface="Arial"/>
              </a:defRPr>
            </a:lvl1pPr>
            <a:lvl2pPr indent="-228600" lvl="1" marL="914400" algn="l">
              <a:lnSpc>
                <a:spcPct val="100000"/>
              </a:lnSpc>
              <a:spcBef>
                <a:spcPts val="400"/>
              </a:spcBef>
              <a:spcAft>
                <a:spcPts val="0"/>
              </a:spcAft>
              <a:buClr>
                <a:schemeClr val="dk1"/>
              </a:buClr>
              <a:buSzPts val="1800"/>
              <a:buNone/>
              <a:defRPr>
                <a:latin typeface="Quattrocento Sans"/>
                <a:ea typeface="Quattrocento Sans"/>
                <a:cs typeface="Quattrocento Sans"/>
                <a:sym typeface="Quattrocento Sans"/>
              </a:defRPr>
            </a:lvl2pPr>
            <a:lvl3pPr indent="-228600" lvl="2" marL="1371600" algn="l">
              <a:lnSpc>
                <a:spcPct val="100000"/>
              </a:lnSpc>
              <a:spcBef>
                <a:spcPts val="320"/>
              </a:spcBef>
              <a:spcAft>
                <a:spcPts val="0"/>
              </a:spcAft>
              <a:buClr>
                <a:schemeClr val="dk1"/>
              </a:buClr>
              <a:buSzPts val="1440"/>
              <a:buNone/>
              <a:defRPr>
                <a:latin typeface="Quattrocento Sans"/>
                <a:ea typeface="Quattrocento Sans"/>
                <a:cs typeface="Quattrocento Sans"/>
                <a:sym typeface="Quattrocento Sans"/>
              </a:defRPr>
            </a:lvl3pPr>
            <a:lvl4pPr indent="-228600" lvl="3" marL="1828800" algn="l">
              <a:lnSpc>
                <a:spcPct val="100000"/>
              </a:lnSpc>
              <a:spcBef>
                <a:spcPts val="280"/>
              </a:spcBef>
              <a:spcAft>
                <a:spcPts val="0"/>
              </a:spcAft>
              <a:buClr>
                <a:schemeClr val="dk1"/>
              </a:buClr>
              <a:buSzPts val="1260"/>
              <a:buNone/>
              <a:defRPr>
                <a:latin typeface="Quattrocento Sans"/>
                <a:ea typeface="Quattrocento Sans"/>
                <a:cs typeface="Quattrocento Sans"/>
                <a:sym typeface="Quattrocento Sans"/>
              </a:defRPr>
            </a:lvl4pPr>
            <a:lvl5pPr indent="-228600" lvl="4" marL="2286000" algn="l">
              <a:lnSpc>
                <a:spcPct val="100000"/>
              </a:lnSpc>
              <a:spcBef>
                <a:spcPts val="280"/>
              </a:spcBef>
              <a:spcAft>
                <a:spcPts val="0"/>
              </a:spcAft>
              <a:buClr>
                <a:schemeClr val="dk1"/>
              </a:buClr>
              <a:buSzPts val="1260"/>
              <a:buNone/>
              <a:defRPr>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14" name="Google Shape;414;p58"/>
          <p:cNvSpPr txBox="1"/>
          <p:nvPr>
            <p:ph idx="14" type="body"/>
          </p:nvPr>
        </p:nvSpPr>
        <p:spPr>
          <a:xfrm>
            <a:off x="6240463" y="5120721"/>
            <a:ext cx="5368925" cy="1148317"/>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280"/>
              </a:spcBef>
              <a:spcAft>
                <a:spcPts val="0"/>
              </a:spcAft>
              <a:buClr>
                <a:schemeClr val="accent6"/>
              </a:buClr>
              <a:buSzPts val="1260"/>
              <a:buNone/>
              <a:defRPr sz="1400">
                <a:solidFill>
                  <a:schemeClr val="accent6"/>
                </a:solidFill>
                <a:latin typeface="Arial"/>
                <a:ea typeface="Arial"/>
                <a:cs typeface="Arial"/>
                <a:sym typeface="Arial"/>
              </a:defRPr>
            </a:lvl1pPr>
            <a:lvl2pPr indent="-228600" lvl="1" marL="914400" algn="l">
              <a:lnSpc>
                <a:spcPct val="100000"/>
              </a:lnSpc>
              <a:spcBef>
                <a:spcPts val="400"/>
              </a:spcBef>
              <a:spcAft>
                <a:spcPts val="0"/>
              </a:spcAft>
              <a:buClr>
                <a:schemeClr val="accent6"/>
              </a:buClr>
              <a:buSzPts val="1800"/>
              <a:buNone/>
              <a:defRPr>
                <a:solidFill>
                  <a:schemeClr val="accent6"/>
                </a:solidFill>
              </a:defRPr>
            </a:lvl2pPr>
            <a:lvl3pPr indent="-228600" lvl="2" marL="1371600" algn="l">
              <a:lnSpc>
                <a:spcPct val="100000"/>
              </a:lnSpc>
              <a:spcBef>
                <a:spcPts val="320"/>
              </a:spcBef>
              <a:spcAft>
                <a:spcPts val="0"/>
              </a:spcAft>
              <a:buClr>
                <a:schemeClr val="accent6"/>
              </a:buClr>
              <a:buSzPts val="1440"/>
              <a:buNone/>
              <a:defRPr>
                <a:solidFill>
                  <a:schemeClr val="accent6"/>
                </a:solidFill>
              </a:defRPr>
            </a:lvl3pPr>
            <a:lvl4pPr indent="-228600" lvl="3" marL="1828800" algn="l">
              <a:lnSpc>
                <a:spcPct val="100000"/>
              </a:lnSpc>
              <a:spcBef>
                <a:spcPts val="280"/>
              </a:spcBef>
              <a:spcAft>
                <a:spcPts val="0"/>
              </a:spcAft>
              <a:buClr>
                <a:schemeClr val="accent6"/>
              </a:buClr>
              <a:buSzPts val="1260"/>
              <a:buNone/>
              <a:defRPr>
                <a:solidFill>
                  <a:schemeClr val="accent6"/>
                </a:solidFill>
              </a:defRPr>
            </a:lvl4pPr>
            <a:lvl5pPr indent="-228600" lvl="4" marL="2286000" algn="l">
              <a:lnSpc>
                <a:spcPct val="100000"/>
              </a:lnSpc>
              <a:spcBef>
                <a:spcPts val="280"/>
              </a:spcBef>
              <a:spcAft>
                <a:spcPts val="0"/>
              </a:spcAft>
              <a:buClr>
                <a:schemeClr val="accent6"/>
              </a:buClr>
              <a:buSzPts val="1260"/>
              <a:buNone/>
              <a:defRPr>
                <a:solidFill>
                  <a:schemeClr val="accent6"/>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pos="3754">
          <p15:clr>
            <a:srgbClr val="A4A3A4"/>
          </p15:clr>
        </p15:guide>
        <p15:guide id="2" pos="3931">
          <p15:clr>
            <a:srgbClr val="A4A3A4"/>
          </p15:clr>
        </p15:guide>
        <p15:guide id="3" pos="4937">
          <p15:clr>
            <a:srgbClr val="A4A3A4"/>
          </p15:clr>
        </p15:guide>
        <p15:guide id="4" pos="5133">
          <p15:clr>
            <a:srgbClr val="A4A3A4"/>
          </p15:clr>
        </p15:guide>
        <p15:guide id="5" pos="6123">
          <p15:clr>
            <a:srgbClr val="A4A3A4"/>
          </p15:clr>
        </p15:guide>
        <p15:guide id="6" pos="6308">
          <p15:clr>
            <a:srgbClr val="A4A3A4"/>
          </p15:clr>
        </p15:guide>
        <p15:guide id="7" orient="horz" pos="905">
          <p15:clr>
            <a:srgbClr val="5ACBF0"/>
          </p15:clr>
        </p15:guide>
        <p15:guide id="8" orient="horz" pos="1271">
          <p15:clr>
            <a:srgbClr val="5ACBF0"/>
          </p15:clr>
        </p15:guide>
        <p15:guide id="9" orient="horz" pos="288">
          <p15:clr>
            <a:srgbClr val="5ACBF0"/>
          </p15:clr>
        </p15:guide>
        <p15:guide id="10" orient="horz" pos="777">
          <p15:clr>
            <a:srgbClr val="FBAE40"/>
          </p15:clr>
        </p15:guide>
        <p15:guide id="11" orient="horz" pos="1162">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Slide 1">
  <p:cSld name="Team Slide 1">
    <p:spTree>
      <p:nvGrpSpPr>
        <p:cNvPr id="415" name="Shape 415"/>
        <p:cNvGrpSpPr/>
        <p:nvPr/>
      </p:nvGrpSpPr>
      <p:grpSpPr>
        <a:xfrm>
          <a:off x="0" y="0"/>
          <a:ext cx="0" cy="0"/>
          <a:chOff x="0" y="0"/>
          <a:chExt cx="0" cy="0"/>
        </a:xfrm>
      </p:grpSpPr>
      <p:sp>
        <p:nvSpPr>
          <p:cNvPr id="416" name="Google Shape;416;p59"/>
          <p:cNvSpPr/>
          <p:nvPr/>
        </p:nvSpPr>
        <p:spPr>
          <a:xfrm>
            <a:off x="-1" y="0"/>
            <a:ext cx="4065589" cy="6858000"/>
          </a:xfrm>
          <a:prstGeom prst="rect">
            <a:avLst/>
          </a:prstGeom>
          <a:solidFill>
            <a:schemeClr val="dk2"/>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Arial"/>
              <a:ea typeface="Arial"/>
              <a:cs typeface="Arial"/>
              <a:sym typeface="Arial"/>
            </a:endParaRPr>
          </a:p>
        </p:txBody>
      </p:sp>
      <p:sp>
        <p:nvSpPr>
          <p:cNvPr id="417" name="Google Shape;417;p59"/>
          <p:cNvSpPr txBox="1"/>
          <p:nvPr>
            <p:ph type="title"/>
          </p:nvPr>
        </p:nvSpPr>
        <p:spPr>
          <a:xfrm>
            <a:off x="588264" y="585788"/>
            <a:ext cx="2824862" cy="850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accent3"/>
              </a:buClr>
              <a:buSzPts val="3600"/>
              <a:buFont typeface="Arial"/>
              <a:buNone/>
              <a:defRPr b="1">
                <a:solidFill>
                  <a:schemeClr val="accent3"/>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8" name="Google Shape;418;p59"/>
          <p:cNvSpPr txBox="1"/>
          <p:nvPr>
            <p:ph idx="1" type="body"/>
          </p:nvPr>
        </p:nvSpPr>
        <p:spPr>
          <a:xfrm>
            <a:off x="7192963" y="1437685"/>
            <a:ext cx="3835400" cy="27699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360"/>
              </a:spcBef>
              <a:spcAft>
                <a:spcPts val="0"/>
              </a:spcAft>
              <a:buClr>
                <a:schemeClr val="dk1"/>
              </a:buClr>
              <a:buSzPts val="1620"/>
              <a:buNone/>
              <a:defRPr b="1" sz="1800">
                <a:latin typeface="Arial"/>
                <a:ea typeface="Arial"/>
                <a:cs typeface="Arial"/>
                <a:sym typeface="Arial"/>
              </a:defRPr>
            </a:lvl1pPr>
            <a:lvl2pPr indent="-228600" lvl="1" marL="9144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indent="-228600" lvl="2" marL="1371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indent="-228600" lvl="3" marL="18288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indent="-228600" lvl="4" marL="22860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19" name="Google Shape;419;p59"/>
          <p:cNvSpPr txBox="1"/>
          <p:nvPr>
            <p:ph idx="2" type="body"/>
          </p:nvPr>
        </p:nvSpPr>
        <p:spPr>
          <a:xfrm>
            <a:off x="7192963" y="1802269"/>
            <a:ext cx="3835400" cy="21544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280"/>
              </a:spcBef>
              <a:spcAft>
                <a:spcPts val="0"/>
              </a:spcAft>
              <a:buClr>
                <a:schemeClr val="dk1"/>
              </a:buClr>
              <a:buSzPts val="1260"/>
              <a:buNone/>
              <a:defRPr sz="1400">
                <a:latin typeface="Arial"/>
                <a:ea typeface="Arial"/>
                <a:cs typeface="Arial"/>
                <a:sym typeface="Arial"/>
              </a:defRPr>
            </a:lvl1pPr>
            <a:lvl2pPr indent="-228600" lvl="1" marL="914400" algn="l">
              <a:lnSpc>
                <a:spcPct val="100000"/>
              </a:lnSpc>
              <a:spcBef>
                <a:spcPts val="280"/>
              </a:spcBef>
              <a:spcAft>
                <a:spcPts val="0"/>
              </a:spcAft>
              <a:buClr>
                <a:schemeClr val="dk1"/>
              </a:buClr>
              <a:buSzPts val="1260"/>
              <a:buNone/>
              <a:defRPr sz="1400"/>
            </a:lvl2pPr>
            <a:lvl3pPr indent="-228600" lvl="2" marL="1371600" algn="l">
              <a:lnSpc>
                <a:spcPct val="100000"/>
              </a:lnSpc>
              <a:spcBef>
                <a:spcPts val="280"/>
              </a:spcBef>
              <a:spcAft>
                <a:spcPts val="0"/>
              </a:spcAft>
              <a:buClr>
                <a:schemeClr val="dk1"/>
              </a:buClr>
              <a:buSzPts val="1260"/>
              <a:buNone/>
              <a:defRPr sz="1400"/>
            </a:lvl3pPr>
            <a:lvl4pPr indent="-228600" lvl="3" marL="1828800" algn="l">
              <a:lnSpc>
                <a:spcPct val="100000"/>
              </a:lnSpc>
              <a:spcBef>
                <a:spcPts val="280"/>
              </a:spcBef>
              <a:spcAft>
                <a:spcPts val="0"/>
              </a:spcAft>
              <a:buClr>
                <a:schemeClr val="dk1"/>
              </a:buClr>
              <a:buSzPts val="1260"/>
              <a:buNone/>
              <a:defRPr sz="1400"/>
            </a:lvl4pPr>
            <a:lvl5pPr indent="-228600" lvl="4" marL="2286000" algn="l">
              <a:lnSpc>
                <a:spcPct val="100000"/>
              </a:lnSpc>
              <a:spcBef>
                <a:spcPts val="280"/>
              </a:spcBef>
              <a:spcAft>
                <a:spcPts val="0"/>
              </a:spcAft>
              <a:buClr>
                <a:schemeClr val="dk1"/>
              </a:buClr>
              <a:buSzPts val="1260"/>
              <a:buNone/>
              <a:defRPr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20" name="Google Shape;420;p59"/>
          <p:cNvSpPr txBox="1"/>
          <p:nvPr>
            <p:ph idx="3" type="body"/>
          </p:nvPr>
        </p:nvSpPr>
        <p:spPr>
          <a:xfrm>
            <a:off x="7192963" y="2200939"/>
            <a:ext cx="3835399" cy="923330"/>
          </a:xfrm>
          <a:prstGeom prst="rect">
            <a:avLst/>
          </a:prstGeom>
          <a:noFill/>
          <a:ln>
            <a:noFill/>
          </a:ln>
        </p:spPr>
        <p:txBody>
          <a:bodyPr anchorCtr="0" anchor="t" bIns="0" lIns="0" spcFirstLastPara="1" rIns="0" wrap="square" tIns="0">
            <a:spAutoFit/>
          </a:bodyPr>
          <a:lstStyle>
            <a:lvl1pPr indent="-228600" lvl="0" marL="457200" marR="0" algn="l">
              <a:lnSpc>
                <a:spcPct val="100000"/>
              </a:lnSpc>
              <a:spcBef>
                <a:spcPts val="240"/>
              </a:spcBef>
              <a:spcAft>
                <a:spcPts val="0"/>
              </a:spcAft>
              <a:buClr>
                <a:schemeClr val="accent6"/>
              </a:buClr>
              <a:buSzPts val="1080"/>
              <a:buFont typeface="Noto Sans Symbols"/>
              <a:buNone/>
              <a:defRPr sz="1200">
                <a:solidFill>
                  <a:schemeClr val="accent6"/>
                </a:solidFill>
                <a:latin typeface="Arial"/>
                <a:ea typeface="Arial"/>
                <a:cs typeface="Arial"/>
                <a:sym typeface="Arial"/>
              </a:defRPr>
            </a:lvl1pPr>
            <a:lvl2pPr indent="-228600" lvl="1" marL="914400" algn="l">
              <a:lnSpc>
                <a:spcPct val="100000"/>
              </a:lnSpc>
              <a:spcBef>
                <a:spcPts val="400"/>
              </a:spcBef>
              <a:spcAft>
                <a:spcPts val="0"/>
              </a:spcAft>
              <a:buClr>
                <a:schemeClr val="dk1"/>
              </a:buClr>
              <a:buSzPts val="1800"/>
              <a:buNone/>
              <a:defRPr/>
            </a:lvl2pPr>
            <a:lvl3pPr indent="-228600" lvl="2" marL="1371600" algn="l">
              <a:lnSpc>
                <a:spcPct val="100000"/>
              </a:lnSpc>
              <a:spcBef>
                <a:spcPts val="320"/>
              </a:spcBef>
              <a:spcAft>
                <a:spcPts val="0"/>
              </a:spcAft>
              <a:buClr>
                <a:schemeClr val="dk1"/>
              </a:buClr>
              <a:buSzPts val="1440"/>
              <a:buNone/>
              <a:defRPr/>
            </a:lvl3pPr>
            <a:lvl4pPr indent="-228600" lvl="3" marL="1828800" algn="l">
              <a:lnSpc>
                <a:spcPct val="100000"/>
              </a:lnSpc>
              <a:spcBef>
                <a:spcPts val="280"/>
              </a:spcBef>
              <a:spcAft>
                <a:spcPts val="0"/>
              </a:spcAft>
              <a:buClr>
                <a:schemeClr val="dk1"/>
              </a:buClr>
              <a:buSzPts val="1260"/>
              <a:buNone/>
              <a:defRPr/>
            </a:lvl4pPr>
            <a:lvl5pPr indent="-228600" lvl="4" marL="2286000" algn="l">
              <a:lnSpc>
                <a:spcPct val="100000"/>
              </a:lnSpc>
              <a:spcBef>
                <a:spcPts val="280"/>
              </a:spcBef>
              <a:spcAft>
                <a:spcPts val="0"/>
              </a:spcAft>
              <a:buClr>
                <a:schemeClr val="dk1"/>
              </a:buClr>
              <a:buSzPts val="126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21" name="Google Shape;421;p59"/>
          <p:cNvSpPr txBox="1"/>
          <p:nvPr>
            <p:ph idx="4" type="body"/>
          </p:nvPr>
        </p:nvSpPr>
        <p:spPr>
          <a:xfrm>
            <a:off x="7192963" y="4292600"/>
            <a:ext cx="3835400" cy="27699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360"/>
              </a:spcBef>
              <a:spcAft>
                <a:spcPts val="0"/>
              </a:spcAft>
              <a:buClr>
                <a:schemeClr val="dk1"/>
              </a:buClr>
              <a:buSzPts val="1620"/>
              <a:buNone/>
              <a:defRPr b="1" sz="1800">
                <a:latin typeface="Arial"/>
                <a:ea typeface="Arial"/>
                <a:cs typeface="Arial"/>
                <a:sym typeface="Arial"/>
              </a:defRPr>
            </a:lvl1pPr>
            <a:lvl2pPr indent="-228600" lvl="1" marL="9144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indent="-228600" lvl="2" marL="1371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indent="-228600" lvl="3" marL="18288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indent="-228600" lvl="4" marL="22860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22" name="Google Shape;422;p59"/>
          <p:cNvSpPr txBox="1"/>
          <p:nvPr>
            <p:ph idx="5" type="body"/>
          </p:nvPr>
        </p:nvSpPr>
        <p:spPr>
          <a:xfrm>
            <a:off x="7192963" y="4657184"/>
            <a:ext cx="3835400" cy="21544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280"/>
              </a:spcBef>
              <a:spcAft>
                <a:spcPts val="0"/>
              </a:spcAft>
              <a:buClr>
                <a:schemeClr val="dk1"/>
              </a:buClr>
              <a:buSzPts val="1260"/>
              <a:buNone/>
              <a:defRPr sz="1400">
                <a:latin typeface="Arial"/>
                <a:ea typeface="Arial"/>
                <a:cs typeface="Arial"/>
                <a:sym typeface="Arial"/>
              </a:defRPr>
            </a:lvl1pPr>
            <a:lvl2pPr indent="-228600" lvl="1" marL="914400" algn="l">
              <a:lnSpc>
                <a:spcPct val="100000"/>
              </a:lnSpc>
              <a:spcBef>
                <a:spcPts val="280"/>
              </a:spcBef>
              <a:spcAft>
                <a:spcPts val="0"/>
              </a:spcAft>
              <a:buClr>
                <a:schemeClr val="dk1"/>
              </a:buClr>
              <a:buSzPts val="1260"/>
              <a:buNone/>
              <a:defRPr sz="1400"/>
            </a:lvl2pPr>
            <a:lvl3pPr indent="-228600" lvl="2" marL="1371600" algn="l">
              <a:lnSpc>
                <a:spcPct val="100000"/>
              </a:lnSpc>
              <a:spcBef>
                <a:spcPts val="280"/>
              </a:spcBef>
              <a:spcAft>
                <a:spcPts val="0"/>
              </a:spcAft>
              <a:buClr>
                <a:schemeClr val="dk1"/>
              </a:buClr>
              <a:buSzPts val="1260"/>
              <a:buNone/>
              <a:defRPr sz="1400"/>
            </a:lvl3pPr>
            <a:lvl4pPr indent="-228600" lvl="3" marL="1828800" algn="l">
              <a:lnSpc>
                <a:spcPct val="100000"/>
              </a:lnSpc>
              <a:spcBef>
                <a:spcPts val="280"/>
              </a:spcBef>
              <a:spcAft>
                <a:spcPts val="0"/>
              </a:spcAft>
              <a:buClr>
                <a:schemeClr val="dk1"/>
              </a:buClr>
              <a:buSzPts val="1260"/>
              <a:buNone/>
              <a:defRPr sz="1400"/>
            </a:lvl4pPr>
            <a:lvl5pPr indent="-228600" lvl="4" marL="2286000" algn="l">
              <a:lnSpc>
                <a:spcPct val="100000"/>
              </a:lnSpc>
              <a:spcBef>
                <a:spcPts val="280"/>
              </a:spcBef>
              <a:spcAft>
                <a:spcPts val="0"/>
              </a:spcAft>
              <a:buClr>
                <a:schemeClr val="dk1"/>
              </a:buClr>
              <a:buSzPts val="1260"/>
              <a:buNone/>
              <a:defRPr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23" name="Google Shape;423;p59"/>
          <p:cNvSpPr txBox="1"/>
          <p:nvPr>
            <p:ph idx="6" type="body"/>
          </p:nvPr>
        </p:nvSpPr>
        <p:spPr>
          <a:xfrm>
            <a:off x="7192963" y="5055854"/>
            <a:ext cx="3835400" cy="923330"/>
          </a:xfrm>
          <a:prstGeom prst="rect">
            <a:avLst/>
          </a:prstGeom>
          <a:noFill/>
          <a:ln>
            <a:noFill/>
          </a:ln>
        </p:spPr>
        <p:txBody>
          <a:bodyPr anchorCtr="0" anchor="t" bIns="0" lIns="0" spcFirstLastPara="1" rIns="0" wrap="square" tIns="0">
            <a:spAutoFit/>
          </a:bodyPr>
          <a:lstStyle>
            <a:lvl1pPr indent="-228600" lvl="0" marL="457200" marR="0" algn="l">
              <a:lnSpc>
                <a:spcPct val="100000"/>
              </a:lnSpc>
              <a:spcBef>
                <a:spcPts val="240"/>
              </a:spcBef>
              <a:spcAft>
                <a:spcPts val="0"/>
              </a:spcAft>
              <a:buClr>
                <a:schemeClr val="accent6"/>
              </a:buClr>
              <a:buSzPts val="1080"/>
              <a:buFont typeface="Noto Sans Symbols"/>
              <a:buNone/>
              <a:defRPr sz="1200">
                <a:solidFill>
                  <a:schemeClr val="accent6"/>
                </a:solidFill>
                <a:latin typeface="Arial"/>
                <a:ea typeface="Arial"/>
                <a:cs typeface="Arial"/>
                <a:sym typeface="Arial"/>
              </a:defRPr>
            </a:lvl1pPr>
            <a:lvl2pPr indent="-228600" lvl="1" marL="914400" algn="l">
              <a:lnSpc>
                <a:spcPct val="100000"/>
              </a:lnSpc>
              <a:spcBef>
                <a:spcPts val="400"/>
              </a:spcBef>
              <a:spcAft>
                <a:spcPts val="0"/>
              </a:spcAft>
              <a:buClr>
                <a:schemeClr val="dk1"/>
              </a:buClr>
              <a:buSzPts val="1800"/>
              <a:buNone/>
              <a:defRPr/>
            </a:lvl2pPr>
            <a:lvl3pPr indent="-228600" lvl="2" marL="1371600" algn="l">
              <a:lnSpc>
                <a:spcPct val="100000"/>
              </a:lnSpc>
              <a:spcBef>
                <a:spcPts val="320"/>
              </a:spcBef>
              <a:spcAft>
                <a:spcPts val="0"/>
              </a:spcAft>
              <a:buClr>
                <a:schemeClr val="dk1"/>
              </a:buClr>
              <a:buSzPts val="1440"/>
              <a:buNone/>
              <a:defRPr/>
            </a:lvl3pPr>
            <a:lvl4pPr indent="-228600" lvl="3" marL="1828800" algn="l">
              <a:lnSpc>
                <a:spcPct val="100000"/>
              </a:lnSpc>
              <a:spcBef>
                <a:spcPts val="280"/>
              </a:spcBef>
              <a:spcAft>
                <a:spcPts val="0"/>
              </a:spcAft>
              <a:buClr>
                <a:schemeClr val="dk1"/>
              </a:buClr>
              <a:buSzPts val="1260"/>
              <a:buNone/>
              <a:defRPr/>
            </a:lvl4pPr>
            <a:lvl5pPr indent="-228600" lvl="4" marL="2286000" algn="l">
              <a:lnSpc>
                <a:spcPct val="100000"/>
              </a:lnSpc>
              <a:spcBef>
                <a:spcPts val="280"/>
              </a:spcBef>
              <a:spcAft>
                <a:spcPts val="0"/>
              </a:spcAft>
              <a:buClr>
                <a:schemeClr val="dk1"/>
              </a:buClr>
              <a:buSzPts val="126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24" name="Google Shape;424;p59"/>
          <p:cNvSpPr/>
          <p:nvPr>
            <p:ph idx="7" type="pic"/>
          </p:nvPr>
        </p:nvSpPr>
        <p:spPr>
          <a:xfrm>
            <a:off x="5314950" y="1436687"/>
            <a:ext cx="1576800" cy="432792"/>
          </a:xfrm>
          <a:prstGeom prst="ellipse">
            <a:avLst/>
          </a:prstGeom>
          <a:noFill/>
          <a:ln>
            <a:noFill/>
          </a:ln>
        </p:spPr>
      </p:sp>
      <p:sp>
        <p:nvSpPr>
          <p:cNvPr id="425" name="Google Shape;425;p59"/>
          <p:cNvSpPr/>
          <p:nvPr>
            <p:ph idx="8" type="pic"/>
          </p:nvPr>
        </p:nvSpPr>
        <p:spPr>
          <a:xfrm>
            <a:off x="5314950" y="4293096"/>
            <a:ext cx="1576800" cy="432792"/>
          </a:xfrm>
          <a:prstGeom prst="ellipse">
            <a:avLst/>
          </a:prstGeom>
          <a:noFill/>
          <a:ln>
            <a:noFill/>
          </a:ln>
        </p:spPr>
      </p:sp>
    </p:spTree>
  </p:cSld>
  <p:clrMapOvr>
    <a:masterClrMapping/>
  </p:clrMapOvr>
  <p:transition>
    <p:fade/>
  </p:transition>
  <p:extLst>
    <p:ext uri="{DCECCB84-F9BA-43D5-87BE-67443E8EF086}">
      <p15:sldGuideLst>
        <p15:guide id="1" pos="2150">
          <p15:clr>
            <a:srgbClr val="A4A3A4"/>
          </p15:clr>
        </p15:guide>
        <p15:guide id="2" pos="2561">
          <p15:clr>
            <a:srgbClr val="A4A3A4"/>
          </p15:clr>
        </p15:guide>
        <p15:guide id="3" pos="2744">
          <p15:clr>
            <a:srgbClr val="A4A3A4"/>
          </p15:clr>
        </p15:guide>
        <p15:guide id="4" pos="3161">
          <p15:clr>
            <a:srgbClr val="A4A3A4"/>
          </p15:clr>
        </p15:guide>
        <p15:guide id="5" pos="3348">
          <p15:clr>
            <a:srgbClr val="A4A3A4"/>
          </p15:clr>
        </p15:guide>
        <p15:guide id="6" pos="4342">
          <p15:clr>
            <a:srgbClr val="A4A3A4"/>
          </p15:clr>
        </p15:guide>
        <p15:guide id="7" pos="4531">
          <p15:clr>
            <a:srgbClr val="A4A3A4"/>
          </p15:clr>
        </p15:guide>
        <p15:guide id="8" orient="horz" pos="905">
          <p15:clr>
            <a:srgbClr val="5ACBF0"/>
          </p15:clr>
        </p15:guide>
        <p15:guide id="9" orient="horz" pos="288">
          <p15:clr>
            <a:srgbClr val="5ACBF0"/>
          </p15:clr>
        </p15:guide>
        <p15:guide id="10" orient="horz" pos="2704">
          <p15:clr>
            <a:srgbClr val="5ACBF0"/>
          </p15:clr>
        </p15:guide>
        <p15:guide id="11" pos="6947">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4-column">
  <p:cSld name="3_4-column">
    <p:spTree>
      <p:nvGrpSpPr>
        <p:cNvPr id="426" name="Shape 426"/>
        <p:cNvGrpSpPr/>
        <p:nvPr/>
      </p:nvGrpSpPr>
      <p:grpSpPr>
        <a:xfrm>
          <a:off x="0" y="0"/>
          <a:ext cx="0" cy="0"/>
          <a:chOff x="0" y="0"/>
          <a:chExt cx="0" cy="0"/>
        </a:xfrm>
      </p:grpSpPr>
      <p:sp>
        <p:nvSpPr>
          <p:cNvPr id="427" name="Google Shape;427;p60"/>
          <p:cNvSpPr/>
          <p:nvPr/>
        </p:nvSpPr>
        <p:spPr>
          <a:xfrm>
            <a:off x="1" y="0"/>
            <a:ext cx="12192000" cy="1439693"/>
          </a:xfrm>
          <a:prstGeom prst="rect">
            <a:avLst/>
          </a:prstGeom>
          <a:solidFill>
            <a:schemeClr val="dk2"/>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Arial"/>
              <a:ea typeface="Arial"/>
              <a:cs typeface="Arial"/>
              <a:sym typeface="Arial"/>
            </a:endParaRPr>
          </a:p>
        </p:txBody>
      </p:sp>
      <p:sp>
        <p:nvSpPr>
          <p:cNvPr id="428" name="Google Shape;428;p60"/>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accent3"/>
              </a:buClr>
              <a:buSzPts val="3600"/>
              <a:buFont typeface="Arial"/>
              <a:buNone/>
              <a:defRPr b="1">
                <a:solidFill>
                  <a:schemeClr val="accent3"/>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9" name="Google Shape;429;p60"/>
          <p:cNvSpPr txBox="1"/>
          <p:nvPr>
            <p:ph idx="1" type="body"/>
          </p:nvPr>
        </p:nvSpPr>
        <p:spPr>
          <a:xfrm>
            <a:off x="601664" y="4408341"/>
            <a:ext cx="2520950" cy="27699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360"/>
              </a:spcBef>
              <a:spcAft>
                <a:spcPts val="0"/>
              </a:spcAft>
              <a:buClr>
                <a:schemeClr val="dk1"/>
              </a:buClr>
              <a:buSzPts val="1620"/>
              <a:buNone/>
              <a:defRPr b="1" sz="1800">
                <a:latin typeface="Arial"/>
                <a:ea typeface="Arial"/>
                <a:cs typeface="Arial"/>
                <a:sym typeface="Arial"/>
              </a:defRPr>
            </a:lvl1pPr>
            <a:lvl2pPr indent="-228600" lvl="1" marL="9144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indent="-228600" lvl="2" marL="1371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indent="-228600" lvl="3" marL="18288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indent="-228600" lvl="4" marL="22860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30" name="Google Shape;430;p60"/>
          <p:cNvSpPr txBox="1"/>
          <p:nvPr>
            <p:ph idx="2" type="body"/>
          </p:nvPr>
        </p:nvSpPr>
        <p:spPr>
          <a:xfrm>
            <a:off x="601664" y="4772925"/>
            <a:ext cx="2520950" cy="21544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280"/>
              </a:spcBef>
              <a:spcAft>
                <a:spcPts val="0"/>
              </a:spcAft>
              <a:buClr>
                <a:schemeClr val="dk1"/>
              </a:buClr>
              <a:buSzPts val="1260"/>
              <a:buNone/>
              <a:defRPr sz="1400">
                <a:latin typeface="Arial"/>
                <a:ea typeface="Arial"/>
                <a:cs typeface="Arial"/>
                <a:sym typeface="Arial"/>
              </a:defRPr>
            </a:lvl1pPr>
            <a:lvl2pPr indent="-228600" lvl="1" marL="914400" algn="l">
              <a:lnSpc>
                <a:spcPct val="100000"/>
              </a:lnSpc>
              <a:spcBef>
                <a:spcPts val="280"/>
              </a:spcBef>
              <a:spcAft>
                <a:spcPts val="0"/>
              </a:spcAft>
              <a:buClr>
                <a:schemeClr val="dk1"/>
              </a:buClr>
              <a:buSzPts val="1260"/>
              <a:buNone/>
              <a:defRPr sz="1400"/>
            </a:lvl2pPr>
            <a:lvl3pPr indent="-228600" lvl="2" marL="1371600" algn="l">
              <a:lnSpc>
                <a:spcPct val="100000"/>
              </a:lnSpc>
              <a:spcBef>
                <a:spcPts val="280"/>
              </a:spcBef>
              <a:spcAft>
                <a:spcPts val="0"/>
              </a:spcAft>
              <a:buClr>
                <a:schemeClr val="dk1"/>
              </a:buClr>
              <a:buSzPts val="1260"/>
              <a:buNone/>
              <a:defRPr sz="1400"/>
            </a:lvl3pPr>
            <a:lvl4pPr indent="-228600" lvl="3" marL="1828800" algn="l">
              <a:lnSpc>
                <a:spcPct val="100000"/>
              </a:lnSpc>
              <a:spcBef>
                <a:spcPts val="280"/>
              </a:spcBef>
              <a:spcAft>
                <a:spcPts val="0"/>
              </a:spcAft>
              <a:buClr>
                <a:schemeClr val="dk1"/>
              </a:buClr>
              <a:buSzPts val="1260"/>
              <a:buNone/>
              <a:defRPr sz="1400"/>
            </a:lvl4pPr>
            <a:lvl5pPr indent="-228600" lvl="4" marL="2286000" algn="l">
              <a:lnSpc>
                <a:spcPct val="100000"/>
              </a:lnSpc>
              <a:spcBef>
                <a:spcPts val="280"/>
              </a:spcBef>
              <a:spcAft>
                <a:spcPts val="0"/>
              </a:spcAft>
              <a:buClr>
                <a:schemeClr val="dk1"/>
              </a:buClr>
              <a:buSzPts val="1260"/>
              <a:buNone/>
              <a:defRPr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31" name="Google Shape;431;p60"/>
          <p:cNvSpPr txBox="1"/>
          <p:nvPr>
            <p:ph idx="3" type="body"/>
          </p:nvPr>
        </p:nvSpPr>
        <p:spPr>
          <a:xfrm>
            <a:off x="601664" y="5171595"/>
            <a:ext cx="2520950" cy="923330"/>
          </a:xfrm>
          <a:prstGeom prst="rect">
            <a:avLst/>
          </a:prstGeom>
          <a:noFill/>
          <a:ln>
            <a:noFill/>
          </a:ln>
        </p:spPr>
        <p:txBody>
          <a:bodyPr anchorCtr="0" anchor="t" bIns="0" lIns="0" spcFirstLastPara="1" rIns="0" wrap="square" tIns="0">
            <a:spAutoFit/>
          </a:bodyPr>
          <a:lstStyle>
            <a:lvl1pPr indent="-228600" lvl="0" marL="457200" marR="0" algn="l">
              <a:lnSpc>
                <a:spcPct val="100000"/>
              </a:lnSpc>
              <a:spcBef>
                <a:spcPts val="240"/>
              </a:spcBef>
              <a:spcAft>
                <a:spcPts val="0"/>
              </a:spcAft>
              <a:buClr>
                <a:schemeClr val="accent6"/>
              </a:buClr>
              <a:buSzPts val="1080"/>
              <a:buFont typeface="Noto Sans Symbols"/>
              <a:buNone/>
              <a:defRPr sz="1200">
                <a:solidFill>
                  <a:schemeClr val="accent6"/>
                </a:solidFill>
                <a:latin typeface="Arial"/>
                <a:ea typeface="Arial"/>
                <a:cs typeface="Arial"/>
                <a:sym typeface="Arial"/>
              </a:defRPr>
            </a:lvl1pPr>
            <a:lvl2pPr indent="-228600" lvl="1" marL="914400" algn="l">
              <a:lnSpc>
                <a:spcPct val="100000"/>
              </a:lnSpc>
              <a:spcBef>
                <a:spcPts val="400"/>
              </a:spcBef>
              <a:spcAft>
                <a:spcPts val="0"/>
              </a:spcAft>
              <a:buClr>
                <a:schemeClr val="dk1"/>
              </a:buClr>
              <a:buSzPts val="1800"/>
              <a:buNone/>
              <a:defRPr/>
            </a:lvl2pPr>
            <a:lvl3pPr indent="-228600" lvl="2" marL="1371600" algn="l">
              <a:lnSpc>
                <a:spcPct val="100000"/>
              </a:lnSpc>
              <a:spcBef>
                <a:spcPts val="320"/>
              </a:spcBef>
              <a:spcAft>
                <a:spcPts val="0"/>
              </a:spcAft>
              <a:buClr>
                <a:schemeClr val="dk1"/>
              </a:buClr>
              <a:buSzPts val="1440"/>
              <a:buNone/>
              <a:defRPr/>
            </a:lvl3pPr>
            <a:lvl4pPr indent="-228600" lvl="3" marL="1828800" algn="l">
              <a:lnSpc>
                <a:spcPct val="100000"/>
              </a:lnSpc>
              <a:spcBef>
                <a:spcPts val="280"/>
              </a:spcBef>
              <a:spcAft>
                <a:spcPts val="0"/>
              </a:spcAft>
              <a:buClr>
                <a:schemeClr val="dk1"/>
              </a:buClr>
              <a:buSzPts val="1260"/>
              <a:buNone/>
              <a:defRPr/>
            </a:lvl4pPr>
            <a:lvl5pPr indent="-228600" lvl="4" marL="2286000" algn="l">
              <a:lnSpc>
                <a:spcPct val="100000"/>
              </a:lnSpc>
              <a:spcBef>
                <a:spcPts val="280"/>
              </a:spcBef>
              <a:spcAft>
                <a:spcPts val="0"/>
              </a:spcAft>
              <a:buClr>
                <a:schemeClr val="dk1"/>
              </a:buClr>
              <a:buSzPts val="126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32" name="Google Shape;432;p60"/>
          <p:cNvSpPr txBox="1"/>
          <p:nvPr>
            <p:ph idx="4" type="body"/>
          </p:nvPr>
        </p:nvSpPr>
        <p:spPr>
          <a:xfrm>
            <a:off x="3413125" y="4400550"/>
            <a:ext cx="2520950" cy="27699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360"/>
              </a:spcBef>
              <a:spcAft>
                <a:spcPts val="0"/>
              </a:spcAft>
              <a:buClr>
                <a:schemeClr val="dk1"/>
              </a:buClr>
              <a:buSzPts val="1620"/>
              <a:buNone/>
              <a:defRPr b="1" sz="1800">
                <a:latin typeface="Arial"/>
                <a:ea typeface="Arial"/>
                <a:cs typeface="Arial"/>
                <a:sym typeface="Arial"/>
              </a:defRPr>
            </a:lvl1pPr>
            <a:lvl2pPr indent="-228600" lvl="1" marL="9144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indent="-228600" lvl="2" marL="1371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indent="-228600" lvl="3" marL="18288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indent="-228600" lvl="4" marL="22860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33" name="Google Shape;433;p60"/>
          <p:cNvSpPr txBox="1"/>
          <p:nvPr>
            <p:ph idx="5" type="body"/>
          </p:nvPr>
        </p:nvSpPr>
        <p:spPr>
          <a:xfrm>
            <a:off x="3413125" y="4765134"/>
            <a:ext cx="2520950" cy="21544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280"/>
              </a:spcBef>
              <a:spcAft>
                <a:spcPts val="0"/>
              </a:spcAft>
              <a:buClr>
                <a:schemeClr val="dk1"/>
              </a:buClr>
              <a:buSzPts val="1260"/>
              <a:buNone/>
              <a:defRPr sz="1400">
                <a:latin typeface="Arial"/>
                <a:ea typeface="Arial"/>
                <a:cs typeface="Arial"/>
                <a:sym typeface="Arial"/>
              </a:defRPr>
            </a:lvl1pPr>
            <a:lvl2pPr indent="-228600" lvl="1" marL="914400" algn="l">
              <a:lnSpc>
                <a:spcPct val="100000"/>
              </a:lnSpc>
              <a:spcBef>
                <a:spcPts val="280"/>
              </a:spcBef>
              <a:spcAft>
                <a:spcPts val="0"/>
              </a:spcAft>
              <a:buClr>
                <a:schemeClr val="dk1"/>
              </a:buClr>
              <a:buSzPts val="1260"/>
              <a:buNone/>
              <a:defRPr sz="1400"/>
            </a:lvl2pPr>
            <a:lvl3pPr indent="-228600" lvl="2" marL="1371600" algn="l">
              <a:lnSpc>
                <a:spcPct val="100000"/>
              </a:lnSpc>
              <a:spcBef>
                <a:spcPts val="280"/>
              </a:spcBef>
              <a:spcAft>
                <a:spcPts val="0"/>
              </a:spcAft>
              <a:buClr>
                <a:schemeClr val="dk1"/>
              </a:buClr>
              <a:buSzPts val="1260"/>
              <a:buNone/>
              <a:defRPr sz="1400"/>
            </a:lvl3pPr>
            <a:lvl4pPr indent="-228600" lvl="3" marL="1828800" algn="l">
              <a:lnSpc>
                <a:spcPct val="100000"/>
              </a:lnSpc>
              <a:spcBef>
                <a:spcPts val="280"/>
              </a:spcBef>
              <a:spcAft>
                <a:spcPts val="0"/>
              </a:spcAft>
              <a:buClr>
                <a:schemeClr val="dk1"/>
              </a:buClr>
              <a:buSzPts val="1260"/>
              <a:buNone/>
              <a:defRPr sz="1400"/>
            </a:lvl4pPr>
            <a:lvl5pPr indent="-228600" lvl="4" marL="2286000" algn="l">
              <a:lnSpc>
                <a:spcPct val="100000"/>
              </a:lnSpc>
              <a:spcBef>
                <a:spcPts val="280"/>
              </a:spcBef>
              <a:spcAft>
                <a:spcPts val="0"/>
              </a:spcAft>
              <a:buClr>
                <a:schemeClr val="dk1"/>
              </a:buClr>
              <a:buSzPts val="1260"/>
              <a:buNone/>
              <a:defRPr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34" name="Google Shape;434;p60"/>
          <p:cNvSpPr txBox="1"/>
          <p:nvPr>
            <p:ph idx="6" type="body"/>
          </p:nvPr>
        </p:nvSpPr>
        <p:spPr>
          <a:xfrm>
            <a:off x="3413125" y="5163804"/>
            <a:ext cx="2520950" cy="923330"/>
          </a:xfrm>
          <a:prstGeom prst="rect">
            <a:avLst/>
          </a:prstGeom>
          <a:noFill/>
          <a:ln>
            <a:noFill/>
          </a:ln>
        </p:spPr>
        <p:txBody>
          <a:bodyPr anchorCtr="0" anchor="t" bIns="0" lIns="0" spcFirstLastPara="1" rIns="0" wrap="square" tIns="0">
            <a:spAutoFit/>
          </a:bodyPr>
          <a:lstStyle>
            <a:lvl1pPr indent="-228600" lvl="0" marL="457200" marR="0" algn="l">
              <a:lnSpc>
                <a:spcPct val="100000"/>
              </a:lnSpc>
              <a:spcBef>
                <a:spcPts val="240"/>
              </a:spcBef>
              <a:spcAft>
                <a:spcPts val="0"/>
              </a:spcAft>
              <a:buClr>
                <a:schemeClr val="accent6"/>
              </a:buClr>
              <a:buSzPts val="1080"/>
              <a:buFont typeface="Noto Sans Symbols"/>
              <a:buNone/>
              <a:defRPr sz="1200">
                <a:solidFill>
                  <a:schemeClr val="accent6"/>
                </a:solidFill>
                <a:latin typeface="Arial"/>
                <a:ea typeface="Arial"/>
                <a:cs typeface="Arial"/>
                <a:sym typeface="Arial"/>
              </a:defRPr>
            </a:lvl1pPr>
            <a:lvl2pPr indent="-228600" lvl="1" marL="914400" algn="l">
              <a:lnSpc>
                <a:spcPct val="100000"/>
              </a:lnSpc>
              <a:spcBef>
                <a:spcPts val="400"/>
              </a:spcBef>
              <a:spcAft>
                <a:spcPts val="0"/>
              </a:spcAft>
              <a:buClr>
                <a:schemeClr val="dk1"/>
              </a:buClr>
              <a:buSzPts val="1800"/>
              <a:buNone/>
              <a:defRPr/>
            </a:lvl2pPr>
            <a:lvl3pPr indent="-228600" lvl="2" marL="1371600" algn="l">
              <a:lnSpc>
                <a:spcPct val="100000"/>
              </a:lnSpc>
              <a:spcBef>
                <a:spcPts val="320"/>
              </a:spcBef>
              <a:spcAft>
                <a:spcPts val="0"/>
              </a:spcAft>
              <a:buClr>
                <a:schemeClr val="dk1"/>
              </a:buClr>
              <a:buSzPts val="1440"/>
              <a:buNone/>
              <a:defRPr/>
            </a:lvl3pPr>
            <a:lvl4pPr indent="-228600" lvl="3" marL="1828800" algn="l">
              <a:lnSpc>
                <a:spcPct val="100000"/>
              </a:lnSpc>
              <a:spcBef>
                <a:spcPts val="280"/>
              </a:spcBef>
              <a:spcAft>
                <a:spcPts val="0"/>
              </a:spcAft>
              <a:buClr>
                <a:schemeClr val="dk1"/>
              </a:buClr>
              <a:buSzPts val="1260"/>
              <a:buNone/>
              <a:defRPr/>
            </a:lvl4pPr>
            <a:lvl5pPr indent="-228600" lvl="4" marL="2286000" algn="l">
              <a:lnSpc>
                <a:spcPct val="100000"/>
              </a:lnSpc>
              <a:spcBef>
                <a:spcPts val="280"/>
              </a:spcBef>
              <a:spcAft>
                <a:spcPts val="0"/>
              </a:spcAft>
              <a:buClr>
                <a:schemeClr val="dk1"/>
              </a:buClr>
              <a:buSzPts val="126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35" name="Google Shape;435;p60"/>
          <p:cNvSpPr txBox="1"/>
          <p:nvPr>
            <p:ph idx="7" type="body"/>
          </p:nvPr>
        </p:nvSpPr>
        <p:spPr>
          <a:xfrm>
            <a:off x="6256338" y="4400550"/>
            <a:ext cx="2520950" cy="27699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360"/>
              </a:spcBef>
              <a:spcAft>
                <a:spcPts val="0"/>
              </a:spcAft>
              <a:buClr>
                <a:schemeClr val="dk1"/>
              </a:buClr>
              <a:buSzPts val="1620"/>
              <a:buNone/>
              <a:defRPr b="1" sz="1800">
                <a:latin typeface="Arial"/>
                <a:ea typeface="Arial"/>
                <a:cs typeface="Arial"/>
                <a:sym typeface="Arial"/>
              </a:defRPr>
            </a:lvl1pPr>
            <a:lvl2pPr indent="-228600" lvl="1" marL="9144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indent="-228600" lvl="2" marL="1371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indent="-228600" lvl="3" marL="18288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indent="-228600" lvl="4" marL="22860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36" name="Google Shape;436;p60"/>
          <p:cNvSpPr txBox="1"/>
          <p:nvPr>
            <p:ph idx="8" type="body"/>
          </p:nvPr>
        </p:nvSpPr>
        <p:spPr>
          <a:xfrm>
            <a:off x="6256338" y="4765134"/>
            <a:ext cx="2520950" cy="21544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280"/>
              </a:spcBef>
              <a:spcAft>
                <a:spcPts val="0"/>
              </a:spcAft>
              <a:buClr>
                <a:schemeClr val="dk1"/>
              </a:buClr>
              <a:buSzPts val="1260"/>
              <a:buNone/>
              <a:defRPr sz="1400">
                <a:latin typeface="Arial"/>
                <a:ea typeface="Arial"/>
                <a:cs typeface="Arial"/>
                <a:sym typeface="Arial"/>
              </a:defRPr>
            </a:lvl1pPr>
            <a:lvl2pPr indent="-228600" lvl="1" marL="914400" algn="l">
              <a:lnSpc>
                <a:spcPct val="100000"/>
              </a:lnSpc>
              <a:spcBef>
                <a:spcPts val="280"/>
              </a:spcBef>
              <a:spcAft>
                <a:spcPts val="0"/>
              </a:spcAft>
              <a:buClr>
                <a:schemeClr val="dk1"/>
              </a:buClr>
              <a:buSzPts val="1260"/>
              <a:buNone/>
              <a:defRPr sz="1400"/>
            </a:lvl2pPr>
            <a:lvl3pPr indent="-228600" lvl="2" marL="1371600" algn="l">
              <a:lnSpc>
                <a:spcPct val="100000"/>
              </a:lnSpc>
              <a:spcBef>
                <a:spcPts val="280"/>
              </a:spcBef>
              <a:spcAft>
                <a:spcPts val="0"/>
              </a:spcAft>
              <a:buClr>
                <a:schemeClr val="dk1"/>
              </a:buClr>
              <a:buSzPts val="1260"/>
              <a:buNone/>
              <a:defRPr sz="1400"/>
            </a:lvl3pPr>
            <a:lvl4pPr indent="-228600" lvl="3" marL="1828800" algn="l">
              <a:lnSpc>
                <a:spcPct val="100000"/>
              </a:lnSpc>
              <a:spcBef>
                <a:spcPts val="280"/>
              </a:spcBef>
              <a:spcAft>
                <a:spcPts val="0"/>
              </a:spcAft>
              <a:buClr>
                <a:schemeClr val="dk1"/>
              </a:buClr>
              <a:buSzPts val="1260"/>
              <a:buNone/>
              <a:defRPr sz="1400"/>
            </a:lvl4pPr>
            <a:lvl5pPr indent="-228600" lvl="4" marL="2286000" algn="l">
              <a:lnSpc>
                <a:spcPct val="100000"/>
              </a:lnSpc>
              <a:spcBef>
                <a:spcPts val="280"/>
              </a:spcBef>
              <a:spcAft>
                <a:spcPts val="0"/>
              </a:spcAft>
              <a:buClr>
                <a:schemeClr val="dk1"/>
              </a:buClr>
              <a:buSzPts val="1260"/>
              <a:buNone/>
              <a:defRPr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37" name="Google Shape;437;p60"/>
          <p:cNvSpPr txBox="1"/>
          <p:nvPr>
            <p:ph idx="9" type="body"/>
          </p:nvPr>
        </p:nvSpPr>
        <p:spPr>
          <a:xfrm>
            <a:off x="6256338" y="5163804"/>
            <a:ext cx="2520950" cy="923330"/>
          </a:xfrm>
          <a:prstGeom prst="rect">
            <a:avLst/>
          </a:prstGeom>
          <a:noFill/>
          <a:ln>
            <a:noFill/>
          </a:ln>
        </p:spPr>
        <p:txBody>
          <a:bodyPr anchorCtr="0" anchor="t" bIns="0" lIns="0" spcFirstLastPara="1" rIns="0" wrap="square" tIns="0">
            <a:spAutoFit/>
          </a:bodyPr>
          <a:lstStyle>
            <a:lvl1pPr indent="-228600" lvl="0" marL="457200" marR="0" algn="l">
              <a:lnSpc>
                <a:spcPct val="100000"/>
              </a:lnSpc>
              <a:spcBef>
                <a:spcPts val="240"/>
              </a:spcBef>
              <a:spcAft>
                <a:spcPts val="0"/>
              </a:spcAft>
              <a:buClr>
                <a:schemeClr val="accent6"/>
              </a:buClr>
              <a:buSzPts val="1080"/>
              <a:buFont typeface="Noto Sans Symbols"/>
              <a:buNone/>
              <a:defRPr sz="1200">
                <a:solidFill>
                  <a:schemeClr val="accent6"/>
                </a:solidFill>
                <a:latin typeface="Arial"/>
                <a:ea typeface="Arial"/>
                <a:cs typeface="Arial"/>
                <a:sym typeface="Arial"/>
              </a:defRPr>
            </a:lvl1pPr>
            <a:lvl2pPr indent="-228600" lvl="1" marL="914400" algn="l">
              <a:lnSpc>
                <a:spcPct val="100000"/>
              </a:lnSpc>
              <a:spcBef>
                <a:spcPts val="400"/>
              </a:spcBef>
              <a:spcAft>
                <a:spcPts val="0"/>
              </a:spcAft>
              <a:buClr>
                <a:schemeClr val="dk1"/>
              </a:buClr>
              <a:buSzPts val="1800"/>
              <a:buNone/>
              <a:defRPr/>
            </a:lvl2pPr>
            <a:lvl3pPr indent="-228600" lvl="2" marL="1371600" algn="l">
              <a:lnSpc>
                <a:spcPct val="100000"/>
              </a:lnSpc>
              <a:spcBef>
                <a:spcPts val="320"/>
              </a:spcBef>
              <a:spcAft>
                <a:spcPts val="0"/>
              </a:spcAft>
              <a:buClr>
                <a:schemeClr val="dk1"/>
              </a:buClr>
              <a:buSzPts val="1440"/>
              <a:buNone/>
              <a:defRPr/>
            </a:lvl3pPr>
            <a:lvl4pPr indent="-228600" lvl="3" marL="1828800" algn="l">
              <a:lnSpc>
                <a:spcPct val="100000"/>
              </a:lnSpc>
              <a:spcBef>
                <a:spcPts val="280"/>
              </a:spcBef>
              <a:spcAft>
                <a:spcPts val="0"/>
              </a:spcAft>
              <a:buClr>
                <a:schemeClr val="dk1"/>
              </a:buClr>
              <a:buSzPts val="1260"/>
              <a:buNone/>
              <a:defRPr/>
            </a:lvl4pPr>
            <a:lvl5pPr indent="-228600" lvl="4" marL="2286000" algn="l">
              <a:lnSpc>
                <a:spcPct val="100000"/>
              </a:lnSpc>
              <a:spcBef>
                <a:spcPts val="280"/>
              </a:spcBef>
              <a:spcAft>
                <a:spcPts val="0"/>
              </a:spcAft>
              <a:buClr>
                <a:schemeClr val="dk1"/>
              </a:buClr>
              <a:buSzPts val="126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38" name="Google Shape;438;p60"/>
          <p:cNvSpPr txBox="1"/>
          <p:nvPr>
            <p:ph idx="13" type="body"/>
          </p:nvPr>
        </p:nvSpPr>
        <p:spPr>
          <a:xfrm>
            <a:off x="9070975" y="4400550"/>
            <a:ext cx="2520950" cy="27699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360"/>
              </a:spcBef>
              <a:spcAft>
                <a:spcPts val="0"/>
              </a:spcAft>
              <a:buClr>
                <a:schemeClr val="dk1"/>
              </a:buClr>
              <a:buSzPts val="1620"/>
              <a:buNone/>
              <a:defRPr b="1" sz="1800">
                <a:latin typeface="Arial"/>
                <a:ea typeface="Arial"/>
                <a:cs typeface="Arial"/>
                <a:sym typeface="Arial"/>
              </a:defRPr>
            </a:lvl1pPr>
            <a:lvl2pPr indent="-228600" lvl="1" marL="9144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indent="-228600" lvl="2" marL="1371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indent="-228600" lvl="3" marL="18288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indent="-228600" lvl="4" marL="22860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39" name="Google Shape;439;p60"/>
          <p:cNvSpPr txBox="1"/>
          <p:nvPr>
            <p:ph idx="14" type="body"/>
          </p:nvPr>
        </p:nvSpPr>
        <p:spPr>
          <a:xfrm>
            <a:off x="9070975" y="4765134"/>
            <a:ext cx="2520950" cy="21544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280"/>
              </a:spcBef>
              <a:spcAft>
                <a:spcPts val="0"/>
              </a:spcAft>
              <a:buClr>
                <a:schemeClr val="dk1"/>
              </a:buClr>
              <a:buSzPts val="1260"/>
              <a:buNone/>
              <a:defRPr sz="1400">
                <a:latin typeface="Arial"/>
                <a:ea typeface="Arial"/>
                <a:cs typeface="Arial"/>
                <a:sym typeface="Arial"/>
              </a:defRPr>
            </a:lvl1pPr>
            <a:lvl2pPr indent="-228600" lvl="1" marL="914400" algn="l">
              <a:lnSpc>
                <a:spcPct val="100000"/>
              </a:lnSpc>
              <a:spcBef>
                <a:spcPts val="280"/>
              </a:spcBef>
              <a:spcAft>
                <a:spcPts val="0"/>
              </a:spcAft>
              <a:buClr>
                <a:schemeClr val="dk1"/>
              </a:buClr>
              <a:buSzPts val="1260"/>
              <a:buNone/>
              <a:defRPr sz="1400"/>
            </a:lvl2pPr>
            <a:lvl3pPr indent="-228600" lvl="2" marL="1371600" algn="l">
              <a:lnSpc>
                <a:spcPct val="100000"/>
              </a:lnSpc>
              <a:spcBef>
                <a:spcPts val="280"/>
              </a:spcBef>
              <a:spcAft>
                <a:spcPts val="0"/>
              </a:spcAft>
              <a:buClr>
                <a:schemeClr val="dk1"/>
              </a:buClr>
              <a:buSzPts val="1260"/>
              <a:buNone/>
              <a:defRPr sz="1400"/>
            </a:lvl3pPr>
            <a:lvl4pPr indent="-228600" lvl="3" marL="1828800" algn="l">
              <a:lnSpc>
                <a:spcPct val="100000"/>
              </a:lnSpc>
              <a:spcBef>
                <a:spcPts val="280"/>
              </a:spcBef>
              <a:spcAft>
                <a:spcPts val="0"/>
              </a:spcAft>
              <a:buClr>
                <a:schemeClr val="dk1"/>
              </a:buClr>
              <a:buSzPts val="1260"/>
              <a:buNone/>
              <a:defRPr sz="1400"/>
            </a:lvl4pPr>
            <a:lvl5pPr indent="-228600" lvl="4" marL="2286000" algn="l">
              <a:lnSpc>
                <a:spcPct val="100000"/>
              </a:lnSpc>
              <a:spcBef>
                <a:spcPts val="280"/>
              </a:spcBef>
              <a:spcAft>
                <a:spcPts val="0"/>
              </a:spcAft>
              <a:buClr>
                <a:schemeClr val="dk1"/>
              </a:buClr>
              <a:buSzPts val="1260"/>
              <a:buNone/>
              <a:defRPr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40" name="Google Shape;440;p60"/>
          <p:cNvSpPr txBox="1"/>
          <p:nvPr>
            <p:ph idx="15" type="body"/>
          </p:nvPr>
        </p:nvSpPr>
        <p:spPr>
          <a:xfrm>
            <a:off x="9070975" y="5163804"/>
            <a:ext cx="2520950" cy="923330"/>
          </a:xfrm>
          <a:prstGeom prst="rect">
            <a:avLst/>
          </a:prstGeom>
          <a:noFill/>
          <a:ln>
            <a:noFill/>
          </a:ln>
        </p:spPr>
        <p:txBody>
          <a:bodyPr anchorCtr="0" anchor="t" bIns="0" lIns="0" spcFirstLastPara="1" rIns="0" wrap="square" tIns="0">
            <a:spAutoFit/>
          </a:bodyPr>
          <a:lstStyle>
            <a:lvl1pPr indent="-228600" lvl="0" marL="457200" marR="0" algn="l">
              <a:lnSpc>
                <a:spcPct val="100000"/>
              </a:lnSpc>
              <a:spcBef>
                <a:spcPts val="240"/>
              </a:spcBef>
              <a:spcAft>
                <a:spcPts val="0"/>
              </a:spcAft>
              <a:buClr>
                <a:schemeClr val="accent6"/>
              </a:buClr>
              <a:buSzPts val="1080"/>
              <a:buFont typeface="Noto Sans Symbols"/>
              <a:buNone/>
              <a:defRPr sz="1200">
                <a:solidFill>
                  <a:schemeClr val="accent6"/>
                </a:solidFill>
                <a:latin typeface="Arial"/>
                <a:ea typeface="Arial"/>
                <a:cs typeface="Arial"/>
                <a:sym typeface="Arial"/>
              </a:defRPr>
            </a:lvl1pPr>
            <a:lvl2pPr indent="-228600" lvl="1" marL="914400" algn="l">
              <a:lnSpc>
                <a:spcPct val="100000"/>
              </a:lnSpc>
              <a:spcBef>
                <a:spcPts val="400"/>
              </a:spcBef>
              <a:spcAft>
                <a:spcPts val="0"/>
              </a:spcAft>
              <a:buClr>
                <a:schemeClr val="dk1"/>
              </a:buClr>
              <a:buSzPts val="1800"/>
              <a:buNone/>
              <a:defRPr/>
            </a:lvl2pPr>
            <a:lvl3pPr indent="-228600" lvl="2" marL="1371600" algn="l">
              <a:lnSpc>
                <a:spcPct val="100000"/>
              </a:lnSpc>
              <a:spcBef>
                <a:spcPts val="320"/>
              </a:spcBef>
              <a:spcAft>
                <a:spcPts val="0"/>
              </a:spcAft>
              <a:buClr>
                <a:schemeClr val="dk1"/>
              </a:buClr>
              <a:buSzPts val="1440"/>
              <a:buNone/>
              <a:defRPr/>
            </a:lvl3pPr>
            <a:lvl4pPr indent="-228600" lvl="3" marL="1828800" algn="l">
              <a:lnSpc>
                <a:spcPct val="100000"/>
              </a:lnSpc>
              <a:spcBef>
                <a:spcPts val="280"/>
              </a:spcBef>
              <a:spcAft>
                <a:spcPts val="0"/>
              </a:spcAft>
              <a:buClr>
                <a:schemeClr val="dk1"/>
              </a:buClr>
              <a:buSzPts val="1260"/>
              <a:buNone/>
              <a:defRPr/>
            </a:lvl4pPr>
            <a:lvl5pPr indent="-228600" lvl="4" marL="2286000" algn="l">
              <a:lnSpc>
                <a:spcPct val="100000"/>
              </a:lnSpc>
              <a:spcBef>
                <a:spcPts val="280"/>
              </a:spcBef>
              <a:spcAft>
                <a:spcPts val="0"/>
              </a:spcAft>
              <a:buClr>
                <a:schemeClr val="dk1"/>
              </a:buClr>
              <a:buSzPts val="126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41" name="Google Shape;441;p60"/>
          <p:cNvSpPr/>
          <p:nvPr>
            <p:ph idx="16" type="pic"/>
          </p:nvPr>
        </p:nvSpPr>
        <p:spPr>
          <a:xfrm>
            <a:off x="774200" y="1785409"/>
            <a:ext cx="2160000" cy="2423636"/>
          </a:xfrm>
          <a:prstGeom prst="ellipse">
            <a:avLst/>
          </a:prstGeom>
          <a:noFill/>
          <a:ln>
            <a:noFill/>
          </a:ln>
        </p:spPr>
      </p:sp>
      <p:sp>
        <p:nvSpPr>
          <p:cNvPr id="442" name="Google Shape;442;p60"/>
          <p:cNvSpPr/>
          <p:nvPr>
            <p:ph idx="17" type="pic"/>
          </p:nvPr>
        </p:nvSpPr>
        <p:spPr>
          <a:xfrm>
            <a:off x="3603125" y="1785409"/>
            <a:ext cx="2160000" cy="2423636"/>
          </a:xfrm>
          <a:prstGeom prst="ellipse">
            <a:avLst/>
          </a:prstGeom>
          <a:noFill/>
          <a:ln>
            <a:noFill/>
          </a:ln>
        </p:spPr>
      </p:sp>
      <p:sp>
        <p:nvSpPr>
          <p:cNvPr id="443" name="Google Shape;443;p60"/>
          <p:cNvSpPr/>
          <p:nvPr>
            <p:ph idx="18" type="pic"/>
          </p:nvPr>
        </p:nvSpPr>
        <p:spPr>
          <a:xfrm>
            <a:off x="6428875" y="1785409"/>
            <a:ext cx="2160000" cy="2423636"/>
          </a:xfrm>
          <a:prstGeom prst="ellipse">
            <a:avLst/>
          </a:prstGeom>
          <a:noFill/>
          <a:ln>
            <a:noFill/>
          </a:ln>
        </p:spPr>
      </p:sp>
      <p:sp>
        <p:nvSpPr>
          <p:cNvPr id="444" name="Google Shape;444;p60"/>
          <p:cNvSpPr/>
          <p:nvPr>
            <p:ph idx="19" type="pic"/>
          </p:nvPr>
        </p:nvSpPr>
        <p:spPr>
          <a:xfrm>
            <a:off x="9260975" y="1785409"/>
            <a:ext cx="2160000" cy="2423636"/>
          </a:xfrm>
          <a:prstGeom prst="ellipse">
            <a:avLst/>
          </a:prstGeom>
          <a:noFill/>
          <a:ln>
            <a:noFill/>
          </a:ln>
        </p:spPr>
      </p:sp>
    </p:spTree>
  </p:cSld>
  <p:clrMapOvr>
    <a:masterClrMapping/>
  </p:clrMapOvr>
  <p:transition>
    <p:fade/>
  </p:transition>
  <p:extLst>
    <p:ext uri="{DCECCB84-F9BA-43D5-87BE-67443E8EF086}">
      <p15:sldGuideLst>
        <p15:guide id="1" pos="369">
          <p15:clr>
            <a:srgbClr val="F26B43"/>
          </p15:clr>
        </p15:guide>
        <p15:guide id="2" orient="horz" pos="366">
          <p15:clr>
            <a:srgbClr val="F26B43"/>
          </p15:clr>
        </p15:guide>
        <p15:guide id="3" pos="7311">
          <p15:clr>
            <a:srgbClr val="F26B43"/>
          </p15:clr>
        </p15:guide>
        <p15:guide id="4" orient="horz" pos="3951">
          <p15:clr>
            <a:srgbClr val="F26B43"/>
          </p15:clr>
        </p15:guide>
        <p15:guide id="5" pos="1967">
          <p15:clr>
            <a:srgbClr val="A4A3A4"/>
          </p15:clr>
        </p15:guide>
        <p15:guide id="6" pos="2150">
          <p15:clr>
            <a:srgbClr val="A4A3A4"/>
          </p15:clr>
        </p15:guide>
        <p15:guide id="7" pos="3749">
          <p15:clr>
            <a:srgbClr val="A4A3A4"/>
          </p15:clr>
        </p15:guide>
        <p15:guide id="8" pos="3932">
          <p15:clr>
            <a:srgbClr val="A4A3A4"/>
          </p15:clr>
        </p15:guide>
        <p15:guide id="9" pos="5529">
          <p15:clr>
            <a:srgbClr val="A4A3A4"/>
          </p15:clr>
        </p15:guide>
        <p15:guide id="10" pos="5714">
          <p15:clr>
            <a:srgbClr val="A4A3A4"/>
          </p15:clr>
        </p15:guide>
        <p15:guide id="11" pos="3840">
          <p15:clr>
            <a:srgbClr val="F26B43"/>
          </p15:clr>
        </p15:guide>
        <p15:guide id="12" pos="5576">
          <p15:clr>
            <a:srgbClr val="F26B43"/>
          </p15:clr>
        </p15:guide>
        <p15:guide id="13" pos="2105">
          <p15:clr>
            <a:srgbClr val="F26B43"/>
          </p15:clr>
        </p15:guide>
        <p15:guide id="14" orient="horz" pos="2772">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file Slide">
  <p:cSld name="Profile Slide">
    <p:bg>
      <p:bgPr>
        <a:solidFill>
          <a:schemeClr val="dk2"/>
        </a:solidFill>
      </p:bgPr>
    </p:bg>
    <p:spTree>
      <p:nvGrpSpPr>
        <p:cNvPr id="445" name="Shape 445"/>
        <p:cNvGrpSpPr/>
        <p:nvPr/>
      </p:nvGrpSpPr>
      <p:grpSpPr>
        <a:xfrm>
          <a:off x="0" y="0"/>
          <a:ext cx="0" cy="0"/>
          <a:chOff x="0" y="0"/>
          <a:chExt cx="0" cy="0"/>
        </a:xfrm>
      </p:grpSpPr>
      <p:sp>
        <p:nvSpPr>
          <p:cNvPr id="446" name="Google Shape;446;p61"/>
          <p:cNvSpPr/>
          <p:nvPr>
            <p:ph idx="2" type="pic"/>
          </p:nvPr>
        </p:nvSpPr>
        <p:spPr>
          <a:xfrm>
            <a:off x="0" y="0"/>
            <a:ext cx="4065588" cy="430887"/>
          </a:xfrm>
          <a:prstGeom prst="rect">
            <a:avLst/>
          </a:prstGeom>
          <a:noFill/>
          <a:ln>
            <a:noFill/>
          </a:ln>
        </p:spPr>
      </p:sp>
      <p:sp>
        <p:nvSpPr>
          <p:cNvPr id="447" name="Google Shape;447;p61"/>
          <p:cNvSpPr txBox="1"/>
          <p:nvPr>
            <p:ph idx="1" type="body"/>
          </p:nvPr>
        </p:nvSpPr>
        <p:spPr>
          <a:xfrm>
            <a:off x="5016500" y="1125538"/>
            <a:ext cx="5832475" cy="371513"/>
          </a:xfrm>
          <a:prstGeom prst="rect">
            <a:avLst/>
          </a:prstGeom>
          <a:noFill/>
          <a:ln>
            <a:noFill/>
          </a:ln>
        </p:spPr>
        <p:txBody>
          <a:bodyPr anchorCtr="0" anchor="t" bIns="46800" lIns="90000" spcFirstLastPara="1" rIns="90000" wrap="square" tIns="46800">
            <a:spAutoFit/>
          </a:bodyPr>
          <a:lstStyle>
            <a:lvl1pPr indent="-228600" lvl="0" marL="457200" algn="l">
              <a:lnSpc>
                <a:spcPct val="100000"/>
              </a:lnSpc>
              <a:spcBef>
                <a:spcPts val="360"/>
              </a:spcBef>
              <a:spcAft>
                <a:spcPts val="0"/>
              </a:spcAft>
              <a:buClr>
                <a:schemeClr val="accent3"/>
              </a:buClr>
              <a:buSzPts val="1620"/>
              <a:buNone/>
              <a:defRPr b="1" sz="1800">
                <a:solidFill>
                  <a:schemeClr val="accent3"/>
                </a:solidFill>
                <a:latin typeface="Arial"/>
                <a:ea typeface="Arial"/>
                <a:cs typeface="Arial"/>
                <a:sym typeface="Arial"/>
              </a:defRPr>
            </a:lvl1pPr>
            <a:lvl2pPr indent="-228600" lvl="1" marL="914400" algn="l">
              <a:lnSpc>
                <a:spcPct val="100000"/>
              </a:lnSpc>
              <a:spcBef>
                <a:spcPts val="400"/>
              </a:spcBef>
              <a:spcAft>
                <a:spcPts val="0"/>
              </a:spcAft>
              <a:buClr>
                <a:schemeClr val="lt1"/>
              </a:buClr>
              <a:buSzPts val="1800"/>
              <a:buNone/>
              <a:defRPr/>
            </a:lvl2pPr>
            <a:lvl3pPr indent="-228600" lvl="2" marL="1371600" algn="l">
              <a:lnSpc>
                <a:spcPct val="100000"/>
              </a:lnSpc>
              <a:spcBef>
                <a:spcPts val="320"/>
              </a:spcBef>
              <a:spcAft>
                <a:spcPts val="0"/>
              </a:spcAft>
              <a:buClr>
                <a:schemeClr val="lt1"/>
              </a:buClr>
              <a:buSzPts val="1440"/>
              <a:buNone/>
              <a:defRPr/>
            </a:lvl3pPr>
            <a:lvl4pPr indent="-228600" lvl="3" marL="1828800" algn="l">
              <a:lnSpc>
                <a:spcPct val="100000"/>
              </a:lnSpc>
              <a:spcBef>
                <a:spcPts val="280"/>
              </a:spcBef>
              <a:spcAft>
                <a:spcPts val="0"/>
              </a:spcAft>
              <a:buClr>
                <a:schemeClr val="lt1"/>
              </a:buClr>
              <a:buSzPts val="1260"/>
              <a:buNone/>
              <a:defRPr/>
            </a:lvl4pPr>
            <a:lvl5pPr indent="-228600" lvl="4" marL="2286000" algn="l">
              <a:lnSpc>
                <a:spcPct val="100000"/>
              </a:lnSpc>
              <a:spcBef>
                <a:spcPts val="280"/>
              </a:spcBef>
              <a:spcAft>
                <a:spcPts val="0"/>
              </a:spcAft>
              <a:buClr>
                <a:schemeClr val="lt1"/>
              </a:buClr>
              <a:buSzPts val="1260"/>
              <a:buNone/>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448" name="Google Shape;448;p61"/>
          <p:cNvSpPr txBox="1"/>
          <p:nvPr>
            <p:ph idx="3" type="body"/>
          </p:nvPr>
        </p:nvSpPr>
        <p:spPr>
          <a:xfrm>
            <a:off x="5016500" y="1518666"/>
            <a:ext cx="5832475" cy="309958"/>
          </a:xfrm>
          <a:prstGeom prst="rect">
            <a:avLst/>
          </a:prstGeom>
          <a:noFill/>
          <a:ln>
            <a:noFill/>
          </a:ln>
        </p:spPr>
        <p:txBody>
          <a:bodyPr anchorCtr="0" anchor="t" bIns="46800" lIns="90000" spcFirstLastPara="1" rIns="90000" wrap="square" tIns="46800">
            <a:spAutoFit/>
          </a:bodyPr>
          <a:lstStyle>
            <a:lvl1pPr indent="-228600" lvl="0" marL="457200" algn="l">
              <a:lnSpc>
                <a:spcPct val="100000"/>
              </a:lnSpc>
              <a:spcBef>
                <a:spcPts val="280"/>
              </a:spcBef>
              <a:spcAft>
                <a:spcPts val="0"/>
              </a:spcAft>
              <a:buClr>
                <a:schemeClr val="lt1"/>
              </a:buClr>
              <a:buSzPts val="1260"/>
              <a:buNone/>
              <a:defRPr sz="1400">
                <a:solidFill>
                  <a:schemeClr val="lt1"/>
                </a:solidFill>
                <a:latin typeface="Arial"/>
                <a:ea typeface="Arial"/>
                <a:cs typeface="Arial"/>
                <a:sym typeface="Arial"/>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449" name="Google Shape;449;p61"/>
          <p:cNvSpPr txBox="1"/>
          <p:nvPr>
            <p:ph idx="4" type="body"/>
          </p:nvPr>
        </p:nvSpPr>
        <p:spPr>
          <a:xfrm>
            <a:off x="5016500" y="2614613"/>
            <a:ext cx="5832475" cy="956288"/>
          </a:xfrm>
          <a:prstGeom prst="rect">
            <a:avLst/>
          </a:prstGeom>
          <a:noFill/>
          <a:ln>
            <a:noFill/>
          </a:ln>
        </p:spPr>
        <p:txBody>
          <a:bodyPr anchorCtr="0" anchor="t" bIns="46800" lIns="90000" spcFirstLastPara="1" rIns="90000" wrap="square" tIns="46800">
            <a:spAutoFit/>
          </a:bodyPr>
          <a:lstStyle>
            <a:lvl1pPr indent="-228600" lvl="0" marL="457200" algn="l">
              <a:lnSpc>
                <a:spcPct val="100000"/>
              </a:lnSpc>
              <a:spcBef>
                <a:spcPts val="280"/>
              </a:spcBef>
              <a:spcAft>
                <a:spcPts val="0"/>
              </a:spcAft>
              <a:buClr>
                <a:schemeClr val="lt1"/>
              </a:buClr>
              <a:buSzPts val="1260"/>
              <a:buNone/>
              <a:defRPr sz="1400">
                <a:solidFill>
                  <a:schemeClr val="lt1"/>
                </a:solidFill>
                <a:latin typeface="Arial"/>
                <a:ea typeface="Arial"/>
                <a:cs typeface="Arial"/>
                <a:sym typeface="Arial"/>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450" name="Google Shape;450;p61"/>
          <p:cNvSpPr txBox="1"/>
          <p:nvPr>
            <p:ph idx="5" type="body"/>
          </p:nvPr>
        </p:nvSpPr>
        <p:spPr>
          <a:xfrm>
            <a:off x="5018087" y="2093722"/>
            <a:ext cx="5832475" cy="371513"/>
          </a:xfrm>
          <a:prstGeom prst="rect">
            <a:avLst/>
          </a:prstGeom>
          <a:noFill/>
          <a:ln>
            <a:noFill/>
          </a:ln>
        </p:spPr>
        <p:txBody>
          <a:bodyPr anchorCtr="0" anchor="t" bIns="46800" lIns="90000" spcFirstLastPara="1" rIns="90000" wrap="square" tIns="46800">
            <a:spAutoFit/>
          </a:bodyPr>
          <a:lstStyle>
            <a:lvl1pPr indent="-228600" lvl="0" marL="457200" algn="l">
              <a:lnSpc>
                <a:spcPct val="100000"/>
              </a:lnSpc>
              <a:spcBef>
                <a:spcPts val="360"/>
              </a:spcBef>
              <a:spcAft>
                <a:spcPts val="0"/>
              </a:spcAft>
              <a:buClr>
                <a:schemeClr val="lt1"/>
              </a:buClr>
              <a:buSzPts val="1620"/>
              <a:buNone/>
              <a:defRPr sz="1800">
                <a:solidFill>
                  <a:schemeClr val="lt1"/>
                </a:solidFill>
                <a:latin typeface="Arial"/>
                <a:ea typeface="Arial"/>
                <a:cs typeface="Arial"/>
                <a:sym typeface="Arial"/>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451" name="Google Shape;451;p61"/>
          <p:cNvSpPr txBox="1"/>
          <p:nvPr>
            <p:ph idx="6" type="body"/>
          </p:nvPr>
        </p:nvSpPr>
        <p:spPr>
          <a:xfrm>
            <a:off x="5018087" y="4426832"/>
            <a:ext cx="5832475" cy="371513"/>
          </a:xfrm>
          <a:prstGeom prst="rect">
            <a:avLst/>
          </a:prstGeom>
          <a:noFill/>
          <a:ln>
            <a:noFill/>
          </a:ln>
        </p:spPr>
        <p:txBody>
          <a:bodyPr anchorCtr="0" anchor="t" bIns="46800" lIns="90000" spcFirstLastPara="1" rIns="90000" wrap="square" tIns="46800">
            <a:spAutoFit/>
          </a:bodyPr>
          <a:lstStyle>
            <a:lvl1pPr indent="-228600" lvl="0" marL="457200" algn="l">
              <a:lnSpc>
                <a:spcPct val="100000"/>
              </a:lnSpc>
              <a:spcBef>
                <a:spcPts val="360"/>
              </a:spcBef>
              <a:spcAft>
                <a:spcPts val="0"/>
              </a:spcAft>
              <a:buClr>
                <a:schemeClr val="lt1"/>
              </a:buClr>
              <a:buSzPts val="1620"/>
              <a:buNone/>
              <a:defRPr sz="1800">
                <a:solidFill>
                  <a:schemeClr val="lt1"/>
                </a:solidFill>
                <a:latin typeface="Arial"/>
                <a:ea typeface="Arial"/>
                <a:cs typeface="Arial"/>
                <a:sym typeface="Arial"/>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452" name="Google Shape;452;p61"/>
          <p:cNvSpPr txBox="1"/>
          <p:nvPr>
            <p:ph idx="7" type="body"/>
          </p:nvPr>
        </p:nvSpPr>
        <p:spPr>
          <a:xfrm>
            <a:off x="5016500" y="4864164"/>
            <a:ext cx="1649476" cy="827022"/>
          </a:xfrm>
          <a:prstGeom prst="rect">
            <a:avLst/>
          </a:prstGeom>
          <a:noFill/>
          <a:ln>
            <a:noFill/>
          </a:ln>
        </p:spPr>
        <p:txBody>
          <a:bodyPr anchorCtr="0" anchor="t" bIns="46800" lIns="90000" spcFirstLastPara="1" rIns="90000" wrap="square" tIns="46800">
            <a:spAutoFit/>
          </a:bodyPr>
          <a:lstStyle>
            <a:lvl1pPr indent="-317500" lvl="0" marL="457200" algn="l">
              <a:lnSpc>
                <a:spcPct val="100000"/>
              </a:lnSpc>
              <a:spcBef>
                <a:spcPts val="280"/>
              </a:spcBef>
              <a:spcAft>
                <a:spcPts val="0"/>
              </a:spcAft>
              <a:buClr>
                <a:schemeClr val="lt1"/>
              </a:buClr>
              <a:buSzPts val="1400"/>
              <a:buChar char="·"/>
              <a:defRPr sz="1400">
                <a:solidFill>
                  <a:schemeClr val="lt1"/>
                </a:solidFill>
                <a:latin typeface="Arial"/>
                <a:ea typeface="Arial"/>
                <a:cs typeface="Arial"/>
                <a:sym typeface="Arial"/>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453" name="Google Shape;453;p61"/>
          <p:cNvSpPr txBox="1"/>
          <p:nvPr>
            <p:ph idx="8" type="body"/>
          </p:nvPr>
        </p:nvSpPr>
        <p:spPr>
          <a:xfrm>
            <a:off x="7104994" y="4864164"/>
            <a:ext cx="1649476" cy="827022"/>
          </a:xfrm>
          <a:prstGeom prst="rect">
            <a:avLst/>
          </a:prstGeom>
          <a:noFill/>
          <a:ln>
            <a:noFill/>
          </a:ln>
        </p:spPr>
        <p:txBody>
          <a:bodyPr anchorCtr="0" anchor="t" bIns="46800" lIns="90000" spcFirstLastPara="1" rIns="90000" wrap="square" tIns="46800">
            <a:spAutoFit/>
          </a:bodyPr>
          <a:lstStyle>
            <a:lvl1pPr indent="-317500" lvl="0" marL="457200" algn="l">
              <a:lnSpc>
                <a:spcPct val="100000"/>
              </a:lnSpc>
              <a:spcBef>
                <a:spcPts val="280"/>
              </a:spcBef>
              <a:spcAft>
                <a:spcPts val="0"/>
              </a:spcAft>
              <a:buClr>
                <a:schemeClr val="lt1"/>
              </a:buClr>
              <a:buSzPts val="1400"/>
              <a:buChar char="·"/>
              <a:defRPr sz="1400">
                <a:solidFill>
                  <a:schemeClr val="lt1"/>
                </a:solidFill>
                <a:latin typeface="Arial"/>
                <a:ea typeface="Arial"/>
                <a:cs typeface="Arial"/>
                <a:sym typeface="Arial"/>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454" name="Google Shape;454;p61"/>
          <p:cNvSpPr txBox="1"/>
          <p:nvPr>
            <p:ph idx="9" type="body"/>
          </p:nvPr>
        </p:nvSpPr>
        <p:spPr>
          <a:xfrm>
            <a:off x="9193488" y="4864164"/>
            <a:ext cx="1649476" cy="827022"/>
          </a:xfrm>
          <a:prstGeom prst="rect">
            <a:avLst/>
          </a:prstGeom>
          <a:noFill/>
          <a:ln>
            <a:noFill/>
          </a:ln>
        </p:spPr>
        <p:txBody>
          <a:bodyPr anchorCtr="0" anchor="t" bIns="46800" lIns="90000" spcFirstLastPara="1" rIns="90000" wrap="square" tIns="46800">
            <a:spAutoFit/>
          </a:bodyPr>
          <a:lstStyle>
            <a:lvl1pPr indent="-317500" lvl="0" marL="457200" algn="l">
              <a:lnSpc>
                <a:spcPct val="100000"/>
              </a:lnSpc>
              <a:spcBef>
                <a:spcPts val="280"/>
              </a:spcBef>
              <a:spcAft>
                <a:spcPts val="0"/>
              </a:spcAft>
              <a:buClr>
                <a:schemeClr val="lt1"/>
              </a:buClr>
              <a:buSzPts val="1400"/>
              <a:buChar char="·"/>
              <a:defRPr sz="1400">
                <a:solidFill>
                  <a:schemeClr val="lt1"/>
                </a:solidFill>
                <a:latin typeface="Arial"/>
                <a:ea typeface="Arial"/>
                <a:cs typeface="Arial"/>
                <a:sym typeface="Arial"/>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Tree>
  </p:cSld>
  <p:clrMapOvr>
    <a:masterClrMapping/>
  </p:clrMapOvr>
  <p:transition>
    <p:fade/>
  </p:transition>
  <p:extLst>
    <p:ext uri="{DCECCB84-F9BA-43D5-87BE-67443E8EF086}">
      <p15:sldGuideLst>
        <p15:guide id="1" pos="369">
          <p15:clr>
            <a:srgbClr val="F26B43"/>
          </p15:clr>
        </p15:guide>
        <p15:guide id="2" orient="horz" pos="366">
          <p15:clr>
            <a:srgbClr val="F26B43"/>
          </p15:clr>
        </p15:guide>
        <p15:guide id="3" pos="7311">
          <p15:clr>
            <a:srgbClr val="F26B43"/>
          </p15:clr>
        </p15:guide>
        <p15:guide id="4" orient="horz" pos="3951">
          <p15:clr>
            <a:srgbClr val="F26B43"/>
          </p15:clr>
        </p15:guide>
        <p15:guide id="5" pos="2561">
          <p15:clr>
            <a:srgbClr val="A4A3A4"/>
          </p15:clr>
        </p15:guide>
        <p15:guide id="6" pos="2744">
          <p15:clr>
            <a:srgbClr val="A4A3A4"/>
          </p15:clr>
        </p15:guide>
        <p15:guide id="7" pos="4937">
          <p15:clr>
            <a:srgbClr val="A4A3A4"/>
          </p15:clr>
        </p15:guide>
        <p15:guide id="8" pos="5120">
          <p15:clr>
            <a:srgbClr val="A4A3A4"/>
          </p15:clr>
        </p15:guide>
        <p15:guide id="9" pos="2682">
          <p15:clr>
            <a:srgbClr val="F26B43"/>
          </p15:clr>
        </p15:guide>
        <p15:guide id="10" pos="4998">
          <p15:clr>
            <a:srgbClr val="F26B43"/>
          </p15:clr>
        </p15:guide>
        <p15:guide id="11" pos="3160">
          <p15:clr>
            <a:srgbClr val="FBAE40"/>
          </p15:clr>
        </p15:guide>
        <p15:guide id="12" orient="horz" pos="709">
          <p15:clr>
            <a:srgbClr val="FBAE40"/>
          </p15:clr>
        </p15:guide>
        <p15:guide id="13" pos="683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Left Title Black Bkg">
  <p:cSld name="Title Slide Left Title Black Bkg">
    <p:bg>
      <p:bgPr>
        <a:solidFill>
          <a:schemeClr val="dk1"/>
        </a:solidFill>
      </p:bgPr>
    </p:bg>
    <p:spTree>
      <p:nvGrpSpPr>
        <p:cNvPr id="32" name="Shape 32"/>
        <p:cNvGrpSpPr/>
        <p:nvPr/>
      </p:nvGrpSpPr>
      <p:grpSpPr>
        <a:xfrm>
          <a:off x="0" y="0"/>
          <a:ext cx="0" cy="0"/>
          <a:chOff x="0" y="0"/>
          <a:chExt cx="0" cy="0"/>
        </a:xfrm>
      </p:grpSpPr>
      <p:pic>
        <p:nvPicPr>
          <p:cNvPr id="33" name="Google Shape;33;p8"/>
          <p:cNvPicPr preferRelativeResize="0"/>
          <p:nvPr/>
        </p:nvPicPr>
        <p:blipFill rotWithShape="1">
          <a:blip r:embed="rId2">
            <a:alphaModFix/>
          </a:blip>
          <a:srcRect b="28438" l="6366" r="5854" t="21458"/>
          <a:stretch/>
        </p:blipFill>
        <p:spPr>
          <a:xfrm>
            <a:off x="10000174" y="393895"/>
            <a:ext cx="1779173" cy="689317"/>
          </a:xfrm>
          <a:prstGeom prst="rect">
            <a:avLst/>
          </a:prstGeom>
          <a:noFill/>
          <a:ln>
            <a:noFill/>
          </a:ln>
        </p:spPr>
      </p:pic>
      <p:sp>
        <p:nvSpPr>
          <p:cNvPr id="34" name="Google Shape;34;p8"/>
          <p:cNvSpPr txBox="1"/>
          <p:nvPr>
            <p:ph type="title"/>
          </p:nvPr>
        </p:nvSpPr>
        <p:spPr>
          <a:xfrm>
            <a:off x="584200" y="2979778"/>
            <a:ext cx="9144000" cy="553998"/>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chemeClr val="lt1"/>
              </a:buClr>
              <a:buSzPts val="3600"/>
              <a:buFont typeface="Arial"/>
              <a:buNone/>
              <a:defRPr b="1" sz="36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8"/>
          <p:cNvSpPr txBox="1"/>
          <p:nvPr>
            <p:ph idx="1" type="body"/>
          </p:nvPr>
        </p:nvSpPr>
        <p:spPr>
          <a:xfrm>
            <a:off x="584200" y="3962400"/>
            <a:ext cx="9144000" cy="33855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rge Number Divider 1">
  <p:cSld name="Large Number Divider 1">
    <p:bg>
      <p:bgPr>
        <a:solidFill>
          <a:schemeClr val="dk2"/>
        </a:solidFill>
      </p:bgPr>
    </p:bg>
    <p:spTree>
      <p:nvGrpSpPr>
        <p:cNvPr id="455" name="Shape 455"/>
        <p:cNvGrpSpPr/>
        <p:nvPr/>
      </p:nvGrpSpPr>
      <p:grpSpPr>
        <a:xfrm>
          <a:off x="0" y="0"/>
          <a:ext cx="0" cy="0"/>
          <a:chOff x="0" y="0"/>
          <a:chExt cx="0" cy="0"/>
        </a:xfrm>
      </p:grpSpPr>
      <p:sp>
        <p:nvSpPr>
          <p:cNvPr id="456" name="Google Shape;456;p62"/>
          <p:cNvSpPr txBox="1"/>
          <p:nvPr>
            <p:ph idx="1" type="body"/>
          </p:nvPr>
        </p:nvSpPr>
        <p:spPr>
          <a:xfrm>
            <a:off x="4941888" y="585788"/>
            <a:ext cx="6667500" cy="69011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720"/>
              </a:spcBef>
              <a:spcAft>
                <a:spcPts val="0"/>
              </a:spcAft>
              <a:buClr>
                <a:schemeClr val="lt1"/>
              </a:buClr>
              <a:buSzPts val="3240"/>
              <a:buFont typeface="Noto Sans Symbols"/>
              <a:buNone/>
              <a:defRPr b="1" sz="3600">
                <a:solidFill>
                  <a:schemeClr val="lt1"/>
                </a:solidFill>
                <a:latin typeface="Arial"/>
                <a:ea typeface="Arial"/>
                <a:cs typeface="Arial"/>
                <a:sym typeface="Arial"/>
              </a:defRPr>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457" name="Google Shape;457;p62"/>
          <p:cNvSpPr txBox="1"/>
          <p:nvPr/>
        </p:nvSpPr>
        <p:spPr>
          <a:xfrm>
            <a:off x="12355721" y="-203944"/>
            <a:ext cx="577081" cy="1538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
        <p:nvSpPr>
          <p:cNvPr id="458" name="Google Shape;458;p62"/>
          <p:cNvSpPr txBox="1"/>
          <p:nvPr/>
        </p:nvSpPr>
        <p:spPr>
          <a:xfrm>
            <a:off x="0" y="680485"/>
            <a:ext cx="4356100" cy="617751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0000"/>
              <a:buFont typeface="Arial"/>
              <a:buNone/>
            </a:pPr>
            <a:r>
              <a:rPr b="1" i="0" lang="en-US" sz="50000" u="none" cap="none" strike="noStrike">
                <a:solidFill>
                  <a:schemeClr val="accent1"/>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459" name="Google Shape;459;p62"/>
          <p:cNvSpPr txBox="1"/>
          <p:nvPr>
            <p:ph idx="2" type="body"/>
          </p:nvPr>
        </p:nvSpPr>
        <p:spPr>
          <a:xfrm>
            <a:off x="4941888" y="1307806"/>
            <a:ext cx="6667500" cy="212119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80"/>
              </a:spcBef>
              <a:spcAft>
                <a:spcPts val="0"/>
              </a:spcAft>
              <a:buClr>
                <a:schemeClr val="lt1"/>
              </a:buClr>
              <a:buSzPts val="2160"/>
              <a:buFont typeface="Noto Sans Symbols"/>
              <a:buNone/>
              <a:defRPr sz="2400">
                <a:solidFill>
                  <a:schemeClr val="lt1"/>
                </a:solidFill>
                <a:latin typeface="Arial"/>
                <a:ea typeface="Arial"/>
                <a:cs typeface="Arial"/>
                <a:sym typeface="Arial"/>
              </a:defRPr>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Tree>
  </p:cSld>
  <p:clrMapOvr>
    <a:masterClrMapping/>
  </p:clrMapOvr>
  <p:transition>
    <p:fade/>
  </p:transition>
  <p:extLst>
    <p:ext uri="{DCECCB84-F9BA-43D5-87BE-67443E8EF086}">
      <p15:sldGuideLst>
        <p15:guide id="1" pos="2744">
          <p15:clr>
            <a:srgbClr val="5ACBF0"/>
          </p15:clr>
        </p15:guide>
        <p15:guide id="2" orient="horz" pos="2160">
          <p15:clr>
            <a:srgbClr val="5ACBF0"/>
          </p15:clr>
        </p15:guide>
        <p15:guide id="3" pos="2376">
          <p15:clr>
            <a:srgbClr val="5ACBF0"/>
          </p15:clr>
        </p15:guide>
        <p15:guide id="4" pos="3113">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Large Number Divider 1">
  <p:cSld name="5_Large Number Divider 1">
    <p:bg>
      <p:bgPr>
        <a:solidFill>
          <a:schemeClr val="dk2"/>
        </a:solidFill>
      </p:bgPr>
    </p:bg>
    <p:spTree>
      <p:nvGrpSpPr>
        <p:cNvPr id="460" name="Shape 460"/>
        <p:cNvGrpSpPr/>
        <p:nvPr/>
      </p:nvGrpSpPr>
      <p:grpSpPr>
        <a:xfrm>
          <a:off x="0" y="0"/>
          <a:ext cx="0" cy="0"/>
          <a:chOff x="0" y="0"/>
          <a:chExt cx="0" cy="0"/>
        </a:xfrm>
      </p:grpSpPr>
      <p:sp>
        <p:nvSpPr>
          <p:cNvPr id="461" name="Google Shape;461;p63"/>
          <p:cNvSpPr txBox="1"/>
          <p:nvPr/>
        </p:nvSpPr>
        <p:spPr>
          <a:xfrm>
            <a:off x="0" y="680485"/>
            <a:ext cx="4356100" cy="6177516"/>
          </a:xfrm>
          <a:prstGeom prst="rect">
            <a:avLst/>
          </a:prstGeom>
          <a:noFill/>
          <a:ln>
            <a:noFill/>
          </a:ln>
          <a:effectLst>
            <a:outerShdw blurRad="76200" rotWithShape="0" algn="tl" dir="2700000" dist="76200">
              <a:srgbClr val="000000">
                <a:alpha val="20000"/>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0000"/>
              <a:buFont typeface="Arial"/>
              <a:buNone/>
            </a:pPr>
            <a:r>
              <a:rPr b="1" i="0" lang="en-US" sz="50000" u="none" cap="none" strike="noStrike">
                <a:solidFill>
                  <a:schemeClr val="accent1"/>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462" name="Google Shape;462;p63"/>
          <p:cNvSpPr txBox="1"/>
          <p:nvPr/>
        </p:nvSpPr>
        <p:spPr>
          <a:xfrm>
            <a:off x="12355721" y="-203944"/>
            <a:ext cx="577081" cy="1538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
        <p:nvSpPr>
          <p:cNvPr id="463" name="Google Shape;463;p63"/>
          <p:cNvSpPr txBox="1"/>
          <p:nvPr>
            <p:ph idx="1" type="body"/>
          </p:nvPr>
        </p:nvSpPr>
        <p:spPr>
          <a:xfrm>
            <a:off x="4941888" y="1307806"/>
            <a:ext cx="6667500" cy="212119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80"/>
              </a:spcBef>
              <a:spcAft>
                <a:spcPts val="0"/>
              </a:spcAft>
              <a:buClr>
                <a:schemeClr val="lt1"/>
              </a:buClr>
              <a:buSzPts val="2160"/>
              <a:buFont typeface="Noto Sans Symbols"/>
              <a:buNone/>
              <a:defRPr sz="2400">
                <a:solidFill>
                  <a:schemeClr val="lt1"/>
                </a:solidFill>
                <a:latin typeface="Arial"/>
                <a:ea typeface="Arial"/>
                <a:cs typeface="Arial"/>
                <a:sym typeface="Arial"/>
              </a:defRPr>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464" name="Google Shape;464;p63"/>
          <p:cNvSpPr txBox="1"/>
          <p:nvPr>
            <p:ph type="title"/>
          </p:nvPr>
        </p:nvSpPr>
        <p:spPr>
          <a:xfrm>
            <a:off x="4941888" y="585788"/>
            <a:ext cx="6667230" cy="714094"/>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3600"/>
              <a:buFont typeface="Arial"/>
              <a:buNone/>
              <a:defRPr b="1" sz="3600" cap="none">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2744">
          <p15:clr>
            <a:srgbClr val="5ACBF0"/>
          </p15:clr>
        </p15:guide>
        <p15:guide id="2" orient="horz" pos="2160">
          <p15:clr>
            <a:srgbClr val="5ACBF0"/>
          </p15:clr>
        </p15:guide>
        <p15:guide id="3" pos="2376">
          <p15:clr>
            <a:srgbClr val="5ACBF0"/>
          </p15:clr>
        </p15:guide>
        <p15:guide id="4" pos="3113">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Large Number Divider 1">
  <p:cSld name="6_Large Number Divider 1">
    <p:bg>
      <p:bgPr>
        <a:solidFill>
          <a:schemeClr val="dk2"/>
        </a:solidFill>
      </p:bgPr>
    </p:bg>
    <p:spTree>
      <p:nvGrpSpPr>
        <p:cNvPr id="465" name="Shape 465"/>
        <p:cNvGrpSpPr/>
        <p:nvPr/>
      </p:nvGrpSpPr>
      <p:grpSpPr>
        <a:xfrm>
          <a:off x="0" y="0"/>
          <a:ext cx="0" cy="0"/>
          <a:chOff x="0" y="0"/>
          <a:chExt cx="0" cy="0"/>
        </a:xfrm>
      </p:grpSpPr>
      <p:sp>
        <p:nvSpPr>
          <p:cNvPr id="466" name="Google Shape;466;p64"/>
          <p:cNvSpPr txBox="1"/>
          <p:nvPr/>
        </p:nvSpPr>
        <p:spPr>
          <a:xfrm>
            <a:off x="12355721" y="-203944"/>
            <a:ext cx="609141" cy="1538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Arial"/>
                <a:ea typeface="Arial"/>
                <a:cs typeface="Arial"/>
                <a:sym typeface="Arial"/>
              </a:rPr>
              <a:t>ELT layout</a:t>
            </a:r>
            <a:endParaRPr b="0" i="0" sz="1400" u="none" cap="none" strike="noStrike">
              <a:solidFill>
                <a:srgbClr val="000000"/>
              </a:solidFill>
              <a:latin typeface="Arial"/>
              <a:ea typeface="Arial"/>
              <a:cs typeface="Arial"/>
              <a:sym typeface="Arial"/>
            </a:endParaRPr>
          </a:p>
        </p:txBody>
      </p:sp>
      <p:sp>
        <p:nvSpPr>
          <p:cNvPr id="467" name="Google Shape;467;p64"/>
          <p:cNvSpPr txBox="1"/>
          <p:nvPr/>
        </p:nvSpPr>
        <p:spPr>
          <a:xfrm>
            <a:off x="0" y="680483"/>
            <a:ext cx="4356100" cy="6177517"/>
          </a:xfrm>
          <a:prstGeom prst="rect">
            <a:avLst/>
          </a:prstGeom>
          <a:noFill/>
          <a:ln>
            <a:noFill/>
          </a:ln>
          <a:effectLst>
            <a:outerShdw blurRad="76200" rotWithShape="0" algn="tl" dir="2700000" dist="76200">
              <a:srgbClr val="000000">
                <a:alpha val="20000"/>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0000"/>
              <a:buFont typeface="Arial"/>
              <a:buNone/>
            </a:pPr>
            <a:r>
              <a:rPr b="1" i="0" lang="en-US" sz="50000" u="none" cap="none" strike="noStrike">
                <a:solidFill>
                  <a:schemeClr val="accent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468" name="Google Shape;468;p64"/>
          <p:cNvSpPr txBox="1"/>
          <p:nvPr>
            <p:ph idx="1" type="body"/>
          </p:nvPr>
        </p:nvSpPr>
        <p:spPr>
          <a:xfrm>
            <a:off x="4941888" y="1307806"/>
            <a:ext cx="6667500" cy="212119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80"/>
              </a:spcBef>
              <a:spcAft>
                <a:spcPts val="0"/>
              </a:spcAft>
              <a:buClr>
                <a:schemeClr val="lt1"/>
              </a:buClr>
              <a:buSzPts val="2160"/>
              <a:buFont typeface="Noto Sans Symbols"/>
              <a:buNone/>
              <a:defRPr sz="2400">
                <a:solidFill>
                  <a:schemeClr val="lt1"/>
                </a:solidFill>
                <a:latin typeface="Arial"/>
                <a:ea typeface="Arial"/>
                <a:cs typeface="Arial"/>
                <a:sym typeface="Arial"/>
              </a:defRPr>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469" name="Google Shape;469;p64"/>
          <p:cNvSpPr txBox="1"/>
          <p:nvPr>
            <p:ph type="title"/>
          </p:nvPr>
        </p:nvSpPr>
        <p:spPr>
          <a:xfrm>
            <a:off x="4941888" y="585788"/>
            <a:ext cx="6667230" cy="714094"/>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3600"/>
              <a:buFont typeface="Arial"/>
              <a:buNone/>
              <a:defRPr b="1" sz="3600" cap="none">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2744">
          <p15:clr>
            <a:srgbClr val="5ACBF0"/>
          </p15:clr>
        </p15:guide>
        <p15:guide id="2" orient="horz" pos="2160">
          <p15:clr>
            <a:srgbClr val="5ACBF0"/>
          </p15:clr>
        </p15:guide>
        <p15:guide id="3" pos="2376">
          <p15:clr>
            <a:srgbClr val="5ACBF0"/>
          </p15:clr>
        </p15:guide>
        <p15:guide id="4"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Large Number Divider 1">
  <p:cSld name="7_Large Number Divider 1">
    <p:bg>
      <p:bgPr>
        <a:solidFill>
          <a:schemeClr val="dk2"/>
        </a:solidFill>
      </p:bgPr>
    </p:bg>
    <p:spTree>
      <p:nvGrpSpPr>
        <p:cNvPr id="470" name="Shape 470"/>
        <p:cNvGrpSpPr/>
        <p:nvPr/>
      </p:nvGrpSpPr>
      <p:grpSpPr>
        <a:xfrm>
          <a:off x="0" y="0"/>
          <a:ext cx="0" cy="0"/>
          <a:chOff x="0" y="0"/>
          <a:chExt cx="0" cy="0"/>
        </a:xfrm>
      </p:grpSpPr>
      <p:sp>
        <p:nvSpPr>
          <p:cNvPr id="471" name="Google Shape;471;p65"/>
          <p:cNvSpPr txBox="1"/>
          <p:nvPr/>
        </p:nvSpPr>
        <p:spPr>
          <a:xfrm>
            <a:off x="12355721" y="-203944"/>
            <a:ext cx="609141" cy="1538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Arial"/>
                <a:ea typeface="Arial"/>
                <a:cs typeface="Arial"/>
                <a:sym typeface="Arial"/>
              </a:rPr>
              <a:t>ELT layout</a:t>
            </a:r>
            <a:endParaRPr b="0" i="0" sz="1400" u="none" cap="none" strike="noStrike">
              <a:solidFill>
                <a:srgbClr val="000000"/>
              </a:solidFill>
              <a:latin typeface="Arial"/>
              <a:ea typeface="Arial"/>
              <a:cs typeface="Arial"/>
              <a:sym typeface="Arial"/>
            </a:endParaRPr>
          </a:p>
        </p:txBody>
      </p:sp>
      <p:sp>
        <p:nvSpPr>
          <p:cNvPr id="472" name="Google Shape;472;p65"/>
          <p:cNvSpPr txBox="1"/>
          <p:nvPr/>
        </p:nvSpPr>
        <p:spPr>
          <a:xfrm>
            <a:off x="0" y="680484"/>
            <a:ext cx="4356100" cy="6177516"/>
          </a:xfrm>
          <a:prstGeom prst="rect">
            <a:avLst/>
          </a:prstGeom>
          <a:noFill/>
          <a:ln>
            <a:noFill/>
          </a:ln>
          <a:effectLst>
            <a:outerShdw blurRad="76200" rotWithShape="0" algn="tl" dir="2700000" dist="76200">
              <a:srgbClr val="000000">
                <a:alpha val="20000"/>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0000"/>
              <a:buFont typeface="Arial"/>
              <a:buNone/>
            </a:pPr>
            <a:r>
              <a:rPr b="1" i="0" lang="en-US" sz="50000" u="none" cap="none" strike="noStrike">
                <a:solidFill>
                  <a:schemeClr val="accent1"/>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473" name="Google Shape;473;p65"/>
          <p:cNvSpPr txBox="1"/>
          <p:nvPr>
            <p:ph idx="1" type="body"/>
          </p:nvPr>
        </p:nvSpPr>
        <p:spPr>
          <a:xfrm>
            <a:off x="4941888" y="1307806"/>
            <a:ext cx="6667500" cy="212119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80"/>
              </a:spcBef>
              <a:spcAft>
                <a:spcPts val="0"/>
              </a:spcAft>
              <a:buClr>
                <a:schemeClr val="lt1"/>
              </a:buClr>
              <a:buSzPts val="2160"/>
              <a:buFont typeface="Noto Sans Symbols"/>
              <a:buNone/>
              <a:defRPr sz="2400">
                <a:solidFill>
                  <a:schemeClr val="lt1"/>
                </a:solidFill>
                <a:latin typeface="Arial"/>
                <a:ea typeface="Arial"/>
                <a:cs typeface="Arial"/>
                <a:sym typeface="Arial"/>
              </a:defRPr>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474" name="Google Shape;474;p65"/>
          <p:cNvSpPr txBox="1"/>
          <p:nvPr>
            <p:ph type="title"/>
          </p:nvPr>
        </p:nvSpPr>
        <p:spPr>
          <a:xfrm>
            <a:off x="4941888" y="585788"/>
            <a:ext cx="6667230" cy="714094"/>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3600"/>
              <a:buFont typeface="Arial"/>
              <a:buNone/>
              <a:defRPr b="1" sz="3600" cap="none">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2744">
          <p15:clr>
            <a:srgbClr val="5ACBF0"/>
          </p15:clr>
        </p15:guide>
        <p15:guide id="2" orient="horz" pos="2160">
          <p15:clr>
            <a:srgbClr val="5ACBF0"/>
          </p15:clr>
        </p15:guide>
        <p15:guide id="3" pos="2376">
          <p15:clr>
            <a:srgbClr val="5ACBF0"/>
          </p15:clr>
        </p15:guide>
        <p15:guide id="4" pos="3113">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Large Number Divider 1">
  <p:cSld name="8_Large Number Divider 1">
    <p:bg>
      <p:bgPr>
        <a:solidFill>
          <a:schemeClr val="dk2"/>
        </a:solidFill>
      </p:bgPr>
    </p:bg>
    <p:spTree>
      <p:nvGrpSpPr>
        <p:cNvPr id="475" name="Shape 475"/>
        <p:cNvGrpSpPr/>
        <p:nvPr/>
      </p:nvGrpSpPr>
      <p:grpSpPr>
        <a:xfrm>
          <a:off x="0" y="0"/>
          <a:ext cx="0" cy="0"/>
          <a:chOff x="0" y="0"/>
          <a:chExt cx="0" cy="0"/>
        </a:xfrm>
      </p:grpSpPr>
      <p:sp>
        <p:nvSpPr>
          <p:cNvPr id="476" name="Google Shape;476;p66"/>
          <p:cNvSpPr txBox="1"/>
          <p:nvPr/>
        </p:nvSpPr>
        <p:spPr>
          <a:xfrm>
            <a:off x="12355721" y="-203944"/>
            <a:ext cx="609141" cy="1538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Arial"/>
                <a:ea typeface="Arial"/>
                <a:cs typeface="Arial"/>
                <a:sym typeface="Arial"/>
              </a:rPr>
              <a:t>ELT layout</a:t>
            </a:r>
            <a:endParaRPr b="0" i="0" sz="1400" u="none" cap="none" strike="noStrike">
              <a:solidFill>
                <a:srgbClr val="000000"/>
              </a:solidFill>
              <a:latin typeface="Arial"/>
              <a:ea typeface="Arial"/>
              <a:cs typeface="Arial"/>
              <a:sym typeface="Arial"/>
            </a:endParaRPr>
          </a:p>
        </p:txBody>
      </p:sp>
      <p:sp>
        <p:nvSpPr>
          <p:cNvPr id="477" name="Google Shape;477;p66"/>
          <p:cNvSpPr txBox="1"/>
          <p:nvPr/>
        </p:nvSpPr>
        <p:spPr>
          <a:xfrm>
            <a:off x="0" y="680484"/>
            <a:ext cx="4356100" cy="6177516"/>
          </a:xfrm>
          <a:prstGeom prst="rect">
            <a:avLst/>
          </a:prstGeom>
          <a:noFill/>
          <a:ln>
            <a:noFill/>
          </a:ln>
          <a:effectLst>
            <a:outerShdw blurRad="76200" rotWithShape="0" algn="tl" dir="2700000" dist="76200">
              <a:srgbClr val="000000">
                <a:alpha val="20000"/>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0000"/>
              <a:buFont typeface="Arial"/>
              <a:buNone/>
            </a:pPr>
            <a:r>
              <a:rPr b="1" i="0" lang="en-US" sz="50000" u="none" cap="none" strike="noStrike">
                <a:solidFill>
                  <a:schemeClr val="accent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478" name="Google Shape;478;p66"/>
          <p:cNvSpPr txBox="1"/>
          <p:nvPr>
            <p:ph idx="1" type="body"/>
          </p:nvPr>
        </p:nvSpPr>
        <p:spPr>
          <a:xfrm>
            <a:off x="4941888" y="1307806"/>
            <a:ext cx="6667500" cy="212119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80"/>
              </a:spcBef>
              <a:spcAft>
                <a:spcPts val="0"/>
              </a:spcAft>
              <a:buClr>
                <a:schemeClr val="lt1"/>
              </a:buClr>
              <a:buSzPts val="2160"/>
              <a:buFont typeface="Noto Sans Symbols"/>
              <a:buNone/>
              <a:defRPr sz="2400">
                <a:solidFill>
                  <a:schemeClr val="lt1"/>
                </a:solidFill>
                <a:latin typeface="Arial"/>
                <a:ea typeface="Arial"/>
                <a:cs typeface="Arial"/>
                <a:sym typeface="Arial"/>
              </a:defRPr>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479" name="Google Shape;479;p66"/>
          <p:cNvSpPr txBox="1"/>
          <p:nvPr>
            <p:ph type="title"/>
          </p:nvPr>
        </p:nvSpPr>
        <p:spPr>
          <a:xfrm>
            <a:off x="4941888" y="585788"/>
            <a:ext cx="6667230" cy="714094"/>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3600"/>
              <a:buFont typeface="Arial"/>
              <a:buNone/>
              <a:defRPr b="1" sz="3600" cap="none">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2744">
          <p15:clr>
            <a:srgbClr val="5ACBF0"/>
          </p15:clr>
        </p15:guide>
        <p15:guide id="2" orient="horz" pos="2160">
          <p15:clr>
            <a:srgbClr val="5ACBF0"/>
          </p15:clr>
        </p15:guide>
        <p15:guide id="3" pos="2376">
          <p15:clr>
            <a:srgbClr val="5ACBF0"/>
          </p15:clr>
        </p15:guide>
        <p15:guide id="4" pos="3113">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Large Number Divider 1">
  <p:cSld name="9_Large Number Divider 1">
    <p:bg>
      <p:bgPr>
        <a:solidFill>
          <a:schemeClr val="dk2"/>
        </a:solidFill>
      </p:bgPr>
    </p:bg>
    <p:spTree>
      <p:nvGrpSpPr>
        <p:cNvPr id="480" name="Shape 480"/>
        <p:cNvGrpSpPr/>
        <p:nvPr/>
      </p:nvGrpSpPr>
      <p:grpSpPr>
        <a:xfrm>
          <a:off x="0" y="0"/>
          <a:ext cx="0" cy="0"/>
          <a:chOff x="0" y="0"/>
          <a:chExt cx="0" cy="0"/>
        </a:xfrm>
      </p:grpSpPr>
      <p:sp>
        <p:nvSpPr>
          <p:cNvPr id="481" name="Google Shape;481;p67"/>
          <p:cNvSpPr txBox="1"/>
          <p:nvPr/>
        </p:nvSpPr>
        <p:spPr>
          <a:xfrm>
            <a:off x="12355721" y="-203944"/>
            <a:ext cx="609141" cy="1538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Arial"/>
                <a:ea typeface="Arial"/>
                <a:cs typeface="Arial"/>
                <a:sym typeface="Arial"/>
              </a:rPr>
              <a:t>ELT layout</a:t>
            </a:r>
            <a:endParaRPr b="0" i="0" sz="1400" u="none" cap="none" strike="noStrike">
              <a:solidFill>
                <a:srgbClr val="000000"/>
              </a:solidFill>
              <a:latin typeface="Arial"/>
              <a:ea typeface="Arial"/>
              <a:cs typeface="Arial"/>
              <a:sym typeface="Arial"/>
            </a:endParaRPr>
          </a:p>
        </p:txBody>
      </p:sp>
      <p:sp>
        <p:nvSpPr>
          <p:cNvPr id="482" name="Google Shape;482;p67"/>
          <p:cNvSpPr txBox="1"/>
          <p:nvPr/>
        </p:nvSpPr>
        <p:spPr>
          <a:xfrm>
            <a:off x="0" y="680484"/>
            <a:ext cx="4356100" cy="6177516"/>
          </a:xfrm>
          <a:prstGeom prst="rect">
            <a:avLst/>
          </a:prstGeom>
          <a:noFill/>
          <a:ln>
            <a:noFill/>
          </a:ln>
          <a:effectLst>
            <a:outerShdw blurRad="76200" rotWithShape="0" algn="tl" dir="2700000" dist="76200">
              <a:srgbClr val="000000">
                <a:alpha val="20000"/>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0000"/>
              <a:buFont typeface="Arial"/>
              <a:buNone/>
            </a:pPr>
            <a:r>
              <a:rPr b="1" i="0" lang="en-US" sz="50000" u="none" cap="none" strike="noStrike">
                <a:solidFill>
                  <a:schemeClr val="accent1"/>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sp>
        <p:nvSpPr>
          <p:cNvPr id="483" name="Google Shape;483;p67"/>
          <p:cNvSpPr txBox="1"/>
          <p:nvPr>
            <p:ph idx="1" type="body"/>
          </p:nvPr>
        </p:nvSpPr>
        <p:spPr>
          <a:xfrm>
            <a:off x="4941888" y="1307806"/>
            <a:ext cx="6667500" cy="212119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80"/>
              </a:spcBef>
              <a:spcAft>
                <a:spcPts val="0"/>
              </a:spcAft>
              <a:buClr>
                <a:schemeClr val="lt1"/>
              </a:buClr>
              <a:buSzPts val="2160"/>
              <a:buFont typeface="Noto Sans Symbols"/>
              <a:buNone/>
              <a:defRPr sz="2400">
                <a:solidFill>
                  <a:schemeClr val="lt1"/>
                </a:solidFill>
                <a:latin typeface="Arial"/>
                <a:ea typeface="Arial"/>
                <a:cs typeface="Arial"/>
                <a:sym typeface="Arial"/>
              </a:defRPr>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484" name="Google Shape;484;p67"/>
          <p:cNvSpPr txBox="1"/>
          <p:nvPr>
            <p:ph type="title"/>
          </p:nvPr>
        </p:nvSpPr>
        <p:spPr>
          <a:xfrm>
            <a:off x="4941888" y="585788"/>
            <a:ext cx="6667230" cy="714094"/>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3600"/>
              <a:buFont typeface="Arial"/>
              <a:buNone/>
              <a:defRPr b="1" sz="3600" cap="none">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2744">
          <p15:clr>
            <a:srgbClr val="5ACBF0"/>
          </p15:clr>
        </p15:guide>
        <p15:guide id="2" orient="horz" pos="2160">
          <p15:clr>
            <a:srgbClr val="5ACBF0"/>
          </p15:clr>
        </p15:guide>
        <p15:guide id="3" pos="2376">
          <p15:clr>
            <a:srgbClr val="5ACBF0"/>
          </p15:clr>
        </p15:guide>
        <p15:guide id="4" pos="3113">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veloper Code Layout full page">
  <p:cSld name="Developer Code Layout full page">
    <p:bg>
      <p:bgPr>
        <a:solidFill>
          <a:schemeClr val="lt2"/>
        </a:solidFill>
      </p:bgPr>
    </p:bg>
    <p:spTree>
      <p:nvGrpSpPr>
        <p:cNvPr id="485" name="Shape 485"/>
        <p:cNvGrpSpPr/>
        <p:nvPr/>
      </p:nvGrpSpPr>
      <p:grpSpPr>
        <a:xfrm>
          <a:off x="0" y="0"/>
          <a:ext cx="0" cy="0"/>
          <a:chOff x="0" y="0"/>
          <a:chExt cx="0" cy="0"/>
        </a:xfrm>
      </p:grpSpPr>
      <p:sp>
        <p:nvSpPr>
          <p:cNvPr id="486" name="Google Shape;486;p68"/>
          <p:cNvSpPr/>
          <p:nvPr/>
        </p:nvSpPr>
        <p:spPr>
          <a:xfrm>
            <a:off x="0" y="0"/>
            <a:ext cx="12192000" cy="6858000"/>
          </a:xfrm>
          <a:prstGeom prst="rect">
            <a:avLst/>
          </a:prstGeom>
          <a:solidFill>
            <a:srgbClr val="FFFFFF"/>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Quattrocento Sans"/>
              <a:ea typeface="Quattrocento Sans"/>
              <a:cs typeface="Quattrocento Sans"/>
              <a:sym typeface="Quattrocento Sans"/>
            </a:endParaRPr>
          </a:p>
        </p:txBody>
      </p:sp>
      <p:sp>
        <p:nvSpPr>
          <p:cNvPr id="487" name="Google Shape;487;p68"/>
          <p:cNvSpPr txBox="1"/>
          <p:nvPr>
            <p:ph idx="1" type="body"/>
          </p:nvPr>
        </p:nvSpPr>
        <p:spPr>
          <a:xfrm>
            <a:off x="0" y="0"/>
            <a:ext cx="3788358" cy="493776"/>
          </a:xfrm>
          <a:prstGeom prst="rect">
            <a:avLst/>
          </a:prstGeom>
          <a:gradFill>
            <a:gsLst>
              <a:gs pos="0">
                <a:srgbClr val="000000"/>
              </a:gs>
              <a:gs pos="99000">
                <a:srgbClr val="000000"/>
              </a:gs>
              <a:gs pos="100000">
                <a:schemeClr val="accent1"/>
              </a:gs>
            </a:gsLst>
            <a:lin ang="10800000" scaled="0"/>
          </a:gradFill>
          <a:ln>
            <a:noFill/>
          </a:ln>
        </p:spPr>
        <p:txBody>
          <a:bodyPr anchorCtr="0" anchor="t" bIns="91425" lIns="585200" spcFirstLastPara="1" rIns="0" wrap="square" tIns="91425">
            <a:spAutoFit/>
          </a:bodyPr>
          <a:lstStyle>
            <a:lvl1pPr indent="-228600" lvl="0" marL="457200" algn="l">
              <a:lnSpc>
                <a:spcPct val="100000"/>
              </a:lnSpc>
              <a:spcBef>
                <a:spcPts val="400"/>
              </a:spcBef>
              <a:spcAft>
                <a:spcPts val="0"/>
              </a:spcAft>
              <a:buClr>
                <a:srgbClr val="FFFFFF"/>
              </a:buClr>
              <a:buSzPts val="1799"/>
              <a:buNone/>
              <a:defRPr b="1" sz="1999">
                <a:solidFill>
                  <a:srgbClr val="FFFFFF"/>
                </a:solidFill>
                <a:latin typeface="Arial"/>
                <a:ea typeface="Arial"/>
                <a:cs typeface="Arial"/>
                <a:sym typeface="Aria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descr="This layout should only be used for developer code. The font used is a monospace font which is ideal for showing code." id="488" name="Google Shape;488;p68"/>
          <p:cNvSpPr txBox="1"/>
          <p:nvPr>
            <p:ph idx="2" type="body"/>
          </p:nvPr>
        </p:nvSpPr>
        <p:spPr>
          <a:xfrm>
            <a:off x="591438" y="710247"/>
            <a:ext cx="11018520" cy="36933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480"/>
              </a:spcBef>
              <a:spcAft>
                <a:spcPts val="0"/>
              </a:spcAft>
              <a:buClr>
                <a:srgbClr val="000000"/>
              </a:buClr>
              <a:buSzPts val="2160"/>
              <a:buNone/>
              <a:defRPr sz="2400">
                <a:solidFill>
                  <a:srgbClr val="000000"/>
                </a:solidFill>
                <a:latin typeface="Consolas"/>
                <a:ea typeface="Consolas"/>
                <a:cs typeface="Consolas"/>
                <a:sym typeface="Consolas"/>
              </a:defRPr>
            </a:lvl1pPr>
            <a:lvl2pPr indent="-228600" lvl="1" marL="914400" algn="l">
              <a:lnSpc>
                <a:spcPct val="100000"/>
              </a:lnSpc>
              <a:spcBef>
                <a:spcPts val="480"/>
              </a:spcBef>
              <a:spcAft>
                <a:spcPts val="0"/>
              </a:spcAft>
              <a:buClr>
                <a:schemeClr val="dk1"/>
              </a:buClr>
              <a:buSzPts val="2160"/>
              <a:buNone/>
              <a:defRPr sz="2400">
                <a:solidFill>
                  <a:schemeClr val="dk1"/>
                </a:solidFill>
                <a:latin typeface="Consolas"/>
                <a:ea typeface="Consolas"/>
                <a:cs typeface="Consolas"/>
                <a:sym typeface="Consolas"/>
              </a:defRPr>
            </a:lvl2pPr>
            <a:lvl3pPr indent="-228600" lvl="2" marL="1371600" algn="l">
              <a:lnSpc>
                <a:spcPct val="100000"/>
              </a:lnSpc>
              <a:spcBef>
                <a:spcPts val="480"/>
              </a:spcBef>
              <a:spcAft>
                <a:spcPts val="0"/>
              </a:spcAft>
              <a:buClr>
                <a:schemeClr val="dk1"/>
              </a:buClr>
              <a:buSzPts val="2160"/>
              <a:buNone/>
              <a:defRPr sz="2400">
                <a:solidFill>
                  <a:schemeClr val="dk1"/>
                </a:solidFill>
                <a:latin typeface="Consolas"/>
                <a:ea typeface="Consolas"/>
                <a:cs typeface="Consolas"/>
                <a:sym typeface="Consolas"/>
              </a:defRPr>
            </a:lvl3pPr>
            <a:lvl4pPr indent="-228600" lvl="3" marL="1828800" algn="l">
              <a:lnSpc>
                <a:spcPct val="100000"/>
              </a:lnSpc>
              <a:spcBef>
                <a:spcPts val="480"/>
              </a:spcBef>
              <a:spcAft>
                <a:spcPts val="0"/>
              </a:spcAft>
              <a:buClr>
                <a:schemeClr val="dk1"/>
              </a:buClr>
              <a:buSzPts val="2160"/>
              <a:buNone/>
              <a:defRPr sz="2400">
                <a:solidFill>
                  <a:schemeClr val="dk1"/>
                </a:solidFill>
                <a:latin typeface="Consolas"/>
                <a:ea typeface="Consolas"/>
                <a:cs typeface="Consolas"/>
                <a:sym typeface="Consolas"/>
              </a:defRPr>
            </a:lvl4pPr>
            <a:lvl5pPr indent="-228600" lvl="4" marL="2286000" algn="l">
              <a:lnSpc>
                <a:spcPct val="100000"/>
              </a:lnSpc>
              <a:spcBef>
                <a:spcPts val="480"/>
              </a:spcBef>
              <a:spcAft>
                <a:spcPts val="0"/>
              </a:spcAft>
              <a:buClr>
                <a:schemeClr val="dk1"/>
              </a:buClr>
              <a:buSzPts val="2160"/>
              <a:buNone/>
              <a:defRPr sz="2400">
                <a:solidFill>
                  <a:schemeClr val="dk1"/>
                </a:solidFill>
                <a:latin typeface="Consolas"/>
                <a:ea typeface="Consolas"/>
                <a:cs typeface="Consolas"/>
                <a:sym typeface="Consola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438">
          <p15:clr>
            <a:srgbClr val="5ACBF0"/>
          </p15:clr>
        </p15:guide>
        <p15:guide id="2"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veloper Code Layout">
  <p:cSld name="Developer Code Layout">
    <p:bg>
      <p:bgPr>
        <a:solidFill>
          <a:schemeClr val="lt2"/>
        </a:solidFill>
      </p:bgPr>
    </p:bg>
    <p:spTree>
      <p:nvGrpSpPr>
        <p:cNvPr id="489" name="Shape 489"/>
        <p:cNvGrpSpPr/>
        <p:nvPr/>
      </p:nvGrpSpPr>
      <p:grpSpPr>
        <a:xfrm>
          <a:off x="0" y="0"/>
          <a:ext cx="0" cy="0"/>
          <a:chOff x="0" y="0"/>
          <a:chExt cx="0" cy="0"/>
        </a:xfrm>
      </p:grpSpPr>
      <p:sp>
        <p:nvSpPr>
          <p:cNvPr id="490" name="Google Shape;490;p69"/>
          <p:cNvSpPr txBox="1"/>
          <p:nvPr>
            <p:ph type="title"/>
          </p:nvPr>
        </p:nvSpPr>
        <p:spPr>
          <a:xfrm>
            <a:off x="588263" y="457200"/>
            <a:ext cx="11018520" cy="553998"/>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dk1"/>
              </a:buClr>
              <a:buSzPts val="3600"/>
              <a:buFont typeface="Arial"/>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1" name="Google Shape;491;p69"/>
          <p:cNvSpPr/>
          <p:nvPr/>
        </p:nvSpPr>
        <p:spPr>
          <a:xfrm>
            <a:off x="0" y="1436688"/>
            <a:ext cx="12192000" cy="5421312"/>
          </a:xfrm>
          <a:prstGeom prst="rect">
            <a:avLst/>
          </a:prstGeom>
          <a:solidFill>
            <a:srgbClr val="FFFFFF"/>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Quattrocento Sans"/>
              <a:ea typeface="Quattrocento Sans"/>
              <a:cs typeface="Quattrocento Sans"/>
              <a:sym typeface="Quattrocento Sans"/>
            </a:endParaRPr>
          </a:p>
        </p:txBody>
      </p:sp>
      <p:sp>
        <p:nvSpPr>
          <p:cNvPr id="492" name="Google Shape;492;p69"/>
          <p:cNvSpPr txBox="1"/>
          <p:nvPr>
            <p:ph idx="1" type="body"/>
          </p:nvPr>
        </p:nvSpPr>
        <p:spPr>
          <a:xfrm>
            <a:off x="0" y="1436688"/>
            <a:ext cx="3788358" cy="446148"/>
          </a:xfrm>
          <a:prstGeom prst="rect">
            <a:avLst/>
          </a:prstGeom>
          <a:gradFill>
            <a:gsLst>
              <a:gs pos="0">
                <a:srgbClr val="000000"/>
              </a:gs>
              <a:gs pos="92000">
                <a:srgbClr val="000000"/>
              </a:gs>
              <a:gs pos="100000">
                <a:schemeClr val="accent1"/>
              </a:gs>
            </a:gsLst>
            <a:lin ang="16200000" scaled="0"/>
          </a:gradFill>
          <a:ln>
            <a:noFill/>
          </a:ln>
        </p:spPr>
        <p:txBody>
          <a:bodyPr anchorCtr="0" anchor="t" bIns="45700" lIns="585200" spcFirstLastPara="1" rIns="0" wrap="square" tIns="91425">
            <a:spAutoFit/>
          </a:bodyPr>
          <a:lstStyle>
            <a:lvl1pPr indent="-228600" lvl="0" marL="457200" algn="l">
              <a:lnSpc>
                <a:spcPct val="100000"/>
              </a:lnSpc>
              <a:spcBef>
                <a:spcPts val="400"/>
              </a:spcBef>
              <a:spcAft>
                <a:spcPts val="0"/>
              </a:spcAft>
              <a:buClr>
                <a:srgbClr val="FFFFFF"/>
              </a:buClr>
              <a:buSzPts val="1799"/>
              <a:buNone/>
              <a:defRPr b="1" sz="1999">
                <a:solidFill>
                  <a:srgbClr val="FFFFFF"/>
                </a:solidFill>
                <a:latin typeface="Arial"/>
                <a:ea typeface="Arial"/>
                <a:cs typeface="Arial"/>
                <a:sym typeface="Aria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descr="This layout should only be used for developer code. The font used is a monospace font which is ideal for showing code." id="493" name="Google Shape;493;p69"/>
          <p:cNvSpPr txBox="1"/>
          <p:nvPr>
            <p:ph idx="2" type="body"/>
          </p:nvPr>
        </p:nvSpPr>
        <p:spPr>
          <a:xfrm>
            <a:off x="588263" y="2099310"/>
            <a:ext cx="11018520" cy="36933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480"/>
              </a:spcBef>
              <a:spcAft>
                <a:spcPts val="0"/>
              </a:spcAft>
              <a:buClr>
                <a:srgbClr val="000000"/>
              </a:buClr>
              <a:buSzPts val="2160"/>
              <a:buNone/>
              <a:defRPr sz="2400">
                <a:solidFill>
                  <a:srgbClr val="000000"/>
                </a:solidFill>
                <a:latin typeface="Consolas"/>
                <a:ea typeface="Consolas"/>
                <a:cs typeface="Consolas"/>
                <a:sym typeface="Consolas"/>
              </a:defRPr>
            </a:lvl1pPr>
            <a:lvl2pPr indent="-228600" lvl="1" marL="914400" algn="l">
              <a:lnSpc>
                <a:spcPct val="100000"/>
              </a:lnSpc>
              <a:spcBef>
                <a:spcPts val="480"/>
              </a:spcBef>
              <a:spcAft>
                <a:spcPts val="0"/>
              </a:spcAft>
              <a:buClr>
                <a:schemeClr val="dk1"/>
              </a:buClr>
              <a:buSzPts val="2160"/>
              <a:buNone/>
              <a:defRPr sz="2400">
                <a:solidFill>
                  <a:schemeClr val="dk1"/>
                </a:solidFill>
                <a:latin typeface="Consolas"/>
                <a:ea typeface="Consolas"/>
                <a:cs typeface="Consolas"/>
                <a:sym typeface="Consolas"/>
              </a:defRPr>
            </a:lvl2pPr>
            <a:lvl3pPr indent="-228600" lvl="2" marL="1371600" algn="l">
              <a:lnSpc>
                <a:spcPct val="100000"/>
              </a:lnSpc>
              <a:spcBef>
                <a:spcPts val="480"/>
              </a:spcBef>
              <a:spcAft>
                <a:spcPts val="0"/>
              </a:spcAft>
              <a:buClr>
                <a:schemeClr val="dk1"/>
              </a:buClr>
              <a:buSzPts val="2160"/>
              <a:buNone/>
              <a:defRPr sz="2400">
                <a:solidFill>
                  <a:schemeClr val="dk1"/>
                </a:solidFill>
                <a:latin typeface="Consolas"/>
                <a:ea typeface="Consolas"/>
                <a:cs typeface="Consolas"/>
                <a:sym typeface="Consolas"/>
              </a:defRPr>
            </a:lvl3pPr>
            <a:lvl4pPr indent="-228600" lvl="3" marL="1828800" algn="l">
              <a:lnSpc>
                <a:spcPct val="100000"/>
              </a:lnSpc>
              <a:spcBef>
                <a:spcPts val="480"/>
              </a:spcBef>
              <a:spcAft>
                <a:spcPts val="0"/>
              </a:spcAft>
              <a:buClr>
                <a:schemeClr val="dk1"/>
              </a:buClr>
              <a:buSzPts val="2160"/>
              <a:buNone/>
              <a:defRPr sz="2400">
                <a:solidFill>
                  <a:schemeClr val="dk1"/>
                </a:solidFill>
                <a:latin typeface="Consolas"/>
                <a:ea typeface="Consolas"/>
                <a:cs typeface="Consolas"/>
                <a:sym typeface="Consolas"/>
              </a:defRPr>
            </a:lvl4pPr>
            <a:lvl5pPr indent="-228600" lvl="4" marL="2286000" algn="l">
              <a:lnSpc>
                <a:spcPct val="100000"/>
              </a:lnSpc>
              <a:spcBef>
                <a:spcPts val="480"/>
              </a:spcBef>
              <a:spcAft>
                <a:spcPts val="0"/>
              </a:spcAft>
              <a:buClr>
                <a:schemeClr val="dk1"/>
              </a:buClr>
              <a:buSzPts val="2160"/>
              <a:buNone/>
              <a:defRPr sz="2400">
                <a:solidFill>
                  <a:schemeClr val="dk1"/>
                </a:solidFill>
                <a:latin typeface="Consolas"/>
                <a:ea typeface="Consolas"/>
                <a:cs typeface="Consolas"/>
                <a:sym typeface="Consola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Bottom">
  <p:cSld name="Code Bottom">
    <p:bg>
      <p:bgPr>
        <a:solidFill>
          <a:schemeClr val="lt2"/>
        </a:solidFill>
      </p:bgPr>
    </p:bg>
    <p:spTree>
      <p:nvGrpSpPr>
        <p:cNvPr id="494" name="Shape 494"/>
        <p:cNvGrpSpPr/>
        <p:nvPr/>
      </p:nvGrpSpPr>
      <p:grpSpPr>
        <a:xfrm>
          <a:off x="0" y="0"/>
          <a:ext cx="0" cy="0"/>
          <a:chOff x="0" y="0"/>
          <a:chExt cx="0" cy="0"/>
        </a:xfrm>
      </p:grpSpPr>
      <p:sp>
        <p:nvSpPr>
          <p:cNvPr id="495" name="Google Shape;495;p70"/>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3600"/>
              <a:buFont typeface="Arial"/>
              <a:buNone/>
              <a:defRPr b="1">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6" name="Google Shape;496;p70"/>
          <p:cNvSpPr txBox="1"/>
          <p:nvPr>
            <p:ph idx="1" type="body"/>
          </p:nvPr>
        </p:nvSpPr>
        <p:spPr>
          <a:xfrm>
            <a:off x="586390" y="1230681"/>
            <a:ext cx="11018520" cy="36933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600"/>
              </a:spcBef>
              <a:spcAft>
                <a:spcPts val="0"/>
              </a:spcAft>
              <a:buClr>
                <a:schemeClr val="dk1"/>
              </a:buClr>
              <a:buSzPts val="2160"/>
              <a:buNone/>
              <a:defRPr b="0" sz="2400">
                <a:solidFill>
                  <a:schemeClr val="dk1"/>
                </a:solidFill>
                <a:latin typeface="Arial"/>
                <a:ea typeface="Arial"/>
                <a:cs typeface="Arial"/>
                <a:sym typeface="Arial"/>
              </a:defRPr>
            </a:lvl1pPr>
            <a:lvl2pPr indent="-228600" lvl="1" marL="914400" algn="l">
              <a:lnSpc>
                <a:spcPct val="100000"/>
              </a:lnSpc>
              <a:spcBef>
                <a:spcPts val="480"/>
              </a:spcBef>
              <a:spcAft>
                <a:spcPts val="0"/>
              </a:spcAft>
              <a:buClr>
                <a:srgbClr val="2F2F2F"/>
              </a:buClr>
              <a:buSzPts val="2160"/>
              <a:buNone/>
              <a:defRPr sz="2400">
                <a:solidFill>
                  <a:srgbClr val="2F2F2F"/>
                </a:solidFill>
                <a:latin typeface="Quattrocento Sans"/>
                <a:ea typeface="Quattrocento Sans"/>
                <a:cs typeface="Quattrocento Sans"/>
                <a:sym typeface="Quattrocento Sans"/>
              </a:defRPr>
            </a:lvl2pPr>
            <a:lvl3pPr indent="-228600" lvl="2" marL="1371600" algn="l">
              <a:lnSpc>
                <a:spcPct val="100000"/>
              </a:lnSpc>
              <a:spcBef>
                <a:spcPts val="320"/>
              </a:spcBef>
              <a:spcAft>
                <a:spcPts val="0"/>
              </a:spcAft>
              <a:buClr>
                <a:schemeClr val="dk1"/>
              </a:buClr>
              <a:buSzPts val="1440"/>
              <a:buNone/>
              <a:defRPr/>
            </a:lvl3pPr>
            <a:lvl4pPr indent="-228600" lvl="3" marL="1828800" algn="l">
              <a:lnSpc>
                <a:spcPct val="100000"/>
              </a:lnSpc>
              <a:spcBef>
                <a:spcPts val="280"/>
              </a:spcBef>
              <a:spcAft>
                <a:spcPts val="0"/>
              </a:spcAft>
              <a:buClr>
                <a:schemeClr val="dk1"/>
              </a:buClr>
              <a:buSzPts val="1260"/>
              <a:buNone/>
              <a:defRPr/>
            </a:lvl4pPr>
            <a:lvl5pPr indent="-228600" lvl="4" marL="2286000" algn="l">
              <a:lnSpc>
                <a:spcPct val="100000"/>
              </a:lnSpc>
              <a:spcBef>
                <a:spcPts val="280"/>
              </a:spcBef>
              <a:spcAft>
                <a:spcPts val="0"/>
              </a:spcAft>
              <a:buClr>
                <a:schemeClr val="dk1"/>
              </a:buClr>
              <a:buSzPts val="126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97" name="Google Shape;497;p70"/>
          <p:cNvSpPr/>
          <p:nvPr/>
        </p:nvSpPr>
        <p:spPr>
          <a:xfrm>
            <a:off x="0" y="2827138"/>
            <a:ext cx="12192000" cy="4030862"/>
          </a:xfrm>
          <a:prstGeom prst="rect">
            <a:avLst/>
          </a:prstGeom>
          <a:solidFill>
            <a:srgbClr val="FFFFFF"/>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Quattrocento Sans"/>
              <a:ea typeface="Quattrocento Sans"/>
              <a:cs typeface="Quattrocento Sans"/>
              <a:sym typeface="Quattrocento Sans"/>
            </a:endParaRPr>
          </a:p>
        </p:txBody>
      </p:sp>
      <p:sp>
        <p:nvSpPr>
          <p:cNvPr id="498" name="Google Shape;498;p70"/>
          <p:cNvSpPr txBox="1"/>
          <p:nvPr>
            <p:ph idx="2" type="body"/>
          </p:nvPr>
        </p:nvSpPr>
        <p:spPr>
          <a:xfrm>
            <a:off x="0" y="2827138"/>
            <a:ext cx="3788358" cy="446148"/>
          </a:xfrm>
          <a:prstGeom prst="rect">
            <a:avLst/>
          </a:prstGeom>
          <a:gradFill>
            <a:gsLst>
              <a:gs pos="0">
                <a:srgbClr val="000000"/>
              </a:gs>
              <a:gs pos="92000">
                <a:srgbClr val="000000"/>
              </a:gs>
              <a:gs pos="100000">
                <a:schemeClr val="accent1"/>
              </a:gs>
            </a:gsLst>
            <a:lin ang="16200000" scaled="0"/>
          </a:gradFill>
          <a:ln>
            <a:noFill/>
          </a:ln>
        </p:spPr>
        <p:txBody>
          <a:bodyPr anchorCtr="0" anchor="t" bIns="45700" lIns="585200" spcFirstLastPara="1" rIns="0" wrap="square" tIns="91425">
            <a:spAutoFit/>
          </a:bodyPr>
          <a:lstStyle>
            <a:lvl1pPr indent="-228600" lvl="0" marL="457200" algn="l">
              <a:lnSpc>
                <a:spcPct val="100000"/>
              </a:lnSpc>
              <a:spcBef>
                <a:spcPts val="400"/>
              </a:spcBef>
              <a:spcAft>
                <a:spcPts val="0"/>
              </a:spcAft>
              <a:buClr>
                <a:srgbClr val="FFFFFF"/>
              </a:buClr>
              <a:buSzPts val="1799"/>
              <a:buNone/>
              <a:defRPr b="1" sz="1999">
                <a:solidFill>
                  <a:srgbClr val="FFFFFF"/>
                </a:solidFill>
                <a:latin typeface="Arial"/>
                <a:ea typeface="Arial"/>
                <a:cs typeface="Arial"/>
                <a:sym typeface="Aria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descr="This layout should only be used for developer code. The font used is a monospace font which is ideal for showing code." id="499" name="Google Shape;499;p70"/>
          <p:cNvSpPr txBox="1"/>
          <p:nvPr>
            <p:ph idx="3" type="body"/>
          </p:nvPr>
        </p:nvSpPr>
        <p:spPr>
          <a:xfrm>
            <a:off x="586389" y="3491219"/>
            <a:ext cx="11018520" cy="36933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480"/>
              </a:spcBef>
              <a:spcAft>
                <a:spcPts val="0"/>
              </a:spcAft>
              <a:buClr>
                <a:srgbClr val="000000"/>
              </a:buClr>
              <a:buSzPts val="2160"/>
              <a:buNone/>
              <a:defRPr sz="2400">
                <a:solidFill>
                  <a:srgbClr val="000000"/>
                </a:solidFill>
                <a:latin typeface="Consolas"/>
                <a:ea typeface="Consolas"/>
                <a:cs typeface="Consolas"/>
                <a:sym typeface="Consolas"/>
              </a:defRPr>
            </a:lvl1pPr>
            <a:lvl2pPr indent="-228600" lvl="1" marL="914400" algn="l">
              <a:lnSpc>
                <a:spcPct val="100000"/>
              </a:lnSpc>
              <a:spcBef>
                <a:spcPts val="480"/>
              </a:spcBef>
              <a:spcAft>
                <a:spcPts val="0"/>
              </a:spcAft>
              <a:buClr>
                <a:schemeClr val="dk1"/>
              </a:buClr>
              <a:buSzPts val="2159"/>
              <a:buNone/>
              <a:defRPr sz="2399">
                <a:solidFill>
                  <a:schemeClr val="dk1"/>
                </a:solidFill>
                <a:latin typeface="Consolas"/>
                <a:ea typeface="Consolas"/>
                <a:cs typeface="Consolas"/>
                <a:sym typeface="Consolas"/>
              </a:defRPr>
            </a:lvl2pPr>
            <a:lvl3pPr indent="-228600" lvl="2" marL="1371600" algn="l">
              <a:lnSpc>
                <a:spcPct val="100000"/>
              </a:lnSpc>
              <a:spcBef>
                <a:spcPts val="400"/>
              </a:spcBef>
              <a:spcAft>
                <a:spcPts val="0"/>
              </a:spcAft>
              <a:buClr>
                <a:schemeClr val="dk1"/>
              </a:buClr>
              <a:buSzPts val="1799"/>
              <a:buNone/>
              <a:defRPr sz="1999">
                <a:solidFill>
                  <a:schemeClr val="dk1"/>
                </a:solidFill>
                <a:latin typeface="Consolas"/>
                <a:ea typeface="Consolas"/>
                <a:cs typeface="Consolas"/>
                <a:sym typeface="Consolas"/>
              </a:defRPr>
            </a:lvl3pPr>
            <a:lvl4pPr indent="-228600" lvl="3" marL="1828800" algn="l">
              <a:lnSpc>
                <a:spcPct val="100000"/>
              </a:lnSpc>
              <a:spcBef>
                <a:spcPts val="360"/>
              </a:spcBef>
              <a:spcAft>
                <a:spcPts val="0"/>
              </a:spcAft>
              <a:buClr>
                <a:schemeClr val="dk1"/>
              </a:buClr>
              <a:buSzPts val="1619"/>
              <a:buNone/>
              <a:defRPr sz="1799">
                <a:solidFill>
                  <a:schemeClr val="dk1"/>
                </a:solidFill>
                <a:latin typeface="Consolas"/>
                <a:ea typeface="Consolas"/>
                <a:cs typeface="Consolas"/>
                <a:sym typeface="Consolas"/>
              </a:defRPr>
            </a:lvl4pPr>
            <a:lvl5pPr indent="-228600" lvl="4" marL="2286000" algn="l">
              <a:lnSpc>
                <a:spcPct val="100000"/>
              </a:lnSpc>
              <a:spcBef>
                <a:spcPts val="360"/>
              </a:spcBef>
              <a:spcAft>
                <a:spcPts val="0"/>
              </a:spcAft>
              <a:buClr>
                <a:schemeClr val="dk1"/>
              </a:buClr>
              <a:buSzPts val="1619"/>
              <a:buNone/>
              <a:defRPr sz="1799">
                <a:solidFill>
                  <a:schemeClr val="dk1"/>
                </a:solidFill>
                <a:latin typeface="Consolas"/>
                <a:ea typeface="Consolas"/>
                <a:cs typeface="Consolas"/>
                <a:sym typeface="Consola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288">
          <p15:clr>
            <a:srgbClr val="5ACBF0"/>
          </p15:clr>
        </p15:guide>
        <p15:guide id="2" orient="horz" pos="1776">
          <p15:clr>
            <a:srgbClr val="5ACBF0"/>
          </p15:clr>
        </p15:guide>
        <p15:guide id="3" orient="horz" pos="2197">
          <p15:clr>
            <a:srgbClr val="5ACBF0"/>
          </p15:clr>
        </p15:guide>
        <p15:guide id="4" orient="horz" pos="773">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Top">
  <p:cSld name="Code Top">
    <p:bg>
      <p:bgPr>
        <a:solidFill>
          <a:schemeClr val="lt2"/>
        </a:solidFill>
      </p:bgPr>
    </p:bg>
    <p:spTree>
      <p:nvGrpSpPr>
        <p:cNvPr id="500" name="Shape 500"/>
        <p:cNvGrpSpPr/>
        <p:nvPr/>
      </p:nvGrpSpPr>
      <p:grpSpPr>
        <a:xfrm>
          <a:off x="0" y="0"/>
          <a:ext cx="0" cy="0"/>
          <a:chOff x="0" y="0"/>
          <a:chExt cx="0" cy="0"/>
        </a:xfrm>
      </p:grpSpPr>
      <p:sp>
        <p:nvSpPr>
          <p:cNvPr id="501" name="Google Shape;501;p71"/>
          <p:cNvSpPr/>
          <p:nvPr/>
        </p:nvSpPr>
        <p:spPr>
          <a:xfrm>
            <a:off x="0" y="0"/>
            <a:ext cx="12192000" cy="4030862"/>
          </a:xfrm>
          <a:prstGeom prst="rect">
            <a:avLst/>
          </a:prstGeom>
          <a:solidFill>
            <a:srgbClr val="FFFFFF"/>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Quattrocento Sans"/>
              <a:ea typeface="Quattrocento Sans"/>
              <a:cs typeface="Quattrocento Sans"/>
              <a:sym typeface="Quattrocento Sans"/>
            </a:endParaRPr>
          </a:p>
        </p:txBody>
      </p:sp>
      <p:sp>
        <p:nvSpPr>
          <p:cNvPr id="502" name="Google Shape;502;p71"/>
          <p:cNvSpPr txBox="1"/>
          <p:nvPr>
            <p:ph type="title"/>
          </p:nvPr>
        </p:nvSpPr>
        <p:spPr>
          <a:xfrm>
            <a:off x="588263" y="4224580"/>
            <a:ext cx="11018520" cy="492443"/>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3200"/>
              <a:buFont typeface="Arial"/>
              <a:buNone/>
              <a:defRPr b="1" sz="32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3" name="Google Shape;503;p71"/>
          <p:cNvSpPr txBox="1"/>
          <p:nvPr>
            <p:ph idx="1" type="body"/>
          </p:nvPr>
        </p:nvSpPr>
        <p:spPr>
          <a:xfrm>
            <a:off x="0" y="0"/>
            <a:ext cx="3788358" cy="446148"/>
          </a:xfrm>
          <a:prstGeom prst="rect">
            <a:avLst/>
          </a:prstGeom>
          <a:gradFill>
            <a:gsLst>
              <a:gs pos="0">
                <a:srgbClr val="000000"/>
              </a:gs>
              <a:gs pos="92000">
                <a:srgbClr val="000000"/>
              </a:gs>
              <a:gs pos="100000">
                <a:schemeClr val="accent1"/>
              </a:gs>
            </a:gsLst>
            <a:lin ang="16200000" scaled="0"/>
          </a:gradFill>
          <a:ln>
            <a:noFill/>
          </a:ln>
        </p:spPr>
        <p:txBody>
          <a:bodyPr anchorCtr="0" anchor="t" bIns="45700" lIns="585200" spcFirstLastPara="1" rIns="0" wrap="square" tIns="91425">
            <a:spAutoFit/>
          </a:bodyPr>
          <a:lstStyle>
            <a:lvl1pPr indent="-228600" lvl="0" marL="457200" algn="l">
              <a:lnSpc>
                <a:spcPct val="100000"/>
              </a:lnSpc>
              <a:spcBef>
                <a:spcPts val="400"/>
              </a:spcBef>
              <a:spcAft>
                <a:spcPts val="0"/>
              </a:spcAft>
              <a:buClr>
                <a:srgbClr val="FFFFFF"/>
              </a:buClr>
              <a:buSzPts val="1799"/>
              <a:buNone/>
              <a:defRPr b="1" sz="1999">
                <a:solidFill>
                  <a:srgbClr val="FFFFFF"/>
                </a:solidFill>
                <a:latin typeface="Arial"/>
                <a:ea typeface="Arial"/>
                <a:cs typeface="Arial"/>
                <a:sym typeface="Aria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descr="This layout should only be used for developer code. The font used is a monospace font which is ideal for showing code." id="504" name="Google Shape;504;p71"/>
          <p:cNvSpPr txBox="1"/>
          <p:nvPr>
            <p:ph idx="2" type="body"/>
          </p:nvPr>
        </p:nvSpPr>
        <p:spPr>
          <a:xfrm>
            <a:off x="586389" y="660508"/>
            <a:ext cx="11018520" cy="36933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480"/>
              </a:spcBef>
              <a:spcAft>
                <a:spcPts val="0"/>
              </a:spcAft>
              <a:buClr>
                <a:srgbClr val="000000"/>
              </a:buClr>
              <a:buSzPts val="2160"/>
              <a:buNone/>
              <a:defRPr sz="2400">
                <a:solidFill>
                  <a:srgbClr val="000000"/>
                </a:solidFill>
                <a:latin typeface="Consolas"/>
                <a:ea typeface="Consolas"/>
                <a:cs typeface="Consolas"/>
                <a:sym typeface="Consolas"/>
              </a:defRPr>
            </a:lvl1pPr>
            <a:lvl2pPr indent="-228600" lvl="1" marL="914400" algn="l">
              <a:lnSpc>
                <a:spcPct val="100000"/>
              </a:lnSpc>
              <a:spcBef>
                <a:spcPts val="480"/>
              </a:spcBef>
              <a:spcAft>
                <a:spcPts val="0"/>
              </a:spcAft>
              <a:buClr>
                <a:schemeClr val="dk1"/>
              </a:buClr>
              <a:buSzPts val="2159"/>
              <a:buNone/>
              <a:defRPr sz="2399">
                <a:solidFill>
                  <a:schemeClr val="dk1"/>
                </a:solidFill>
                <a:latin typeface="Consolas"/>
                <a:ea typeface="Consolas"/>
                <a:cs typeface="Consolas"/>
                <a:sym typeface="Consolas"/>
              </a:defRPr>
            </a:lvl2pPr>
            <a:lvl3pPr indent="-228600" lvl="2" marL="1371600" algn="l">
              <a:lnSpc>
                <a:spcPct val="100000"/>
              </a:lnSpc>
              <a:spcBef>
                <a:spcPts val="400"/>
              </a:spcBef>
              <a:spcAft>
                <a:spcPts val="0"/>
              </a:spcAft>
              <a:buClr>
                <a:schemeClr val="dk1"/>
              </a:buClr>
              <a:buSzPts val="1799"/>
              <a:buNone/>
              <a:defRPr sz="1999">
                <a:solidFill>
                  <a:schemeClr val="dk1"/>
                </a:solidFill>
                <a:latin typeface="Consolas"/>
                <a:ea typeface="Consolas"/>
                <a:cs typeface="Consolas"/>
                <a:sym typeface="Consolas"/>
              </a:defRPr>
            </a:lvl3pPr>
            <a:lvl4pPr indent="-228600" lvl="3" marL="1828800" algn="l">
              <a:lnSpc>
                <a:spcPct val="100000"/>
              </a:lnSpc>
              <a:spcBef>
                <a:spcPts val="360"/>
              </a:spcBef>
              <a:spcAft>
                <a:spcPts val="0"/>
              </a:spcAft>
              <a:buClr>
                <a:schemeClr val="dk1"/>
              </a:buClr>
              <a:buSzPts val="1619"/>
              <a:buNone/>
              <a:defRPr sz="1799">
                <a:solidFill>
                  <a:schemeClr val="dk1"/>
                </a:solidFill>
                <a:latin typeface="Consolas"/>
                <a:ea typeface="Consolas"/>
                <a:cs typeface="Consolas"/>
                <a:sym typeface="Consolas"/>
              </a:defRPr>
            </a:lvl4pPr>
            <a:lvl5pPr indent="-228600" lvl="4" marL="2286000" algn="l">
              <a:lnSpc>
                <a:spcPct val="100000"/>
              </a:lnSpc>
              <a:spcBef>
                <a:spcPts val="360"/>
              </a:spcBef>
              <a:spcAft>
                <a:spcPts val="0"/>
              </a:spcAft>
              <a:buClr>
                <a:schemeClr val="dk1"/>
              </a:buClr>
              <a:buSzPts val="1619"/>
              <a:buNone/>
              <a:defRPr sz="1799">
                <a:solidFill>
                  <a:schemeClr val="dk1"/>
                </a:solidFill>
                <a:latin typeface="Consolas"/>
                <a:ea typeface="Consolas"/>
                <a:cs typeface="Consolas"/>
                <a:sym typeface="Consola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05" name="Google Shape;505;p71"/>
          <p:cNvSpPr txBox="1"/>
          <p:nvPr>
            <p:ph idx="3" type="body"/>
          </p:nvPr>
        </p:nvSpPr>
        <p:spPr>
          <a:xfrm>
            <a:off x="591152" y="4996505"/>
            <a:ext cx="11018520" cy="36933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600"/>
              </a:spcBef>
              <a:spcAft>
                <a:spcPts val="0"/>
              </a:spcAft>
              <a:buClr>
                <a:schemeClr val="dk1"/>
              </a:buClr>
              <a:buSzPts val="2160"/>
              <a:buNone/>
              <a:defRPr b="0" sz="2400">
                <a:solidFill>
                  <a:schemeClr val="dk1"/>
                </a:solidFill>
                <a:latin typeface="Arial"/>
                <a:ea typeface="Arial"/>
                <a:cs typeface="Arial"/>
                <a:sym typeface="Arial"/>
              </a:defRPr>
            </a:lvl1pPr>
            <a:lvl2pPr indent="-228600" lvl="1" marL="914400" algn="l">
              <a:lnSpc>
                <a:spcPct val="100000"/>
              </a:lnSpc>
              <a:spcBef>
                <a:spcPts val="480"/>
              </a:spcBef>
              <a:spcAft>
                <a:spcPts val="0"/>
              </a:spcAft>
              <a:buClr>
                <a:srgbClr val="2F2F2F"/>
              </a:buClr>
              <a:buSzPts val="2160"/>
              <a:buNone/>
              <a:defRPr sz="2400">
                <a:solidFill>
                  <a:srgbClr val="2F2F2F"/>
                </a:solidFill>
                <a:latin typeface="Quattrocento Sans"/>
                <a:ea typeface="Quattrocento Sans"/>
                <a:cs typeface="Quattrocento Sans"/>
                <a:sym typeface="Quattrocento Sans"/>
              </a:defRPr>
            </a:lvl2pPr>
            <a:lvl3pPr indent="-228600" lvl="2" marL="1371600" algn="l">
              <a:lnSpc>
                <a:spcPct val="100000"/>
              </a:lnSpc>
              <a:spcBef>
                <a:spcPts val="320"/>
              </a:spcBef>
              <a:spcAft>
                <a:spcPts val="0"/>
              </a:spcAft>
              <a:buClr>
                <a:schemeClr val="dk1"/>
              </a:buClr>
              <a:buSzPts val="1440"/>
              <a:buNone/>
              <a:defRPr/>
            </a:lvl3pPr>
            <a:lvl4pPr indent="-228600" lvl="3" marL="1828800" algn="l">
              <a:lnSpc>
                <a:spcPct val="100000"/>
              </a:lnSpc>
              <a:spcBef>
                <a:spcPts val="280"/>
              </a:spcBef>
              <a:spcAft>
                <a:spcPts val="0"/>
              </a:spcAft>
              <a:buClr>
                <a:schemeClr val="dk1"/>
              </a:buClr>
              <a:buSzPts val="1260"/>
              <a:buNone/>
              <a:defRPr/>
            </a:lvl4pPr>
            <a:lvl5pPr indent="-228600" lvl="4" marL="2286000" algn="l">
              <a:lnSpc>
                <a:spcPct val="100000"/>
              </a:lnSpc>
              <a:spcBef>
                <a:spcPts val="280"/>
              </a:spcBef>
              <a:spcAft>
                <a:spcPts val="0"/>
              </a:spcAft>
              <a:buClr>
                <a:schemeClr val="dk1"/>
              </a:buClr>
              <a:buSzPts val="126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288">
          <p15:clr>
            <a:srgbClr val="5ACBF0"/>
          </p15:clr>
        </p15:guide>
        <p15:guide id="2" orient="horz" pos="2661">
          <p15:clr>
            <a:srgbClr val="5ACBF0"/>
          </p15:clr>
        </p15:guide>
        <p15:guide id="3" orient="horz" pos="3147">
          <p15:clr>
            <a:srgbClr val="5ACBF0"/>
          </p15:clr>
        </p15:guide>
        <p15:guide id="4" orient="horz" pos="419">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Left Title White Bkg">
  <p:cSld name="Title Slide Left Title White Bkg">
    <p:bg>
      <p:bgPr>
        <a:solidFill>
          <a:schemeClr val="lt1"/>
        </a:solidFill>
      </p:bgPr>
    </p:bg>
    <p:spTree>
      <p:nvGrpSpPr>
        <p:cNvPr id="36" name="Shape 36"/>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Right side">
  <p:cSld name="Code Right side">
    <p:bg>
      <p:bgPr>
        <a:solidFill>
          <a:schemeClr val="lt2"/>
        </a:solidFill>
      </p:bgPr>
    </p:bg>
    <p:spTree>
      <p:nvGrpSpPr>
        <p:cNvPr id="506" name="Shape 506"/>
        <p:cNvGrpSpPr/>
        <p:nvPr/>
      </p:nvGrpSpPr>
      <p:grpSpPr>
        <a:xfrm>
          <a:off x="0" y="0"/>
          <a:ext cx="0" cy="0"/>
          <a:chOff x="0" y="0"/>
          <a:chExt cx="0" cy="0"/>
        </a:xfrm>
      </p:grpSpPr>
      <p:sp>
        <p:nvSpPr>
          <p:cNvPr id="507" name="Google Shape;507;p72"/>
          <p:cNvSpPr txBox="1"/>
          <p:nvPr>
            <p:ph type="title"/>
          </p:nvPr>
        </p:nvSpPr>
        <p:spPr>
          <a:xfrm>
            <a:off x="588263" y="457200"/>
            <a:ext cx="4040887" cy="492443"/>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3200"/>
              <a:buFont typeface="Arial"/>
              <a:buNone/>
              <a:defRPr b="1" sz="32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8" name="Google Shape;508;p72"/>
          <p:cNvSpPr txBox="1"/>
          <p:nvPr>
            <p:ph idx="1" type="body"/>
          </p:nvPr>
        </p:nvSpPr>
        <p:spPr>
          <a:xfrm>
            <a:off x="588965" y="1338139"/>
            <a:ext cx="4040185" cy="36933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600"/>
              </a:spcBef>
              <a:spcAft>
                <a:spcPts val="0"/>
              </a:spcAft>
              <a:buClr>
                <a:schemeClr val="dk1"/>
              </a:buClr>
              <a:buSzPts val="2160"/>
              <a:buNone/>
              <a:defRPr b="0" i="0" sz="2400">
                <a:solidFill>
                  <a:schemeClr val="dk1"/>
                </a:solidFill>
                <a:latin typeface="Arial"/>
                <a:ea typeface="Arial"/>
                <a:cs typeface="Arial"/>
                <a:sym typeface="Arial"/>
              </a:defRPr>
            </a:lvl1pPr>
            <a:lvl2pPr indent="-228600" lvl="1" marL="914400" algn="l">
              <a:lnSpc>
                <a:spcPct val="100000"/>
              </a:lnSpc>
              <a:spcBef>
                <a:spcPts val="60"/>
              </a:spcBef>
              <a:spcAft>
                <a:spcPts val="0"/>
              </a:spcAft>
              <a:buClr>
                <a:srgbClr val="2F2F2F"/>
              </a:buClr>
              <a:buSzPts val="2160"/>
              <a:buNone/>
              <a:defRPr b="0" i="0" sz="2400">
                <a:solidFill>
                  <a:srgbClr val="2F2F2F"/>
                </a:solidFill>
                <a:latin typeface="Quattrocento Sans"/>
                <a:ea typeface="Quattrocento Sans"/>
                <a:cs typeface="Quattrocento Sans"/>
                <a:sym typeface="Quattrocento Sans"/>
              </a:defRPr>
            </a:lvl2pPr>
            <a:lvl3pPr indent="-228600" lvl="2" marL="1371600" algn="l">
              <a:lnSpc>
                <a:spcPct val="100000"/>
              </a:lnSpc>
              <a:spcBef>
                <a:spcPts val="320"/>
              </a:spcBef>
              <a:spcAft>
                <a:spcPts val="0"/>
              </a:spcAft>
              <a:buClr>
                <a:schemeClr val="dk1"/>
              </a:buClr>
              <a:buSzPts val="1440"/>
              <a:buNone/>
              <a:defRPr/>
            </a:lvl3pPr>
            <a:lvl4pPr indent="-228600" lvl="3" marL="1828800" algn="l">
              <a:lnSpc>
                <a:spcPct val="100000"/>
              </a:lnSpc>
              <a:spcBef>
                <a:spcPts val="280"/>
              </a:spcBef>
              <a:spcAft>
                <a:spcPts val="0"/>
              </a:spcAft>
              <a:buClr>
                <a:schemeClr val="dk1"/>
              </a:buClr>
              <a:buSzPts val="1260"/>
              <a:buNone/>
              <a:defRPr/>
            </a:lvl4pPr>
            <a:lvl5pPr indent="-228600" lvl="4" marL="2286000" algn="l">
              <a:lnSpc>
                <a:spcPct val="100000"/>
              </a:lnSpc>
              <a:spcBef>
                <a:spcPts val="280"/>
              </a:spcBef>
              <a:spcAft>
                <a:spcPts val="0"/>
              </a:spcAft>
              <a:buClr>
                <a:schemeClr val="dk1"/>
              </a:buClr>
              <a:buSzPts val="126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09" name="Google Shape;509;p72"/>
          <p:cNvSpPr/>
          <p:nvPr/>
        </p:nvSpPr>
        <p:spPr>
          <a:xfrm>
            <a:off x="5205984" y="0"/>
            <a:ext cx="6986016" cy="6858000"/>
          </a:xfrm>
          <a:prstGeom prst="rect">
            <a:avLst/>
          </a:prstGeom>
          <a:solidFill>
            <a:srgbClr val="FFFFFF"/>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Quattrocento Sans"/>
              <a:ea typeface="Quattrocento Sans"/>
              <a:cs typeface="Quattrocento Sans"/>
              <a:sym typeface="Quattrocento Sans"/>
            </a:endParaRPr>
          </a:p>
        </p:txBody>
      </p:sp>
      <p:sp>
        <p:nvSpPr>
          <p:cNvPr id="510" name="Google Shape;510;p72"/>
          <p:cNvSpPr txBox="1"/>
          <p:nvPr>
            <p:ph idx="2" type="body"/>
          </p:nvPr>
        </p:nvSpPr>
        <p:spPr>
          <a:xfrm>
            <a:off x="5211763" y="0"/>
            <a:ext cx="3788358" cy="492314"/>
          </a:xfrm>
          <a:prstGeom prst="rect">
            <a:avLst/>
          </a:prstGeom>
          <a:gradFill>
            <a:gsLst>
              <a:gs pos="0">
                <a:srgbClr val="000000"/>
              </a:gs>
              <a:gs pos="99000">
                <a:srgbClr val="000000"/>
              </a:gs>
              <a:gs pos="100000">
                <a:schemeClr val="accent1"/>
              </a:gs>
            </a:gsLst>
            <a:lin ang="10800000" scaled="0"/>
          </a:gradFill>
          <a:ln>
            <a:noFill/>
          </a:ln>
        </p:spPr>
        <p:txBody>
          <a:bodyPr anchorCtr="0" anchor="t" bIns="91425" lIns="585200" spcFirstLastPara="1" rIns="0" wrap="square" tIns="91425">
            <a:spAutoFit/>
          </a:bodyPr>
          <a:lstStyle>
            <a:lvl1pPr indent="-228600" lvl="0" marL="457200" algn="l">
              <a:lnSpc>
                <a:spcPct val="100000"/>
              </a:lnSpc>
              <a:spcBef>
                <a:spcPts val="400"/>
              </a:spcBef>
              <a:spcAft>
                <a:spcPts val="0"/>
              </a:spcAft>
              <a:buClr>
                <a:srgbClr val="FFFFFF"/>
              </a:buClr>
              <a:buSzPts val="1799"/>
              <a:buNone/>
              <a:defRPr b="1" sz="1999">
                <a:solidFill>
                  <a:srgbClr val="FFFFFF"/>
                </a:solidFill>
                <a:latin typeface="Arial"/>
                <a:ea typeface="Arial"/>
                <a:cs typeface="Arial"/>
                <a:sym typeface="Aria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descr="This layout should only be used for developer code. The font used is a monospace font which is ideal for showing code." id="511" name="Google Shape;511;p72"/>
          <p:cNvSpPr txBox="1"/>
          <p:nvPr>
            <p:ph idx="3" type="body"/>
          </p:nvPr>
        </p:nvSpPr>
        <p:spPr>
          <a:xfrm>
            <a:off x="5800725" y="709187"/>
            <a:ext cx="5801961" cy="36933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480"/>
              </a:spcBef>
              <a:spcAft>
                <a:spcPts val="0"/>
              </a:spcAft>
              <a:buClr>
                <a:srgbClr val="2F2F2F"/>
              </a:buClr>
              <a:buSzPts val="2160"/>
              <a:buNone/>
              <a:defRPr sz="2400">
                <a:solidFill>
                  <a:srgbClr val="2F2F2F"/>
                </a:solidFill>
                <a:latin typeface="Consolas"/>
                <a:ea typeface="Consolas"/>
                <a:cs typeface="Consolas"/>
                <a:sym typeface="Consolas"/>
              </a:defRPr>
            </a:lvl1pPr>
            <a:lvl2pPr indent="-228600" lvl="1" marL="914400" algn="l">
              <a:lnSpc>
                <a:spcPct val="100000"/>
              </a:lnSpc>
              <a:spcBef>
                <a:spcPts val="480"/>
              </a:spcBef>
              <a:spcAft>
                <a:spcPts val="0"/>
              </a:spcAft>
              <a:buClr>
                <a:schemeClr val="dk1"/>
              </a:buClr>
              <a:buSzPts val="2159"/>
              <a:buNone/>
              <a:defRPr sz="2399">
                <a:solidFill>
                  <a:schemeClr val="dk1"/>
                </a:solidFill>
                <a:latin typeface="Consolas"/>
                <a:ea typeface="Consolas"/>
                <a:cs typeface="Consolas"/>
                <a:sym typeface="Consolas"/>
              </a:defRPr>
            </a:lvl2pPr>
            <a:lvl3pPr indent="-228600" lvl="2" marL="1371600" algn="l">
              <a:lnSpc>
                <a:spcPct val="100000"/>
              </a:lnSpc>
              <a:spcBef>
                <a:spcPts val="400"/>
              </a:spcBef>
              <a:spcAft>
                <a:spcPts val="0"/>
              </a:spcAft>
              <a:buClr>
                <a:schemeClr val="dk1"/>
              </a:buClr>
              <a:buSzPts val="1799"/>
              <a:buNone/>
              <a:defRPr sz="1999">
                <a:solidFill>
                  <a:schemeClr val="dk1"/>
                </a:solidFill>
                <a:latin typeface="Consolas"/>
                <a:ea typeface="Consolas"/>
                <a:cs typeface="Consolas"/>
                <a:sym typeface="Consolas"/>
              </a:defRPr>
            </a:lvl3pPr>
            <a:lvl4pPr indent="-228600" lvl="3" marL="1828800" algn="l">
              <a:lnSpc>
                <a:spcPct val="100000"/>
              </a:lnSpc>
              <a:spcBef>
                <a:spcPts val="360"/>
              </a:spcBef>
              <a:spcAft>
                <a:spcPts val="0"/>
              </a:spcAft>
              <a:buClr>
                <a:schemeClr val="dk1"/>
              </a:buClr>
              <a:buSzPts val="1619"/>
              <a:buNone/>
              <a:defRPr sz="1799">
                <a:solidFill>
                  <a:schemeClr val="dk1"/>
                </a:solidFill>
                <a:latin typeface="Consolas"/>
                <a:ea typeface="Consolas"/>
                <a:cs typeface="Consolas"/>
                <a:sym typeface="Consolas"/>
              </a:defRPr>
            </a:lvl4pPr>
            <a:lvl5pPr indent="-228600" lvl="4" marL="2286000" algn="l">
              <a:lnSpc>
                <a:spcPct val="100000"/>
              </a:lnSpc>
              <a:spcBef>
                <a:spcPts val="360"/>
              </a:spcBef>
              <a:spcAft>
                <a:spcPts val="0"/>
              </a:spcAft>
              <a:buClr>
                <a:schemeClr val="dk1"/>
              </a:buClr>
              <a:buSzPts val="1619"/>
              <a:buNone/>
              <a:defRPr sz="1799">
                <a:solidFill>
                  <a:schemeClr val="dk1"/>
                </a:solidFill>
                <a:latin typeface="Consolas"/>
                <a:ea typeface="Consolas"/>
                <a:cs typeface="Consolas"/>
                <a:sym typeface="Consola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288">
          <p15:clr>
            <a:srgbClr val="5ACBF0"/>
          </p15:clr>
        </p15:guide>
        <p15:guide id="2" orient="horz" pos="445">
          <p15:clr>
            <a:srgbClr val="5ACBF0"/>
          </p15:clr>
        </p15:guide>
        <p15:guide id="3" orient="horz" pos="843">
          <p15:clr>
            <a:srgbClr val="5ACBF0"/>
          </p15:clr>
        </p15:guide>
        <p15:guide id="4" pos="3283">
          <p15:clr>
            <a:srgbClr val="5ACBF0"/>
          </p15:clr>
        </p15:guide>
        <p15:guide id="5" pos="3654">
          <p15:clr>
            <a:srgbClr val="5ACBF0"/>
          </p15:clr>
        </p15:guide>
        <p15:guide id="6" pos="2916">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Left sde">
  <p:cSld name="Code Left sde">
    <p:bg>
      <p:bgPr>
        <a:solidFill>
          <a:schemeClr val="lt2"/>
        </a:solidFill>
      </p:bgPr>
    </p:bg>
    <p:spTree>
      <p:nvGrpSpPr>
        <p:cNvPr id="512" name="Shape 512"/>
        <p:cNvGrpSpPr/>
        <p:nvPr/>
      </p:nvGrpSpPr>
      <p:grpSpPr>
        <a:xfrm>
          <a:off x="0" y="0"/>
          <a:ext cx="0" cy="0"/>
          <a:chOff x="0" y="0"/>
          <a:chExt cx="0" cy="0"/>
        </a:xfrm>
      </p:grpSpPr>
      <p:sp>
        <p:nvSpPr>
          <p:cNvPr id="513" name="Google Shape;513;p73"/>
          <p:cNvSpPr/>
          <p:nvPr/>
        </p:nvSpPr>
        <p:spPr>
          <a:xfrm>
            <a:off x="-2" y="0"/>
            <a:ext cx="6986016" cy="6858000"/>
          </a:xfrm>
          <a:prstGeom prst="rect">
            <a:avLst/>
          </a:prstGeom>
          <a:solidFill>
            <a:srgbClr val="FFFFFF"/>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Arial"/>
              <a:ea typeface="Arial"/>
              <a:cs typeface="Arial"/>
              <a:sym typeface="Arial"/>
            </a:endParaRPr>
          </a:p>
        </p:txBody>
      </p:sp>
      <p:sp>
        <p:nvSpPr>
          <p:cNvPr id="514" name="Google Shape;514;p73"/>
          <p:cNvSpPr txBox="1"/>
          <p:nvPr>
            <p:ph type="title"/>
          </p:nvPr>
        </p:nvSpPr>
        <p:spPr>
          <a:xfrm>
            <a:off x="7575549" y="457200"/>
            <a:ext cx="4031233" cy="492443"/>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3200"/>
              <a:buFont typeface="Arial"/>
              <a:buNone/>
              <a:defRPr b="1" sz="32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5" name="Google Shape;515;p73"/>
          <p:cNvSpPr txBox="1"/>
          <p:nvPr>
            <p:ph idx="1" type="body"/>
          </p:nvPr>
        </p:nvSpPr>
        <p:spPr>
          <a:xfrm>
            <a:off x="-1" y="0"/>
            <a:ext cx="3788358" cy="492314"/>
          </a:xfrm>
          <a:prstGeom prst="rect">
            <a:avLst/>
          </a:prstGeom>
          <a:gradFill>
            <a:gsLst>
              <a:gs pos="0">
                <a:srgbClr val="000000"/>
              </a:gs>
              <a:gs pos="99000">
                <a:srgbClr val="000000"/>
              </a:gs>
              <a:gs pos="100000">
                <a:schemeClr val="accent1"/>
              </a:gs>
            </a:gsLst>
            <a:lin ang="10800000" scaled="0"/>
          </a:gradFill>
          <a:ln>
            <a:noFill/>
          </a:ln>
        </p:spPr>
        <p:txBody>
          <a:bodyPr anchorCtr="0" anchor="t" bIns="91425" lIns="585200" spcFirstLastPara="1" rIns="0" wrap="square" tIns="91425">
            <a:spAutoFit/>
          </a:bodyPr>
          <a:lstStyle>
            <a:lvl1pPr indent="-228600" lvl="0" marL="457200" algn="l">
              <a:lnSpc>
                <a:spcPct val="100000"/>
              </a:lnSpc>
              <a:spcBef>
                <a:spcPts val="400"/>
              </a:spcBef>
              <a:spcAft>
                <a:spcPts val="0"/>
              </a:spcAft>
              <a:buClr>
                <a:srgbClr val="FFFFFF"/>
              </a:buClr>
              <a:buSzPts val="1799"/>
              <a:buNone/>
              <a:defRPr b="1" sz="1999">
                <a:solidFill>
                  <a:srgbClr val="FFFFFF"/>
                </a:solidFill>
                <a:latin typeface="Arial"/>
                <a:ea typeface="Arial"/>
                <a:cs typeface="Arial"/>
                <a:sym typeface="Aria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descr="This layout should only be used for developer code. The font used is a monospace font which is ideal for showing code." id="516" name="Google Shape;516;p73"/>
          <p:cNvSpPr txBox="1"/>
          <p:nvPr>
            <p:ph idx="2" type="body"/>
          </p:nvPr>
        </p:nvSpPr>
        <p:spPr>
          <a:xfrm>
            <a:off x="584199" y="706011"/>
            <a:ext cx="5819775" cy="36933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480"/>
              </a:spcBef>
              <a:spcAft>
                <a:spcPts val="0"/>
              </a:spcAft>
              <a:buClr>
                <a:srgbClr val="2F2F2F"/>
              </a:buClr>
              <a:buSzPts val="2160"/>
              <a:buNone/>
              <a:defRPr sz="2400">
                <a:solidFill>
                  <a:srgbClr val="2F2F2F"/>
                </a:solidFill>
                <a:latin typeface="Consolas"/>
                <a:ea typeface="Consolas"/>
                <a:cs typeface="Consolas"/>
                <a:sym typeface="Consolas"/>
              </a:defRPr>
            </a:lvl1pPr>
            <a:lvl2pPr indent="-228600" lvl="1" marL="914400" algn="l">
              <a:lnSpc>
                <a:spcPct val="100000"/>
              </a:lnSpc>
              <a:spcBef>
                <a:spcPts val="480"/>
              </a:spcBef>
              <a:spcAft>
                <a:spcPts val="0"/>
              </a:spcAft>
              <a:buClr>
                <a:schemeClr val="dk1"/>
              </a:buClr>
              <a:buSzPts val="2159"/>
              <a:buNone/>
              <a:defRPr sz="2399">
                <a:solidFill>
                  <a:schemeClr val="dk1"/>
                </a:solidFill>
                <a:latin typeface="Consolas"/>
                <a:ea typeface="Consolas"/>
                <a:cs typeface="Consolas"/>
                <a:sym typeface="Consolas"/>
              </a:defRPr>
            </a:lvl2pPr>
            <a:lvl3pPr indent="-228600" lvl="2" marL="1371600" algn="l">
              <a:lnSpc>
                <a:spcPct val="100000"/>
              </a:lnSpc>
              <a:spcBef>
                <a:spcPts val="400"/>
              </a:spcBef>
              <a:spcAft>
                <a:spcPts val="0"/>
              </a:spcAft>
              <a:buClr>
                <a:schemeClr val="dk1"/>
              </a:buClr>
              <a:buSzPts val="1799"/>
              <a:buNone/>
              <a:defRPr sz="1999">
                <a:solidFill>
                  <a:schemeClr val="dk1"/>
                </a:solidFill>
                <a:latin typeface="Consolas"/>
                <a:ea typeface="Consolas"/>
                <a:cs typeface="Consolas"/>
                <a:sym typeface="Consolas"/>
              </a:defRPr>
            </a:lvl3pPr>
            <a:lvl4pPr indent="-228600" lvl="3" marL="1828800" algn="l">
              <a:lnSpc>
                <a:spcPct val="100000"/>
              </a:lnSpc>
              <a:spcBef>
                <a:spcPts val="360"/>
              </a:spcBef>
              <a:spcAft>
                <a:spcPts val="0"/>
              </a:spcAft>
              <a:buClr>
                <a:schemeClr val="dk1"/>
              </a:buClr>
              <a:buSzPts val="1619"/>
              <a:buNone/>
              <a:defRPr sz="1799">
                <a:solidFill>
                  <a:schemeClr val="dk1"/>
                </a:solidFill>
                <a:latin typeface="Consolas"/>
                <a:ea typeface="Consolas"/>
                <a:cs typeface="Consolas"/>
                <a:sym typeface="Consolas"/>
              </a:defRPr>
            </a:lvl4pPr>
            <a:lvl5pPr indent="-228600" lvl="4" marL="2286000" algn="l">
              <a:lnSpc>
                <a:spcPct val="100000"/>
              </a:lnSpc>
              <a:spcBef>
                <a:spcPts val="360"/>
              </a:spcBef>
              <a:spcAft>
                <a:spcPts val="0"/>
              </a:spcAft>
              <a:buClr>
                <a:schemeClr val="dk1"/>
              </a:buClr>
              <a:buSzPts val="1619"/>
              <a:buNone/>
              <a:defRPr sz="1799">
                <a:solidFill>
                  <a:schemeClr val="dk1"/>
                </a:solidFill>
                <a:latin typeface="Consolas"/>
                <a:ea typeface="Consolas"/>
                <a:cs typeface="Consolas"/>
                <a:sym typeface="Consola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17" name="Google Shape;517;p73"/>
          <p:cNvSpPr txBox="1"/>
          <p:nvPr>
            <p:ph idx="3" type="body"/>
          </p:nvPr>
        </p:nvSpPr>
        <p:spPr>
          <a:xfrm>
            <a:off x="7575550" y="1336675"/>
            <a:ext cx="4033838" cy="36933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600"/>
              </a:spcBef>
              <a:spcAft>
                <a:spcPts val="0"/>
              </a:spcAft>
              <a:buClr>
                <a:schemeClr val="dk1"/>
              </a:buClr>
              <a:buSzPts val="2160"/>
              <a:buNone/>
              <a:defRPr b="0" i="0" sz="2400">
                <a:solidFill>
                  <a:schemeClr val="dk1"/>
                </a:solidFill>
                <a:latin typeface="Arial"/>
                <a:ea typeface="Arial"/>
                <a:cs typeface="Arial"/>
                <a:sym typeface="Arial"/>
              </a:defRPr>
            </a:lvl1pPr>
            <a:lvl2pPr indent="-228600" lvl="1" marL="914400" algn="l">
              <a:lnSpc>
                <a:spcPct val="100000"/>
              </a:lnSpc>
              <a:spcBef>
                <a:spcPts val="60"/>
              </a:spcBef>
              <a:spcAft>
                <a:spcPts val="0"/>
              </a:spcAft>
              <a:buClr>
                <a:srgbClr val="2F2F2F"/>
              </a:buClr>
              <a:buSzPts val="2160"/>
              <a:buNone/>
              <a:defRPr b="0" i="0" sz="2400">
                <a:solidFill>
                  <a:srgbClr val="2F2F2F"/>
                </a:solidFill>
                <a:latin typeface="Quattrocento Sans"/>
                <a:ea typeface="Quattrocento Sans"/>
                <a:cs typeface="Quattrocento Sans"/>
                <a:sym typeface="Quattrocento Sans"/>
              </a:defRPr>
            </a:lvl2pPr>
            <a:lvl3pPr indent="-228600" lvl="2" marL="1371600" algn="l">
              <a:lnSpc>
                <a:spcPct val="100000"/>
              </a:lnSpc>
              <a:spcBef>
                <a:spcPts val="320"/>
              </a:spcBef>
              <a:spcAft>
                <a:spcPts val="0"/>
              </a:spcAft>
              <a:buClr>
                <a:schemeClr val="dk1"/>
              </a:buClr>
              <a:buSzPts val="1440"/>
              <a:buNone/>
              <a:defRPr/>
            </a:lvl3pPr>
            <a:lvl4pPr indent="-228600" lvl="3" marL="1828800" algn="l">
              <a:lnSpc>
                <a:spcPct val="100000"/>
              </a:lnSpc>
              <a:spcBef>
                <a:spcPts val="280"/>
              </a:spcBef>
              <a:spcAft>
                <a:spcPts val="0"/>
              </a:spcAft>
              <a:buClr>
                <a:schemeClr val="dk1"/>
              </a:buClr>
              <a:buSzPts val="1260"/>
              <a:buNone/>
              <a:defRPr/>
            </a:lvl4pPr>
            <a:lvl5pPr indent="-228600" lvl="4" marL="2286000" algn="l">
              <a:lnSpc>
                <a:spcPct val="100000"/>
              </a:lnSpc>
              <a:spcBef>
                <a:spcPts val="280"/>
              </a:spcBef>
              <a:spcAft>
                <a:spcPts val="0"/>
              </a:spcAft>
              <a:buClr>
                <a:schemeClr val="dk1"/>
              </a:buClr>
              <a:buSzPts val="126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288">
          <p15:clr>
            <a:srgbClr val="5ACBF0"/>
          </p15:clr>
        </p15:guide>
        <p15:guide id="2" orient="horz" pos="436">
          <p15:clr>
            <a:srgbClr val="5ACBF0"/>
          </p15:clr>
        </p15:guide>
        <p15:guide id="3" orient="horz" pos="839">
          <p15:clr>
            <a:srgbClr val="5ACBF0"/>
          </p15:clr>
        </p15:guide>
        <p15:guide id="4" pos="4402">
          <p15:clr>
            <a:srgbClr val="5ACBF0"/>
          </p15:clr>
        </p15:guide>
        <p15:guide id="5" pos="4034">
          <p15:clr>
            <a:srgbClr val="5ACBF0"/>
          </p15:clr>
        </p15:guide>
        <p15:guide id="6" pos="4772">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slide">
  <p:cSld name="Demo slide">
    <p:bg>
      <p:bgPr>
        <a:solidFill>
          <a:schemeClr val="dk2"/>
        </a:solidFill>
      </p:bgPr>
    </p:bg>
    <p:spTree>
      <p:nvGrpSpPr>
        <p:cNvPr id="518" name="Shape 518"/>
        <p:cNvGrpSpPr/>
        <p:nvPr/>
      </p:nvGrpSpPr>
      <p:grpSpPr>
        <a:xfrm>
          <a:off x="0" y="0"/>
          <a:ext cx="0" cy="0"/>
          <a:chOff x="0" y="0"/>
          <a:chExt cx="0" cy="0"/>
        </a:xfrm>
      </p:grpSpPr>
      <p:sp>
        <p:nvSpPr>
          <p:cNvPr id="519" name="Google Shape;519;p74"/>
          <p:cNvSpPr txBox="1"/>
          <p:nvPr>
            <p:ph type="title"/>
          </p:nvPr>
        </p:nvSpPr>
        <p:spPr>
          <a:xfrm>
            <a:off x="585216" y="3033223"/>
            <a:ext cx="9144000" cy="498598"/>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chemeClr val="accent3"/>
              </a:buClr>
              <a:buSzPts val="3600"/>
              <a:buFont typeface="Arial"/>
              <a:buNone/>
              <a:defRPr b="1" sz="3600" cap="none">
                <a:solidFill>
                  <a:schemeClr val="accent3"/>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0" name="Google Shape;520;p74"/>
          <p:cNvSpPr txBox="1"/>
          <p:nvPr>
            <p:ph idx="1" type="body"/>
          </p:nvPr>
        </p:nvSpPr>
        <p:spPr>
          <a:xfrm>
            <a:off x="585216" y="3977319"/>
            <a:ext cx="9144000" cy="33855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lt1"/>
              </a:buClr>
              <a:buSzPts val="1980"/>
              <a:buFont typeface="Arial"/>
              <a:buNone/>
              <a:defRPr sz="2200">
                <a:solidFill>
                  <a:schemeClr val="lt1"/>
                </a:solidFill>
                <a:latin typeface="Arial"/>
                <a:ea typeface="Arial"/>
                <a:cs typeface="Arial"/>
                <a:sym typeface="Arial"/>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slide 2">
  <p:cSld name="Demo slide 2">
    <p:bg>
      <p:bgPr>
        <a:solidFill>
          <a:schemeClr val="lt1"/>
        </a:solidFill>
      </p:bgPr>
    </p:bg>
    <p:spTree>
      <p:nvGrpSpPr>
        <p:cNvPr id="521" name="Shape 521"/>
        <p:cNvGrpSpPr/>
        <p:nvPr/>
      </p:nvGrpSpPr>
      <p:grpSpPr>
        <a:xfrm>
          <a:off x="0" y="0"/>
          <a:ext cx="0" cy="0"/>
          <a:chOff x="0" y="0"/>
          <a:chExt cx="0" cy="0"/>
        </a:xfrm>
      </p:grpSpPr>
      <p:sp>
        <p:nvSpPr>
          <p:cNvPr id="522" name="Google Shape;522;p75"/>
          <p:cNvSpPr txBox="1"/>
          <p:nvPr>
            <p:ph type="title"/>
          </p:nvPr>
        </p:nvSpPr>
        <p:spPr>
          <a:xfrm>
            <a:off x="585216" y="3033223"/>
            <a:ext cx="9144000" cy="498598"/>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chemeClr val="dk1"/>
              </a:buClr>
              <a:buSzPts val="3600"/>
              <a:buFont typeface="Arial"/>
              <a:buNone/>
              <a:defRPr b="1" sz="3600" cap="none">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3" name="Google Shape;523;p75"/>
          <p:cNvSpPr txBox="1"/>
          <p:nvPr>
            <p:ph idx="1" type="body"/>
          </p:nvPr>
        </p:nvSpPr>
        <p:spPr>
          <a:xfrm>
            <a:off x="585216" y="3977319"/>
            <a:ext cx="9144000" cy="33855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980"/>
              <a:buFont typeface="Arial"/>
              <a:buNone/>
              <a:defRPr sz="2200">
                <a:solidFill>
                  <a:schemeClr val="dk1"/>
                </a:solidFill>
                <a:latin typeface="Arial"/>
                <a:ea typeface="Arial"/>
                <a:cs typeface="Arial"/>
                <a:sym typeface="Aria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p:cSld name="Section Divider">
    <p:bg>
      <p:bgPr>
        <a:solidFill>
          <a:schemeClr val="dk2"/>
        </a:solidFill>
      </p:bgPr>
    </p:bg>
    <p:spTree>
      <p:nvGrpSpPr>
        <p:cNvPr id="524" name="Shape 524"/>
        <p:cNvGrpSpPr/>
        <p:nvPr/>
      </p:nvGrpSpPr>
      <p:grpSpPr>
        <a:xfrm>
          <a:off x="0" y="0"/>
          <a:ext cx="0" cy="0"/>
          <a:chOff x="0" y="0"/>
          <a:chExt cx="0" cy="0"/>
        </a:xfrm>
      </p:grpSpPr>
      <p:sp>
        <p:nvSpPr>
          <p:cNvPr id="525" name="Google Shape;525;p76"/>
          <p:cNvSpPr txBox="1"/>
          <p:nvPr>
            <p:ph type="title"/>
          </p:nvPr>
        </p:nvSpPr>
        <p:spPr>
          <a:xfrm>
            <a:off x="585216" y="3033223"/>
            <a:ext cx="9144000" cy="498598"/>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chemeClr val="accent3"/>
              </a:buClr>
              <a:buSzPts val="3600"/>
              <a:buFont typeface="Arial"/>
              <a:buNone/>
              <a:defRPr b="1" sz="3600" cap="none">
                <a:solidFill>
                  <a:schemeClr val="accent3"/>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6" name="Google Shape;526;p76"/>
          <p:cNvSpPr txBox="1"/>
          <p:nvPr>
            <p:ph idx="1" type="body"/>
          </p:nvPr>
        </p:nvSpPr>
        <p:spPr>
          <a:xfrm>
            <a:off x="585216" y="3977319"/>
            <a:ext cx="9144000" cy="33855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lt1"/>
              </a:buClr>
              <a:buSzPts val="1980"/>
              <a:buFont typeface="Arial"/>
              <a:buNone/>
              <a:defRPr sz="2200">
                <a:solidFill>
                  <a:schemeClr val="lt1"/>
                </a:solidFill>
                <a:latin typeface="Arial"/>
                <a:ea typeface="Arial"/>
                <a:cs typeface="Arial"/>
                <a:sym typeface="Arial"/>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3">
  <p:cSld name="Section Divider 3">
    <p:bg>
      <p:bgPr>
        <a:solidFill>
          <a:schemeClr val="lt2"/>
        </a:solidFill>
      </p:bgPr>
    </p:bg>
    <p:spTree>
      <p:nvGrpSpPr>
        <p:cNvPr id="527" name="Shape 527"/>
        <p:cNvGrpSpPr/>
        <p:nvPr/>
      </p:nvGrpSpPr>
      <p:grpSpPr>
        <a:xfrm>
          <a:off x="0" y="0"/>
          <a:ext cx="0" cy="0"/>
          <a:chOff x="0" y="0"/>
          <a:chExt cx="0" cy="0"/>
        </a:xfrm>
      </p:grpSpPr>
      <p:sp>
        <p:nvSpPr>
          <p:cNvPr id="528" name="Google Shape;528;p77"/>
          <p:cNvSpPr txBox="1"/>
          <p:nvPr>
            <p:ph type="title"/>
          </p:nvPr>
        </p:nvSpPr>
        <p:spPr>
          <a:xfrm>
            <a:off x="585216" y="3033223"/>
            <a:ext cx="9144000" cy="498598"/>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chemeClr val="dk1"/>
              </a:buClr>
              <a:buSzPts val="3600"/>
              <a:buFont typeface="Arial"/>
              <a:buNone/>
              <a:defRPr b="1" sz="3600" cap="none">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9" name="Google Shape;529;p77"/>
          <p:cNvSpPr txBox="1"/>
          <p:nvPr>
            <p:ph idx="1" type="body"/>
          </p:nvPr>
        </p:nvSpPr>
        <p:spPr>
          <a:xfrm>
            <a:off x="585216" y="3977319"/>
            <a:ext cx="9144000" cy="33855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980"/>
              <a:buFont typeface="Arial"/>
              <a:buNone/>
              <a:defRPr sz="2200">
                <a:solidFill>
                  <a:schemeClr val="dk1"/>
                </a:solidFill>
                <a:latin typeface="Arial"/>
                <a:ea typeface="Arial"/>
                <a:cs typeface="Arial"/>
                <a:sym typeface="Aria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4">
  <p:cSld name="Section Divider 4">
    <p:bg>
      <p:bgPr>
        <a:solidFill>
          <a:schemeClr val="dk2"/>
        </a:solidFill>
      </p:bgPr>
    </p:bg>
    <p:spTree>
      <p:nvGrpSpPr>
        <p:cNvPr id="530" name="Shape 530"/>
        <p:cNvGrpSpPr/>
        <p:nvPr/>
      </p:nvGrpSpPr>
      <p:grpSpPr>
        <a:xfrm>
          <a:off x="0" y="0"/>
          <a:ext cx="0" cy="0"/>
          <a:chOff x="0" y="0"/>
          <a:chExt cx="0" cy="0"/>
        </a:xfrm>
      </p:grpSpPr>
      <p:sp>
        <p:nvSpPr>
          <p:cNvPr id="531" name="Google Shape;531;p78"/>
          <p:cNvSpPr txBox="1"/>
          <p:nvPr>
            <p:ph type="title"/>
          </p:nvPr>
        </p:nvSpPr>
        <p:spPr>
          <a:xfrm>
            <a:off x="585216" y="932048"/>
            <a:ext cx="9144000" cy="498598"/>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chemeClr val="lt1"/>
              </a:buClr>
              <a:buSzPts val="3600"/>
              <a:buFont typeface="Arial"/>
              <a:buNone/>
              <a:defRPr b="1" sz="3600" cap="none">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2" name="Google Shape;532;p78"/>
          <p:cNvSpPr txBox="1"/>
          <p:nvPr>
            <p:ph idx="1" type="body"/>
          </p:nvPr>
        </p:nvSpPr>
        <p:spPr>
          <a:xfrm>
            <a:off x="585216" y="585788"/>
            <a:ext cx="9144000" cy="33855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accent3"/>
              </a:buClr>
              <a:buSzPts val="1980"/>
              <a:buFont typeface="Arial"/>
              <a:buNone/>
              <a:defRPr sz="2200">
                <a:solidFill>
                  <a:schemeClr val="accent3"/>
                </a:solidFill>
                <a:latin typeface="Arial"/>
                <a:ea typeface="Arial"/>
                <a:cs typeface="Arial"/>
                <a:sym typeface="Arial"/>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Section Title">
    <p:bg>
      <p:bgPr>
        <a:solidFill>
          <a:schemeClr val="dk2"/>
        </a:solidFill>
      </p:bgPr>
    </p:bg>
    <p:spTree>
      <p:nvGrpSpPr>
        <p:cNvPr id="533" name="Shape 533"/>
        <p:cNvGrpSpPr/>
        <p:nvPr/>
      </p:nvGrpSpPr>
      <p:grpSpPr>
        <a:xfrm>
          <a:off x="0" y="0"/>
          <a:ext cx="0" cy="0"/>
          <a:chOff x="0" y="0"/>
          <a:chExt cx="0" cy="0"/>
        </a:xfrm>
      </p:grpSpPr>
      <p:sp>
        <p:nvSpPr>
          <p:cNvPr id="534" name="Google Shape;534;p79"/>
          <p:cNvSpPr txBox="1"/>
          <p:nvPr>
            <p:ph type="title"/>
          </p:nvPr>
        </p:nvSpPr>
        <p:spPr>
          <a:xfrm>
            <a:off x="585216" y="3035808"/>
            <a:ext cx="9144000" cy="498598"/>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chemeClr val="accent3"/>
              </a:buClr>
              <a:buSzPts val="3600"/>
              <a:buFont typeface="Arial"/>
              <a:buNone/>
              <a:defRPr b="1" sz="3600" cap="none">
                <a:solidFill>
                  <a:schemeClr val="accent3"/>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2">
  <p:cSld name="Section Title 2">
    <p:bg>
      <p:bgPr>
        <a:solidFill>
          <a:schemeClr val="lt1"/>
        </a:solidFill>
      </p:bgPr>
    </p:bg>
    <p:spTree>
      <p:nvGrpSpPr>
        <p:cNvPr id="535" name="Shape 535"/>
        <p:cNvGrpSpPr/>
        <p:nvPr/>
      </p:nvGrpSpPr>
      <p:grpSpPr>
        <a:xfrm>
          <a:off x="0" y="0"/>
          <a:ext cx="0" cy="0"/>
          <a:chOff x="0" y="0"/>
          <a:chExt cx="0" cy="0"/>
        </a:xfrm>
      </p:grpSpPr>
      <p:sp>
        <p:nvSpPr>
          <p:cNvPr id="536" name="Google Shape;536;p80"/>
          <p:cNvSpPr txBox="1"/>
          <p:nvPr>
            <p:ph type="title"/>
          </p:nvPr>
        </p:nvSpPr>
        <p:spPr>
          <a:xfrm>
            <a:off x="585216" y="3035808"/>
            <a:ext cx="9144000" cy="498598"/>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chemeClr val="dk1"/>
              </a:buClr>
              <a:buSzPts val="3600"/>
              <a:buFont typeface="Arial"/>
              <a:buNone/>
              <a:defRPr b="1" sz="3600" cap="none">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2 Column">
  <p:cSld name="Blank 12 Column">
    <p:spTree>
      <p:nvGrpSpPr>
        <p:cNvPr id="537" name="Shape 537"/>
        <p:cNvGrpSpPr/>
        <p:nvPr/>
      </p:nvGrpSpPr>
      <p:grpSpPr>
        <a:xfrm>
          <a:off x="0" y="0"/>
          <a:ext cx="0" cy="0"/>
          <a:chOff x="0" y="0"/>
          <a:chExt cx="0" cy="0"/>
        </a:xfrm>
      </p:grpSpPr>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61">
          <p15:clr>
            <a:srgbClr val="A4A3A4"/>
          </p15:clr>
        </p15:guide>
        <p15:guide id="10" pos="3348">
          <p15:clr>
            <a:srgbClr val="A4A3A4"/>
          </p15:clr>
        </p15:guide>
        <p15:guide id="11" pos="3754">
          <p15:clr>
            <a:srgbClr val="A4A3A4"/>
          </p15:clr>
        </p15:guide>
        <p15:guide id="12" pos="3931">
          <p15:clr>
            <a:srgbClr val="A4A3A4"/>
          </p15:clr>
        </p15:guide>
        <p15:guide id="13" pos="4342">
          <p15:clr>
            <a:srgbClr val="A4A3A4"/>
          </p15:clr>
        </p15:guide>
        <p15:guide id="14" pos="4531">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 Slide 2">
    <p:bg>
      <p:bgPr>
        <a:solidFill>
          <a:schemeClr val="lt1"/>
        </a:solidFill>
      </p:bgPr>
    </p:bg>
    <p:spTree>
      <p:nvGrpSpPr>
        <p:cNvPr id="37" name="Shape 37"/>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2 Column Dark Bkg">
  <p:cSld name="Blank 12 Column Dark Bkg">
    <p:bg>
      <p:bgPr>
        <a:solidFill>
          <a:schemeClr val="dk2"/>
        </a:solidFill>
      </p:bgPr>
    </p:bg>
    <p:spTree>
      <p:nvGrpSpPr>
        <p:cNvPr id="538" name="Shape 538"/>
        <p:cNvGrpSpPr/>
        <p:nvPr/>
      </p:nvGrpSpPr>
      <p:grpSpPr>
        <a:xfrm>
          <a:off x="0" y="0"/>
          <a:ext cx="0" cy="0"/>
          <a:chOff x="0" y="0"/>
          <a:chExt cx="0" cy="0"/>
        </a:xfrm>
      </p:grpSpPr>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pendix Blue Bkg">
  <p:cSld name="Apendix Blue Bkg">
    <p:bg>
      <p:bgPr>
        <a:solidFill>
          <a:schemeClr val="dk2"/>
        </a:solidFill>
      </p:bgPr>
    </p:bg>
    <p:spTree>
      <p:nvGrpSpPr>
        <p:cNvPr id="539" name="Shape 539"/>
        <p:cNvGrpSpPr/>
        <p:nvPr/>
      </p:nvGrpSpPr>
      <p:grpSpPr>
        <a:xfrm>
          <a:off x="0" y="0"/>
          <a:ext cx="0" cy="0"/>
          <a:chOff x="0" y="0"/>
          <a:chExt cx="0" cy="0"/>
        </a:xfrm>
      </p:grpSpPr>
      <p:sp>
        <p:nvSpPr>
          <p:cNvPr id="540" name="Google Shape;540;p83"/>
          <p:cNvSpPr txBox="1"/>
          <p:nvPr>
            <p:ph idx="1" type="body"/>
          </p:nvPr>
        </p:nvSpPr>
        <p:spPr>
          <a:xfrm>
            <a:off x="584200" y="5715040"/>
            <a:ext cx="5367338" cy="553998"/>
          </a:xfrm>
          <a:prstGeom prst="rect">
            <a:avLst/>
          </a:prstGeom>
          <a:noFill/>
          <a:ln>
            <a:noFill/>
          </a:ln>
        </p:spPr>
        <p:txBody>
          <a:bodyPr anchorCtr="0" anchor="b" bIns="0" lIns="0" spcFirstLastPara="1" rIns="0" wrap="square" tIns="0">
            <a:spAutoFit/>
          </a:bodyPr>
          <a:lstStyle>
            <a:lvl1pPr indent="-228600" lvl="0" marL="457200" algn="l">
              <a:lnSpc>
                <a:spcPct val="100000"/>
              </a:lnSpc>
              <a:spcBef>
                <a:spcPts val="720"/>
              </a:spcBef>
              <a:spcAft>
                <a:spcPts val="0"/>
              </a:spcAft>
              <a:buClr>
                <a:schemeClr val="lt1"/>
              </a:buClr>
              <a:buSzPts val="3240"/>
              <a:buNone/>
              <a:defRPr b="1" sz="3600">
                <a:latin typeface="Arial"/>
                <a:ea typeface="Arial"/>
                <a:cs typeface="Arial"/>
                <a:sym typeface="Arial"/>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Tree>
  </p:cSld>
  <p:clrMapOvr>
    <a:masterClrMapping/>
  </p:clrMapOvr>
  <p:transition>
    <p:fade/>
  </p:transition>
  <p:extLst>
    <p:ext uri="{DCECCB84-F9BA-43D5-87BE-67443E8EF086}">
      <p15:sldGuideLst>
        <p15:guide id="1" pos="3749">
          <p15:clr>
            <a:srgbClr val="A4A3A4"/>
          </p15:clr>
        </p15:guide>
        <p15:guide id="2" pos="3932">
          <p15:clr>
            <a:srgbClr val="A4A3A4"/>
          </p15:clr>
        </p15:guide>
        <p15:guide id="3" orient="horz" pos="905">
          <p15:clr>
            <a:srgbClr val="5ACBF0"/>
          </p15:clr>
        </p15:guide>
        <p15:guide id="4" orient="horz" pos="1271">
          <p15:clr>
            <a:srgbClr val="5ACBF0"/>
          </p15:clr>
        </p15:guide>
        <p15:guide id="5" orient="horz" pos="288">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logo slide">
  <p:cSld name="Closing logo slide">
    <p:bg>
      <p:bgPr>
        <a:solidFill>
          <a:schemeClr val="dk2"/>
        </a:solidFill>
      </p:bgPr>
    </p:bg>
    <p:spTree>
      <p:nvGrpSpPr>
        <p:cNvPr id="541" name="Shape 541"/>
        <p:cNvGrpSpPr/>
        <p:nvPr/>
      </p:nvGrpSpPr>
      <p:grpSpPr>
        <a:xfrm>
          <a:off x="0" y="0"/>
          <a:ext cx="0" cy="0"/>
          <a:chOff x="0" y="0"/>
          <a:chExt cx="0" cy="0"/>
        </a:xfrm>
      </p:grpSpPr>
    </p:spTree>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ck Notes slide Layout">
  <p:cSld name="Black Notes slide Layout">
    <p:bg>
      <p:bgPr>
        <a:solidFill>
          <a:schemeClr val="dk1"/>
        </a:solidFill>
      </p:bgPr>
    </p:bg>
    <p:spTree>
      <p:nvGrpSpPr>
        <p:cNvPr id="542" name="Shape 542"/>
        <p:cNvGrpSpPr/>
        <p:nvPr/>
      </p:nvGrpSpPr>
      <p:grpSpPr>
        <a:xfrm>
          <a:off x="0" y="0"/>
          <a:ext cx="0" cy="0"/>
          <a:chOff x="0" y="0"/>
          <a:chExt cx="0" cy="0"/>
        </a:xfrm>
      </p:grpSpPr>
      <p:sp>
        <p:nvSpPr>
          <p:cNvPr id="543" name="Google Shape;543;p85"/>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lt1"/>
              </a:buClr>
              <a:buSzPts val="3600"/>
              <a:buFont typeface="Quattrocento Sans"/>
              <a:buNone/>
              <a:defRPr b="0">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4" name="Google Shape;544;p85"/>
          <p:cNvSpPr txBox="1"/>
          <p:nvPr>
            <p:ph idx="1" type="body"/>
          </p:nvPr>
        </p:nvSpPr>
        <p:spPr>
          <a:xfrm>
            <a:off x="584200" y="1436688"/>
            <a:ext cx="11018838" cy="2215991"/>
          </a:xfrm>
          <a:prstGeom prst="rect">
            <a:avLst/>
          </a:prstGeom>
          <a:noFill/>
          <a:ln>
            <a:noFill/>
          </a:ln>
        </p:spPr>
        <p:txBody>
          <a:bodyPr anchorCtr="0" anchor="t" bIns="0" lIns="0" spcFirstLastPara="1" rIns="0" wrap="square" tIns="0">
            <a:spAutoFit/>
          </a:bodyPr>
          <a:lstStyle>
            <a:lvl1pPr indent="-434340" lvl="0" marL="457200" algn="l">
              <a:lnSpc>
                <a:spcPct val="100000"/>
              </a:lnSpc>
              <a:spcBef>
                <a:spcPts val="720"/>
              </a:spcBef>
              <a:spcAft>
                <a:spcPts val="0"/>
              </a:spcAft>
              <a:buClr>
                <a:schemeClr val="lt1"/>
              </a:buClr>
              <a:buSzPts val="3240"/>
              <a:buChar char="·"/>
              <a:defRPr sz="3600">
                <a:latin typeface="Quattrocento Sans"/>
                <a:ea typeface="Quattrocento Sans"/>
                <a:cs typeface="Quattrocento Sans"/>
                <a:sym typeface="Quattrocento Sans"/>
              </a:defRPr>
            </a:lvl1pPr>
            <a:lvl2pPr indent="-388619" lvl="1" marL="914400" algn="l">
              <a:lnSpc>
                <a:spcPct val="100000"/>
              </a:lnSpc>
              <a:spcBef>
                <a:spcPts val="560"/>
              </a:spcBef>
              <a:spcAft>
                <a:spcPts val="0"/>
              </a:spcAft>
              <a:buClr>
                <a:schemeClr val="lt1"/>
              </a:buClr>
              <a:buSzPts val="2520"/>
              <a:buChar char="·"/>
              <a:defRPr sz="2800">
                <a:latin typeface="Quattrocento Sans"/>
                <a:ea typeface="Quattrocento Sans"/>
                <a:cs typeface="Quattrocento Sans"/>
                <a:sym typeface="Quattrocento Sans"/>
              </a:defRPr>
            </a:lvl2pPr>
            <a:lvl3pPr indent="-365760" lvl="2" marL="1371600" algn="l">
              <a:lnSpc>
                <a:spcPct val="100000"/>
              </a:lnSpc>
              <a:spcBef>
                <a:spcPts val="480"/>
              </a:spcBef>
              <a:spcAft>
                <a:spcPts val="0"/>
              </a:spcAft>
              <a:buClr>
                <a:schemeClr val="lt1"/>
              </a:buClr>
              <a:buSzPts val="2160"/>
              <a:buChar char="·"/>
              <a:defRPr sz="2400">
                <a:latin typeface="Quattrocento Sans"/>
                <a:ea typeface="Quattrocento Sans"/>
                <a:cs typeface="Quattrocento Sans"/>
                <a:sym typeface="Quattrocento Sans"/>
              </a:defRPr>
            </a:lvl3pPr>
            <a:lvl4pPr indent="-342900" lvl="3" marL="1828800" algn="l">
              <a:lnSpc>
                <a:spcPct val="100000"/>
              </a:lnSpc>
              <a:spcBef>
                <a:spcPts val="400"/>
              </a:spcBef>
              <a:spcAft>
                <a:spcPts val="0"/>
              </a:spcAft>
              <a:buClr>
                <a:schemeClr val="lt1"/>
              </a:buClr>
              <a:buSzPts val="1800"/>
              <a:buChar char="·"/>
              <a:defRPr sz="2000">
                <a:latin typeface="Quattrocento Sans"/>
                <a:ea typeface="Quattrocento Sans"/>
                <a:cs typeface="Quattrocento Sans"/>
                <a:sym typeface="Quattrocento Sans"/>
              </a:defRPr>
            </a:lvl4pPr>
            <a:lvl5pPr indent="-331470" lvl="4" marL="2286000" algn="l">
              <a:lnSpc>
                <a:spcPct val="100000"/>
              </a:lnSpc>
              <a:spcBef>
                <a:spcPts val="360"/>
              </a:spcBef>
              <a:spcAft>
                <a:spcPts val="0"/>
              </a:spcAft>
              <a:buClr>
                <a:schemeClr val="lt1"/>
              </a:buClr>
              <a:buSzPts val="1620"/>
              <a:buChar char="·"/>
              <a:defRPr sz="18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545" name="Google Shape;545;p85"/>
          <p:cNvSpPr txBox="1"/>
          <p:nvPr>
            <p:ph idx="2" type="body"/>
          </p:nvPr>
        </p:nvSpPr>
        <p:spPr>
          <a:xfrm>
            <a:off x="1" y="6269038"/>
            <a:ext cx="12192001" cy="588963"/>
          </a:xfrm>
          <a:prstGeom prst="rect">
            <a:avLst/>
          </a:prstGeom>
          <a:solidFill>
            <a:srgbClr val="FFFF99"/>
          </a:solidFill>
          <a:ln>
            <a:noFill/>
          </a:ln>
        </p:spPr>
        <p:txBody>
          <a:bodyPr anchorCtr="0" anchor="b" bIns="45700" lIns="155450" spcFirstLastPara="1" rIns="155450" wrap="square" tIns="77725">
            <a:noAutofit/>
          </a:bodyPr>
          <a:lstStyle>
            <a:lvl1pPr indent="-228600" lvl="0" marL="457200" algn="r">
              <a:lnSpc>
                <a:spcPct val="100000"/>
              </a:lnSpc>
              <a:spcBef>
                <a:spcPts val="740"/>
              </a:spcBef>
              <a:spcAft>
                <a:spcPts val="0"/>
              </a:spcAft>
              <a:buClr>
                <a:srgbClr val="000000"/>
              </a:buClr>
              <a:buSzPts val="3330"/>
              <a:buFont typeface="Arial"/>
              <a:buNone/>
              <a:defRPr sz="3700">
                <a:solidFill>
                  <a:srgbClr val="000000"/>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Tree>
  </p:cSld>
  <p:clrMapOvr>
    <a:masterClrMapping/>
  </p:clrMapOvr>
  <p:transition>
    <p:fade/>
  </p:transition>
  <p:extLst>
    <p:ext uri="{DCECCB84-F9BA-43D5-87BE-67443E8EF086}">
      <p15:sldGuideLst>
        <p15:guide id="1" orient="horz" pos="904">
          <p15:clr>
            <a:srgbClr val="5ACBF0"/>
          </p15:clr>
        </p15:guide>
        <p15:guide id="2"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quare Border Photo">
  <p:cSld name="Title Slide Square Border Photo">
    <p:bg>
      <p:bgPr>
        <a:solidFill>
          <a:schemeClr val="lt1"/>
        </a:solidFill>
      </p:bgPr>
    </p:bg>
    <p:spTree>
      <p:nvGrpSpPr>
        <p:cNvPr id="38" name="Shape 38"/>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p15:clr>
            <a:srgbClr val="FBAE40"/>
          </p15:clr>
        </p15:guide>
        <p15:guide id="6" pos="3364">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40.xml"/><Relationship Id="rId84" Type="http://schemas.openxmlformats.org/officeDocument/2006/relationships/theme" Target="../theme/theme2.xml"/><Relationship Id="rId83" Type="http://schemas.openxmlformats.org/officeDocument/2006/relationships/slideLayout" Target="../slideLayouts/slideLayout8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80" Type="http://schemas.openxmlformats.org/officeDocument/2006/relationships/slideLayout" Target="../slideLayouts/slideLayout80.xml"/><Relationship Id="rId82" Type="http://schemas.openxmlformats.org/officeDocument/2006/relationships/slideLayout" Target="../slideLayouts/slideLayout82.xml"/><Relationship Id="rId81" Type="http://schemas.openxmlformats.org/officeDocument/2006/relationships/slideLayout" Target="../slideLayouts/slideLayout81.xml"/><Relationship Id="rId1"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73" Type="http://schemas.openxmlformats.org/officeDocument/2006/relationships/slideLayout" Target="../slideLayouts/slideLayout73.xml"/><Relationship Id="rId72" Type="http://schemas.openxmlformats.org/officeDocument/2006/relationships/slideLayout" Target="../slideLayouts/slideLayout72.xml"/><Relationship Id="rId31" Type="http://schemas.openxmlformats.org/officeDocument/2006/relationships/slideLayout" Target="../slideLayouts/slideLayout31.xml"/><Relationship Id="rId75" Type="http://schemas.openxmlformats.org/officeDocument/2006/relationships/slideLayout" Target="../slideLayouts/slideLayout75.xml"/><Relationship Id="rId30" Type="http://schemas.openxmlformats.org/officeDocument/2006/relationships/slideLayout" Target="../slideLayouts/slideLayout30.xml"/><Relationship Id="rId74" Type="http://schemas.openxmlformats.org/officeDocument/2006/relationships/slideLayout" Target="../slideLayouts/slideLayout74.xml"/><Relationship Id="rId33" Type="http://schemas.openxmlformats.org/officeDocument/2006/relationships/slideLayout" Target="../slideLayouts/slideLayout33.xml"/><Relationship Id="rId77" Type="http://schemas.openxmlformats.org/officeDocument/2006/relationships/slideLayout" Target="../slideLayouts/slideLayout77.xml"/><Relationship Id="rId32" Type="http://schemas.openxmlformats.org/officeDocument/2006/relationships/slideLayout" Target="../slideLayouts/slideLayout32.xml"/><Relationship Id="rId76" Type="http://schemas.openxmlformats.org/officeDocument/2006/relationships/slideLayout" Target="../slideLayouts/slideLayout76.xml"/><Relationship Id="rId35" Type="http://schemas.openxmlformats.org/officeDocument/2006/relationships/slideLayout" Target="../slideLayouts/slideLayout35.xml"/><Relationship Id="rId79" Type="http://schemas.openxmlformats.org/officeDocument/2006/relationships/slideLayout" Target="../slideLayouts/slideLayout79.xml"/><Relationship Id="rId34" Type="http://schemas.openxmlformats.org/officeDocument/2006/relationships/slideLayout" Target="../slideLayouts/slideLayout34.xml"/><Relationship Id="rId78" Type="http://schemas.openxmlformats.org/officeDocument/2006/relationships/slideLayout" Target="../slideLayouts/slideLayout78.xml"/><Relationship Id="rId71" Type="http://schemas.openxmlformats.org/officeDocument/2006/relationships/slideLayout" Target="../slideLayouts/slideLayout71.xml"/><Relationship Id="rId70" Type="http://schemas.openxmlformats.org/officeDocument/2006/relationships/slideLayout" Target="../slideLayouts/slideLayout70.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20" Type="http://schemas.openxmlformats.org/officeDocument/2006/relationships/slideLayout" Target="../slideLayouts/slideLayout20.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22" Type="http://schemas.openxmlformats.org/officeDocument/2006/relationships/slideLayout" Target="../slideLayouts/slideLayout22.xml"/><Relationship Id="rId66" Type="http://schemas.openxmlformats.org/officeDocument/2006/relationships/slideLayout" Target="../slideLayouts/slideLayout66.xml"/><Relationship Id="rId21" Type="http://schemas.openxmlformats.org/officeDocument/2006/relationships/slideLayout" Target="../slideLayouts/slideLayout21.xml"/><Relationship Id="rId65" Type="http://schemas.openxmlformats.org/officeDocument/2006/relationships/slideLayout" Target="../slideLayouts/slideLayout65.xml"/><Relationship Id="rId24" Type="http://schemas.openxmlformats.org/officeDocument/2006/relationships/slideLayout" Target="../slideLayouts/slideLayout24.xml"/><Relationship Id="rId68" Type="http://schemas.openxmlformats.org/officeDocument/2006/relationships/slideLayout" Target="../slideLayouts/slideLayout68.xml"/><Relationship Id="rId23" Type="http://schemas.openxmlformats.org/officeDocument/2006/relationships/slideLayout" Target="../slideLayouts/slideLayout23.xml"/><Relationship Id="rId67" Type="http://schemas.openxmlformats.org/officeDocument/2006/relationships/slideLayout" Target="../slideLayouts/slideLayout67.xml"/><Relationship Id="rId60" Type="http://schemas.openxmlformats.org/officeDocument/2006/relationships/slideLayout" Target="../slideLayouts/slideLayout60.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69" Type="http://schemas.openxmlformats.org/officeDocument/2006/relationships/slideLayout" Target="../slideLayouts/slideLayout6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slideLayout" Target="../slideLayouts/slideLayout57.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59" Type="http://schemas.openxmlformats.org/officeDocument/2006/relationships/slideLayout" Target="../slideLayouts/slideLayout59.xml"/><Relationship Id="rId14" Type="http://schemas.openxmlformats.org/officeDocument/2006/relationships/slideLayout" Target="../slideLayouts/slideLayout14.xml"/><Relationship Id="rId58" Type="http://schemas.openxmlformats.org/officeDocument/2006/relationships/slideLayout" Target="../slideLayouts/slideLayout5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chemeClr val="lt1"/>
              </a:buClr>
              <a:buSzPts val="3600"/>
              <a:buFont typeface="Quattrocento Sans"/>
              <a:buNone/>
              <a:defRPr b="0" i="0" sz="3600" u="none" cap="none" strike="noStrike">
                <a:solidFill>
                  <a:schemeClr val="lt1"/>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584200" y="1435503"/>
            <a:ext cx="11018520" cy="1612749"/>
          </a:xfrm>
          <a:prstGeom prst="rect">
            <a:avLst/>
          </a:prstGeom>
          <a:noFill/>
          <a:ln>
            <a:noFill/>
          </a:ln>
        </p:spPr>
        <p:txBody>
          <a:bodyPr anchorCtr="0" anchor="t" bIns="0" lIns="0" spcFirstLastPara="1" rIns="0" wrap="square" tIns="0">
            <a:spAutoFit/>
          </a:bodyPr>
          <a:lstStyle>
            <a:lvl1pPr indent="-388620" lvl="0" marL="457200" marR="0" rtl="0" algn="l">
              <a:lnSpc>
                <a:spcPct val="100000"/>
              </a:lnSpc>
              <a:spcBef>
                <a:spcPts val="560"/>
              </a:spcBef>
              <a:spcAft>
                <a:spcPts val="0"/>
              </a:spcAft>
              <a:buClr>
                <a:schemeClr val="lt1"/>
              </a:buClr>
              <a:buSzPts val="2520"/>
              <a:buFont typeface="Noto Sans Symbols"/>
              <a:buChar char="·"/>
              <a:defRPr b="0" i="0" sz="2800" u="none" cap="none" strike="noStrike">
                <a:solidFill>
                  <a:schemeClr val="lt1"/>
                </a:solidFill>
                <a:latin typeface="Quattrocento Sans"/>
                <a:ea typeface="Quattrocento Sans"/>
                <a:cs typeface="Quattrocento Sans"/>
                <a:sym typeface="Quattrocento Sans"/>
              </a:defRPr>
            </a:lvl1pPr>
            <a:lvl2pPr indent="-342900" lvl="1" marL="914400" marR="0" rtl="0" algn="l">
              <a:lnSpc>
                <a:spcPct val="100000"/>
              </a:lnSpc>
              <a:spcBef>
                <a:spcPts val="400"/>
              </a:spcBef>
              <a:spcAft>
                <a:spcPts val="0"/>
              </a:spcAft>
              <a:buClr>
                <a:schemeClr val="lt1"/>
              </a:buClr>
              <a:buSzPts val="1800"/>
              <a:buFont typeface="Noto Sans Symbols"/>
              <a:buChar char="·"/>
              <a:defRPr b="0" i="0" sz="2000" u="none" cap="none" strike="noStrike">
                <a:solidFill>
                  <a:schemeClr val="lt1"/>
                </a:solidFill>
                <a:latin typeface="Quattrocento Sans"/>
                <a:ea typeface="Quattrocento Sans"/>
                <a:cs typeface="Quattrocento Sans"/>
                <a:sym typeface="Quattrocento Sans"/>
              </a:defRPr>
            </a:lvl2pPr>
            <a:lvl3pPr indent="-320039" lvl="2" marL="1371600" marR="0" rtl="0" algn="l">
              <a:lnSpc>
                <a:spcPct val="100000"/>
              </a:lnSpc>
              <a:spcBef>
                <a:spcPts val="320"/>
              </a:spcBef>
              <a:spcAft>
                <a:spcPts val="0"/>
              </a:spcAft>
              <a:buClr>
                <a:schemeClr val="lt1"/>
              </a:buClr>
              <a:buSzPts val="1440"/>
              <a:buFont typeface="Noto Sans Symbols"/>
              <a:buChar char="·"/>
              <a:defRPr b="0" i="0" sz="1600" u="none" cap="none" strike="noStrike">
                <a:solidFill>
                  <a:schemeClr val="lt1"/>
                </a:solidFill>
                <a:latin typeface="Quattrocento Sans"/>
                <a:ea typeface="Quattrocento Sans"/>
                <a:cs typeface="Quattrocento Sans"/>
                <a:sym typeface="Quattrocento Sans"/>
              </a:defRPr>
            </a:lvl3pPr>
            <a:lvl4pPr indent="-308610" lvl="3" marL="1828800" marR="0" rtl="0" algn="l">
              <a:lnSpc>
                <a:spcPct val="100000"/>
              </a:lnSpc>
              <a:spcBef>
                <a:spcPts val="280"/>
              </a:spcBef>
              <a:spcAft>
                <a:spcPts val="0"/>
              </a:spcAft>
              <a:buClr>
                <a:schemeClr val="lt1"/>
              </a:buClr>
              <a:buSzPts val="1260"/>
              <a:buFont typeface="Noto Sans Symbols"/>
              <a:buChar char="·"/>
              <a:defRPr b="0" i="0" sz="1400" u="none" cap="none" strike="noStrike">
                <a:solidFill>
                  <a:schemeClr val="lt1"/>
                </a:solidFill>
                <a:latin typeface="Quattrocento Sans"/>
                <a:ea typeface="Quattrocento Sans"/>
                <a:cs typeface="Quattrocento Sans"/>
                <a:sym typeface="Quattrocento Sans"/>
              </a:defRPr>
            </a:lvl4pPr>
            <a:lvl5pPr indent="-308610" lvl="4" marL="2286000" marR="0" rtl="0" algn="l">
              <a:lnSpc>
                <a:spcPct val="100000"/>
              </a:lnSpc>
              <a:spcBef>
                <a:spcPts val="280"/>
              </a:spcBef>
              <a:spcAft>
                <a:spcPts val="0"/>
              </a:spcAft>
              <a:buClr>
                <a:schemeClr val="lt1"/>
              </a:buClr>
              <a:buSzPts val="1260"/>
              <a:buFont typeface="Noto Sans Symbols"/>
              <a:buChar char="·"/>
              <a:defRPr b="0" i="0" sz="1400" u="none" cap="none" strike="noStrike">
                <a:solidFill>
                  <a:schemeClr val="lt1"/>
                </a:solidFill>
                <a:latin typeface="Quattrocento Sans"/>
                <a:ea typeface="Quattrocento Sans"/>
                <a:cs typeface="Quattrocento Sans"/>
                <a:sym typeface="Quattrocento Sans"/>
              </a:defRPr>
            </a:lvl5pPr>
            <a:lvl6pPr indent="-355600" lvl="5" marL="2743200"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pic>
        <p:nvPicPr>
          <p:cNvPr descr="These are Microsoft Brand colors. The color bar is placed to the side of the Theme master so that it will be visible on all slides. Users can use the 'eye dropper' color tools under Color Fill Shape, Color Fill line etc. to easily select Brand colors. " id="12" name="Google Shape;12;p1"/>
          <p:cNvPicPr preferRelativeResize="0"/>
          <p:nvPr/>
        </p:nvPicPr>
        <p:blipFill rotWithShape="1">
          <a:blip r:embed="rId1">
            <a:alphaModFix/>
          </a:blip>
          <a:srcRect b="0" l="761" r="0" t="0"/>
          <a:stretch/>
        </p:blipFill>
        <p:spPr>
          <a:xfrm rot="5400000">
            <a:off x="9509760" y="2843773"/>
            <a:ext cx="6858000" cy="117045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 name="Shape 17"/>
        <p:cNvGrpSpPr/>
        <p:nvPr/>
      </p:nvGrpSpPr>
      <p:grpSpPr>
        <a:xfrm>
          <a:off x="0" y="0"/>
          <a:ext cx="0" cy="0"/>
          <a:chOff x="0" y="0"/>
          <a:chExt cx="0" cy="0"/>
        </a:xfrm>
      </p:grpSpPr>
      <p:sp>
        <p:nvSpPr>
          <p:cNvPr id="18" name="Google Shape;18;p3"/>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chemeClr val="dk1"/>
              </a:buClr>
              <a:buSzPts val="3600"/>
              <a:buFont typeface="Quattrocento Sans"/>
              <a:buNone/>
              <a:defRPr b="0" i="0" sz="3600" u="none" cap="none" strike="noStrike">
                <a:solidFill>
                  <a:schemeClr val="dk1"/>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9" name="Google Shape;19;p3"/>
          <p:cNvSpPr txBox="1"/>
          <p:nvPr>
            <p:ph idx="1" type="body"/>
          </p:nvPr>
        </p:nvSpPr>
        <p:spPr>
          <a:xfrm>
            <a:off x="584200" y="1435503"/>
            <a:ext cx="11018520" cy="1612749"/>
          </a:xfrm>
          <a:prstGeom prst="rect">
            <a:avLst/>
          </a:prstGeom>
          <a:noFill/>
          <a:ln>
            <a:noFill/>
          </a:ln>
        </p:spPr>
        <p:txBody>
          <a:bodyPr anchorCtr="0" anchor="t" bIns="0" lIns="0" spcFirstLastPara="1" rIns="0" wrap="square" tIns="0">
            <a:spAutoFit/>
          </a:bodyPr>
          <a:lstStyle>
            <a:lvl1pPr indent="-388620" lvl="0" marL="457200" marR="0" rtl="0" algn="l">
              <a:lnSpc>
                <a:spcPct val="100000"/>
              </a:lnSpc>
              <a:spcBef>
                <a:spcPts val="560"/>
              </a:spcBef>
              <a:spcAft>
                <a:spcPts val="0"/>
              </a:spcAft>
              <a:buClr>
                <a:schemeClr val="dk1"/>
              </a:buClr>
              <a:buSzPts val="2520"/>
              <a:buFont typeface="Noto Sans Symbols"/>
              <a:buChar char="·"/>
              <a:defRPr b="0" i="0" sz="28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100000"/>
              </a:lnSpc>
              <a:spcBef>
                <a:spcPts val="400"/>
              </a:spcBef>
              <a:spcAft>
                <a:spcPts val="0"/>
              </a:spcAft>
              <a:buClr>
                <a:schemeClr val="dk1"/>
              </a:buClr>
              <a:buSzPts val="1800"/>
              <a:buFont typeface="Noto Sans Symbols"/>
              <a:buChar char="·"/>
              <a:defRPr b="0" i="0" sz="2000" u="none" cap="none" strike="noStrike">
                <a:solidFill>
                  <a:schemeClr val="dk1"/>
                </a:solidFill>
                <a:latin typeface="Quattrocento Sans"/>
                <a:ea typeface="Quattrocento Sans"/>
                <a:cs typeface="Quattrocento Sans"/>
                <a:sym typeface="Quattrocento Sans"/>
              </a:defRPr>
            </a:lvl2pPr>
            <a:lvl3pPr indent="-320039" lvl="2" marL="1371600" marR="0" rtl="0" algn="l">
              <a:lnSpc>
                <a:spcPct val="100000"/>
              </a:lnSpc>
              <a:spcBef>
                <a:spcPts val="320"/>
              </a:spcBef>
              <a:spcAft>
                <a:spcPts val="0"/>
              </a:spcAft>
              <a:buClr>
                <a:schemeClr val="dk1"/>
              </a:buClr>
              <a:buSzPts val="1440"/>
              <a:buFont typeface="Noto Sans Symbols"/>
              <a:buChar char="·"/>
              <a:defRPr b="0" i="0" sz="1600" u="none" cap="none" strike="noStrike">
                <a:solidFill>
                  <a:schemeClr val="dk1"/>
                </a:solidFill>
                <a:latin typeface="Quattrocento Sans"/>
                <a:ea typeface="Quattrocento Sans"/>
                <a:cs typeface="Quattrocento Sans"/>
                <a:sym typeface="Quattrocento Sans"/>
              </a:defRPr>
            </a:lvl3pPr>
            <a:lvl4pPr indent="-308610" lvl="3" marL="1828800" marR="0" rtl="0" algn="l">
              <a:lnSpc>
                <a:spcPct val="100000"/>
              </a:lnSpc>
              <a:spcBef>
                <a:spcPts val="280"/>
              </a:spcBef>
              <a:spcAft>
                <a:spcPts val="0"/>
              </a:spcAft>
              <a:buClr>
                <a:schemeClr val="dk1"/>
              </a:buClr>
              <a:buSzPts val="1260"/>
              <a:buFont typeface="Noto Sans Symbols"/>
              <a:buChar char="·"/>
              <a:defRPr b="0" i="0" sz="1400" u="none" cap="none" strike="noStrike">
                <a:solidFill>
                  <a:schemeClr val="dk1"/>
                </a:solidFill>
                <a:latin typeface="Quattrocento Sans"/>
                <a:ea typeface="Quattrocento Sans"/>
                <a:cs typeface="Quattrocento Sans"/>
                <a:sym typeface="Quattrocento Sans"/>
              </a:defRPr>
            </a:lvl4pPr>
            <a:lvl5pPr indent="-308610" lvl="4" marL="2286000" marR="0" rtl="0" algn="l">
              <a:lnSpc>
                <a:spcPct val="100000"/>
              </a:lnSpc>
              <a:spcBef>
                <a:spcPts val="280"/>
              </a:spcBef>
              <a:spcAft>
                <a:spcPts val="0"/>
              </a:spcAft>
              <a:buClr>
                <a:schemeClr val="dk1"/>
              </a:buClr>
              <a:buSzPts val="1260"/>
              <a:buFont typeface="Noto Sans Symbols"/>
              <a:buChar char="·"/>
              <a:defRPr b="0" i="0" sz="1400" u="none" cap="none" strike="noStrike">
                <a:solidFill>
                  <a:schemeClr val="dk1"/>
                </a:solidFill>
                <a:latin typeface="Quattrocento Sans"/>
                <a:ea typeface="Quattrocento Sans"/>
                <a:cs typeface="Quattrocento Sans"/>
                <a:sym typeface="Quattrocento Sans"/>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pic>
        <p:nvPicPr>
          <p:cNvPr descr="These are Microsoft Brand colors. The color bar is placed to the side of the Theme master so that it will be visible on all slides. Users can use the 'eye dropper' color tools under Color Fill Shape, Color Fill line etc. to easily select Brand colors. " id="20" name="Google Shape;20;p3"/>
          <p:cNvPicPr preferRelativeResize="0"/>
          <p:nvPr/>
        </p:nvPicPr>
        <p:blipFill rotWithShape="1">
          <a:blip r:embed="rId1">
            <a:alphaModFix/>
          </a:blip>
          <a:srcRect b="0" l="761" r="0" t="0"/>
          <a:stretch/>
        </p:blipFill>
        <p:spPr>
          <a:xfrm rot="5400000">
            <a:off x="9509760" y="2843773"/>
            <a:ext cx="6858000" cy="117045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 id="2147483705" r:id="rId58"/>
    <p:sldLayoutId id="2147483706" r:id="rId59"/>
    <p:sldLayoutId id="2147483707" r:id="rId60"/>
    <p:sldLayoutId id="2147483708" r:id="rId61"/>
    <p:sldLayoutId id="2147483709" r:id="rId62"/>
    <p:sldLayoutId id="2147483710" r:id="rId63"/>
    <p:sldLayoutId id="2147483711" r:id="rId64"/>
    <p:sldLayoutId id="2147483712" r:id="rId65"/>
    <p:sldLayoutId id="2147483713" r:id="rId66"/>
    <p:sldLayoutId id="2147483714" r:id="rId67"/>
    <p:sldLayoutId id="2147483715" r:id="rId68"/>
    <p:sldLayoutId id="2147483716" r:id="rId69"/>
    <p:sldLayoutId id="2147483717" r:id="rId70"/>
    <p:sldLayoutId id="2147483718" r:id="rId71"/>
    <p:sldLayoutId id="2147483719" r:id="rId72"/>
    <p:sldLayoutId id="2147483720" r:id="rId73"/>
    <p:sldLayoutId id="2147483721" r:id="rId74"/>
    <p:sldLayoutId id="2147483722" r:id="rId75"/>
    <p:sldLayoutId id="2147483723" r:id="rId76"/>
    <p:sldLayoutId id="2147483724" r:id="rId77"/>
    <p:sldLayoutId id="2147483725" r:id="rId78"/>
    <p:sldLayoutId id="2147483726" r:id="rId79"/>
    <p:sldLayoutId id="2147483727" r:id="rId80"/>
    <p:sldLayoutId id="2147483728" r:id="rId81"/>
    <p:sldLayoutId id="2147483729" r:id="rId82"/>
    <p:sldLayoutId id="2147483730" r:id="rId83"/>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86"/>
          <p:cNvSpPr txBox="1"/>
          <p:nvPr>
            <p:ph type="title"/>
          </p:nvPr>
        </p:nvSpPr>
        <p:spPr>
          <a:xfrm>
            <a:off x="584200" y="3152001"/>
            <a:ext cx="9144000" cy="553998"/>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Clr>
                <a:schemeClr val="accent3"/>
              </a:buClr>
              <a:buSzPts val="3600"/>
              <a:buFont typeface="Arial"/>
              <a:buNone/>
            </a:pPr>
            <a:r>
              <a:rPr lang="en-US"/>
              <a:t>Título de exemplo da apresentação</a:t>
            </a:r>
            <a:endParaRPr/>
          </a:p>
        </p:txBody>
      </p:sp>
      <p:sp>
        <p:nvSpPr>
          <p:cNvPr id="555" name="Google Shape;555;p86"/>
          <p:cNvSpPr txBox="1"/>
          <p:nvPr>
            <p:ph idx="1" type="body"/>
          </p:nvPr>
        </p:nvSpPr>
        <p:spPr>
          <a:xfrm>
            <a:off x="584200" y="3962400"/>
            <a:ext cx="9144000" cy="338554"/>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lt1"/>
              </a:buClr>
              <a:buSzPts val="1980"/>
              <a:buNone/>
            </a:pPr>
            <a:r>
              <a:rPr lang="en-US"/>
              <a:t>Nome da apresentadora</a:t>
            </a:r>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87"/>
          <p:cNvSpPr txBox="1"/>
          <p:nvPr>
            <p:ph type="title"/>
          </p:nvPr>
        </p:nvSpPr>
        <p:spPr>
          <a:xfrm>
            <a:off x="293700" y="140953"/>
            <a:ext cx="9144000" cy="554100"/>
          </a:xfrm>
          <a:prstGeom prst="rect">
            <a:avLst/>
          </a:prstGeom>
        </p:spPr>
        <p:txBody>
          <a:bodyPr anchorCtr="0" anchor="b" bIns="0" lIns="0" spcFirstLastPara="1" rIns="0" wrap="square" tIns="0">
            <a:spAutoFit/>
          </a:bodyPr>
          <a:lstStyle/>
          <a:p>
            <a:pPr indent="0" lvl="0" marL="0" rtl="0" algn="l">
              <a:spcBef>
                <a:spcPts val="0"/>
              </a:spcBef>
              <a:spcAft>
                <a:spcPts val="0"/>
              </a:spcAft>
              <a:buNone/>
            </a:pPr>
            <a:r>
              <a:rPr lang="en-US"/>
              <a:t>Contextualização</a:t>
            </a:r>
            <a:endParaRPr/>
          </a:p>
        </p:txBody>
      </p:sp>
      <p:sp>
        <p:nvSpPr>
          <p:cNvPr id="562" name="Google Shape;562;p87"/>
          <p:cNvSpPr txBox="1"/>
          <p:nvPr>
            <p:ph idx="1" type="body"/>
          </p:nvPr>
        </p:nvSpPr>
        <p:spPr>
          <a:xfrm>
            <a:off x="809250" y="1147475"/>
            <a:ext cx="914400" cy="3387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2013</a:t>
            </a:r>
            <a:endParaRPr/>
          </a:p>
        </p:txBody>
      </p:sp>
      <p:cxnSp>
        <p:nvCxnSpPr>
          <p:cNvPr id="563" name="Google Shape;563;p87"/>
          <p:cNvCxnSpPr/>
          <p:nvPr/>
        </p:nvCxnSpPr>
        <p:spPr>
          <a:xfrm flipH="1" rot="10800000">
            <a:off x="402600" y="3430500"/>
            <a:ext cx="11219700" cy="7500"/>
          </a:xfrm>
          <a:prstGeom prst="straightConnector1">
            <a:avLst/>
          </a:prstGeom>
          <a:noFill/>
          <a:ln cap="flat" cmpd="sng" w="114300">
            <a:solidFill>
              <a:schemeClr val="dk2"/>
            </a:solidFill>
            <a:prstDash val="solid"/>
            <a:round/>
            <a:headEnd len="med" w="med" type="none"/>
            <a:tailEnd len="med" w="med" type="none"/>
          </a:ln>
          <a:effectLst>
            <a:outerShdw rotWithShape="0" algn="bl" dir="5400000" dist="19050">
              <a:schemeClr val="lt1"/>
            </a:outerShdw>
          </a:effectLst>
        </p:spPr>
      </p:cxnSp>
      <p:sp>
        <p:nvSpPr>
          <p:cNvPr id="564" name="Google Shape;564;p87"/>
          <p:cNvSpPr/>
          <p:nvPr/>
        </p:nvSpPr>
        <p:spPr>
          <a:xfrm>
            <a:off x="715700" y="3402700"/>
            <a:ext cx="240600" cy="268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87"/>
          <p:cNvSpPr/>
          <p:nvPr/>
        </p:nvSpPr>
        <p:spPr>
          <a:xfrm>
            <a:off x="1782500" y="3402700"/>
            <a:ext cx="240600" cy="268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87"/>
          <p:cNvSpPr/>
          <p:nvPr/>
        </p:nvSpPr>
        <p:spPr>
          <a:xfrm>
            <a:off x="2925500" y="3402700"/>
            <a:ext cx="240600" cy="268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87"/>
          <p:cNvSpPr/>
          <p:nvPr/>
        </p:nvSpPr>
        <p:spPr>
          <a:xfrm>
            <a:off x="4068500" y="3402700"/>
            <a:ext cx="240600" cy="268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87"/>
          <p:cNvSpPr/>
          <p:nvPr/>
        </p:nvSpPr>
        <p:spPr>
          <a:xfrm>
            <a:off x="5211500" y="3402700"/>
            <a:ext cx="240600" cy="268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87"/>
          <p:cNvSpPr/>
          <p:nvPr/>
        </p:nvSpPr>
        <p:spPr>
          <a:xfrm>
            <a:off x="6430700" y="3402700"/>
            <a:ext cx="240600" cy="268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87"/>
          <p:cNvSpPr/>
          <p:nvPr/>
        </p:nvSpPr>
        <p:spPr>
          <a:xfrm>
            <a:off x="7573700" y="3402700"/>
            <a:ext cx="240600" cy="268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87"/>
          <p:cNvSpPr/>
          <p:nvPr/>
        </p:nvSpPr>
        <p:spPr>
          <a:xfrm>
            <a:off x="8792900" y="3402700"/>
            <a:ext cx="240600" cy="268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87"/>
          <p:cNvSpPr/>
          <p:nvPr/>
        </p:nvSpPr>
        <p:spPr>
          <a:xfrm>
            <a:off x="9935900" y="3402700"/>
            <a:ext cx="240600" cy="268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87"/>
          <p:cNvSpPr/>
          <p:nvPr/>
        </p:nvSpPr>
        <p:spPr>
          <a:xfrm>
            <a:off x="11078900" y="3402700"/>
            <a:ext cx="240600" cy="268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87"/>
          <p:cNvSpPr/>
          <p:nvPr/>
        </p:nvSpPr>
        <p:spPr>
          <a:xfrm>
            <a:off x="293700" y="1486175"/>
            <a:ext cx="1793100" cy="16308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CE5CD"/>
              </a:highlight>
            </a:endParaRPr>
          </a:p>
        </p:txBody>
      </p:sp>
      <p:sp>
        <p:nvSpPr>
          <p:cNvPr id="575" name="Google Shape;575;p87"/>
          <p:cNvSpPr/>
          <p:nvPr/>
        </p:nvSpPr>
        <p:spPr>
          <a:xfrm rot="10800000">
            <a:off x="654275" y="3980967"/>
            <a:ext cx="1793100" cy="18963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87"/>
          <p:cNvSpPr/>
          <p:nvPr/>
        </p:nvSpPr>
        <p:spPr>
          <a:xfrm>
            <a:off x="2516000" y="1486025"/>
            <a:ext cx="1793100" cy="16308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87"/>
          <p:cNvSpPr/>
          <p:nvPr/>
        </p:nvSpPr>
        <p:spPr>
          <a:xfrm rot="10800000">
            <a:off x="2925500" y="3980948"/>
            <a:ext cx="1793100" cy="18963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87"/>
          <p:cNvSpPr/>
          <p:nvPr/>
        </p:nvSpPr>
        <p:spPr>
          <a:xfrm>
            <a:off x="4814500" y="1486125"/>
            <a:ext cx="1793100" cy="16308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87"/>
          <p:cNvSpPr/>
          <p:nvPr/>
        </p:nvSpPr>
        <p:spPr>
          <a:xfrm rot="10800000">
            <a:off x="5289200" y="4051775"/>
            <a:ext cx="1793100" cy="18963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87"/>
          <p:cNvSpPr/>
          <p:nvPr/>
        </p:nvSpPr>
        <p:spPr>
          <a:xfrm>
            <a:off x="7113000" y="1486050"/>
            <a:ext cx="1793100" cy="16308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87"/>
          <p:cNvSpPr/>
          <p:nvPr/>
        </p:nvSpPr>
        <p:spPr>
          <a:xfrm rot="10800000">
            <a:off x="7652900" y="4051775"/>
            <a:ext cx="1793100" cy="18963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87"/>
          <p:cNvSpPr/>
          <p:nvPr/>
        </p:nvSpPr>
        <p:spPr>
          <a:xfrm>
            <a:off x="9526400" y="1486100"/>
            <a:ext cx="1793100" cy="16308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87"/>
          <p:cNvSpPr txBox="1"/>
          <p:nvPr>
            <p:ph idx="1" type="body"/>
          </p:nvPr>
        </p:nvSpPr>
        <p:spPr>
          <a:xfrm>
            <a:off x="1190250" y="5948075"/>
            <a:ext cx="914400" cy="3387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2014</a:t>
            </a:r>
            <a:endParaRPr/>
          </a:p>
        </p:txBody>
      </p:sp>
      <p:sp>
        <p:nvSpPr>
          <p:cNvPr id="584" name="Google Shape;584;p87"/>
          <p:cNvSpPr txBox="1"/>
          <p:nvPr>
            <p:ph idx="1" type="body"/>
          </p:nvPr>
        </p:nvSpPr>
        <p:spPr>
          <a:xfrm>
            <a:off x="3001700" y="1147475"/>
            <a:ext cx="914400" cy="3387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2015</a:t>
            </a:r>
            <a:endParaRPr/>
          </a:p>
        </p:txBody>
      </p:sp>
      <p:sp>
        <p:nvSpPr>
          <p:cNvPr id="585" name="Google Shape;585;p87"/>
          <p:cNvSpPr txBox="1"/>
          <p:nvPr>
            <p:ph idx="1" type="body"/>
          </p:nvPr>
        </p:nvSpPr>
        <p:spPr>
          <a:xfrm>
            <a:off x="3364850" y="5948063"/>
            <a:ext cx="914400" cy="3387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2016</a:t>
            </a:r>
            <a:endParaRPr/>
          </a:p>
        </p:txBody>
      </p:sp>
      <p:sp>
        <p:nvSpPr>
          <p:cNvPr id="586" name="Google Shape;586;p87"/>
          <p:cNvSpPr txBox="1"/>
          <p:nvPr>
            <p:ph idx="1" type="body"/>
          </p:nvPr>
        </p:nvSpPr>
        <p:spPr>
          <a:xfrm>
            <a:off x="5194150" y="1120588"/>
            <a:ext cx="914400" cy="3387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2017</a:t>
            </a:r>
            <a:endParaRPr/>
          </a:p>
        </p:txBody>
      </p:sp>
      <p:sp>
        <p:nvSpPr>
          <p:cNvPr id="587" name="Google Shape;587;p87"/>
          <p:cNvSpPr txBox="1"/>
          <p:nvPr>
            <p:ph idx="1" type="body"/>
          </p:nvPr>
        </p:nvSpPr>
        <p:spPr>
          <a:xfrm>
            <a:off x="7632550" y="1120588"/>
            <a:ext cx="914400" cy="3387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2019</a:t>
            </a:r>
            <a:endParaRPr/>
          </a:p>
        </p:txBody>
      </p:sp>
      <p:sp>
        <p:nvSpPr>
          <p:cNvPr id="588" name="Google Shape;588;p87"/>
          <p:cNvSpPr txBox="1"/>
          <p:nvPr>
            <p:ph idx="1" type="body"/>
          </p:nvPr>
        </p:nvSpPr>
        <p:spPr>
          <a:xfrm>
            <a:off x="10070950" y="1120588"/>
            <a:ext cx="914400" cy="3387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2021</a:t>
            </a:r>
            <a:endParaRPr/>
          </a:p>
        </p:txBody>
      </p:sp>
      <p:sp>
        <p:nvSpPr>
          <p:cNvPr id="589" name="Google Shape;589;p87"/>
          <p:cNvSpPr txBox="1"/>
          <p:nvPr>
            <p:ph idx="1" type="body"/>
          </p:nvPr>
        </p:nvSpPr>
        <p:spPr>
          <a:xfrm>
            <a:off x="5728550" y="5948063"/>
            <a:ext cx="914400" cy="3387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2018</a:t>
            </a:r>
            <a:endParaRPr/>
          </a:p>
        </p:txBody>
      </p:sp>
      <p:sp>
        <p:nvSpPr>
          <p:cNvPr id="590" name="Google Shape;590;p87"/>
          <p:cNvSpPr txBox="1"/>
          <p:nvPr>
            <p:ph idx="1" type="body"/>
          </p:nvPr>
        </p:nvSpPr>
        <p:spPr>
          <a:xfrm>
            <a:off x="8092250" y="5948063"/>
            <a:ext cx="914400" cy="3387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2020</a:t>
            </a:r>
            <a:endParaRPr/>
          </a:p>
        </p:txBody>
      </p:sp>
      <p:sp>
        <p:nvSpPr>
          <p:cNvPr id="591" name="Google Shape;591;p87"/>
          <p:cNvSpPr txBox="1"/>
          <p:nvPr>
            <p:ph idx="1" type="body"/>
          </p:nvPr>
        </p:nvSpPr>
        <p:spPr>
          <a:xfrm>
            <a:off x="10363475" y="5948063"/>
            <a:ext cx="914400" cy="3387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2022</a:t>
            </a:r>
            <a:endParaRPr/>
          </a:p>
        </p:txBody>
      </p:sp>
      <p:sp>
        <p:nvSpPr>
          <p:cNvPr id="592" name="Google Shape;592;p87"/>
          <p:cNvSpPr txBox="1"/>
          <p:nvPr/>
        </p:nvSpPr>
        <p:spPr>
          <a:xfrm>
            <a:off x="293700" y="1611700"/>
            <a:ext cx="1793100" cy="1391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en-US"/>
              <a:t>O Brasil foi o nono maior produtor mundial e o maior produtor de aço da América Latina.</a:t>
            </a:r>
            <a:endParaRPr/>
          </a:p>
        </p:txBody>
      </p:sp>
      <p:sp>
        <p:nvSpPr>
          <p:cNvPr id="593" name="Google Shape;593;p87"/>
          <p:cNvSpPr txBox="1"/>
          <p:nvPr/>
        </p:nvSpPr>
        <p:spPr>
          <a:xfrm>
            <a:off x="677975" y="4415075"/>
            <a:ext cx="1769400" cy="1169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600">
                <a:solidFill>
                  <a:schemeClr val="dk1"/>
                </a:solidFill>
                <a:latin typeface="Calibri"/>
                <a:ea typeface="Calibri"/>
                <a:cs typeface="Calibri"/>
                <a:sym typeface="Calibri"/>
              </a:rPr>
              <a:t>Produção de aço </a:t>
            </a:r>
            <a:endParaRPr sz="1600"/>
          </a:p>
          <a:p>
            <a:pPr indent="0" lvl="0" marL="0" rtl="0" algn="ctr">
              <a:spcBef>
                <a:spcPts val="0"/>
              </a:spcBef>
              <a:spcAft>
                <a:spcPts val="0"/>
              </a:spcAft>
              <a:buNone/>
            </a:pPr>
            <a:r>
              <a:rPr lang="en-US" sz="1600">
                <a:solidFill>
                  <a:schemeClr val="dk1"/>
                </a:solidFill>
                <a:latin typeface="Calibri"/>
                <a:ea typeface="Calibri"/>
                <a:cs typeface="Calibri"/>
                <a:sym typeface="Calibri"/>
              </a:rPr>
              <a:t>do Brasil fecha 2014 abaixo do esperado.</a:t>
            </a:r>
            <a:endParaRPr sz="1600"/>
          </a:p>
        </p:txBody>
      </p:sp>
      <p:sp>
        <p:nvSpPr>
          <p:cNvPr id="594" name="Google Shape;594;p87"/>
          <p:cNvSpPr txBox="1"/>
          <p:nvPr/>
        </p:nvSpPr>
        <p:spPr>
          <a:xfrm>
            <a:off x="2523575" y="1518404"/>
            <a:ext cx="1769400" cy="1639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en-US"/>
              <a:t>Ao fim do ano as siderúrgicas operavam a 68,7% de sua capacidade, abaixo da média global.</a:t>
            </a:r>
            <a:endParaRPr/>
          </a:p>
        </p:txBody>
      </p:sp>
      <p:sp>
        <p:nvSpPr>
          <p:cNvPr id="595" name="Google Shape;595;p87"/>
          <p:cNvSpPr txBox="1"/>
          <p:nvPr/>
        </p:nvSpPr>
        <p:spPr>
          <a:xfrm>
            <a:off x="2861900" y="4109500"/>
            <a:ext cx="1856700" cy="1639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en-US"/>
              <a:t>O cenário para a siderurgia brasileira melhorou na segunda metade do ano. Leve recuperação.</a:t>
            </a:r>
            <a:endParaRPr/>
          </a:p>
        </p:txBody>
      </p:sp>
      <p:sp>
        <p:nvSpPr>
          <p:cNvPr id="596" name="Google Shape;596;p87"/>
          <p:cNvSpPr txBox="1"/>
          <p:nvPr/>
        </p:nvSpPr>
        <p:spPr>
          <a:xfrm>
            <a:off x="4797700" y="1409825"/>
            <a:ext cx="1769400" cy="1800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500">
                <a:solidFill>
                  <a:schemeClr val="dk1"/>
                </a:solidFill>
                <a:latin typeface="Calibri"/>
                <a:ea typeface="Calibri"/>
                <a:cs typeface="Calibri"/>
                <a:sym typeface="Calibri"/>
              </a:rPr>
              <a:t>O setor siderúrgico pressionou o governo para evitar concorrência desleal (China e Rússia). Produção brasileira de aço sobe.</a:t>
            </a:r>
            <a:r>
              <a:rPr lang="en-US">
                <a:solidFill>
                  <a:schemeClr val="dk1"/>
                </a:solidFill>
                <a:latin typeface="Calibri"/>
                <a:ea typeface="Calibri"/>
                <a:cs typeface="Calibri"/>
                <a:sym typeface="Calibri"/>
              </a:rPr>
              <a:t> </a:t>
            </a:r>
            <a:endParaRPr sz="1700"/>
          </a:p>
        </p:txBody>
      </p:sp>
      <p:sp>
        <p:nvSpPr>
          <p:cNvPr id="597" name="Google Shape;597;p87"/>
          <p:cNvSpPr txBox="1"/>
          <p:nvPr/>
        </p:nvSpPr>
        <p:spPr>
          <a:xfrm>
            <a:off x="5194150" y="4033175"/>
            <a:ext cx="2005200" cy="1887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en-US"/>
              <a:t>A produção de aço bruto cresceu. A produção de laminados totalizou 23,1 milhões de toneladas, 3,3% a mais do que em 2017.</a:t>
            </a:r>
            <a:endParaRPr/>
          </a:p>
        </p:txBody>
      </p:sp>
      <p:sp>
        <p:nvSpPr>
          <p:cNvPr id="598" name="Google Shape;598;p87"/>
          <p:cNvSpPr txBox="1"/>
          <p:nvPr/>
        </p:nvSpPr>
        <p:spPr>
          <a:xfrm>
            <a:off x="7074398" y="1535500"/>
            <a:ext cx="17931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1"/>
                </a:solidFill>
                <a:latin typeface="Calibri"/>
                <a:ea typeface="Calibri"/>
                <a:cs typeface="Calibri"/>
                <a:sym typeface="Calibri"/>
              </a:rPr>
              <a:t>M</a:t>
            </a:r>
            <a:r>
              <a:rPr lang="en-US">
                <a:solidFill>
                  <a:schemeClr val="dk1"/>
                </a:solidFill>
                <a:latin typeface="Calibri"/>
                <a:ea typeface="Calibri"/>
                <a:cs typeface="Calibri"/>
                <a:sym typeface="Calibri"/>
              </a:rPr>
              <a:t>ercado externo em turbulência associado aos problemas enfrentados no abastecimento de minério de ferro.</a:t>
            </a:r>
            <a:endParaRPr sz="1700"/>
          </a:p>
        </p:txBody>
      </p:sp>
      <p:sp>
        <p:nvSpPr>
          <p:cNvPr id="599" name="Google Shape;599;p87"/>
          <p:cNvSpPr txBox="1"/>
          <p:nvPr/>
        </p:nvSpPr>
        <p:spPr>
          <a:xfrm>
            <a:off x="7674900" y="4045025"/>
            <a:ext cx="1793100" cy="1887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en-US"/>
              <a:t>A </a:t>
            </a:r>
            <a:r>
              <a:rPr lang="en-US"/>
              <a:t>pandemia de Covid-19, impactando fortemente não só a indústria do aço, mas toda a indústria de transformação.</a:t>
            </a:r>
            <a:endParaRPr/>
          </a:p>
        </p:txBody>
      </p:sp>
      <p:sp>
        <p:nvSpPr>
          <p:cNvPr id="600" name="Google Shape;600;p87"/>
          <p:cNvSpPr txBox="1"/>
          <p:nvPr/>
        </p:nvSpPr>
        <p:spPr>
          <a:xfrm>
            <a:off x="9452000" y="1545250"/>
            <a:ext cx="1936500" cy="158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300">
                <a:solidFill>
                  <a:schemeClr val="dk1"/>
                </a:solidFill>
                <a:latin typeface="Calibri"/>
                <a:ea typeface="Calibri"/>
                <a:cs typeface="Calibri"/>
                <a:sym typeface="Calibri"/>
              </a:rPr>
              <a:t>R</a:t>
            </a:r>
            <a:r>
              <a:rPr lang="en-US" sz="1300">
                <a:solidFill>
                  <a:schemeClr val="dk1"/>
                </a:solidFill>
                <a:latin typeface="Calibri"/>
                <a:ea typeface="Calibri"/>
                <a:cs typeface="Calibri"/>
                <a:sym typeface="Calibri"/>
              </a:rPr>
              <a:t>etomada dos principais setores consumidores, e formação de estoques defensivos de alguns segmentos que querem se proteger da volatilidade do mercado.</a:t>
            </a:r>
            <a:endParaRPr sz="1600"/>
          </a:p>
        </p:txBody>
      </p:sp>
      <p:sp>
        <p:nvSpPr>
          <p:cNvPr id="601" name="Google Shape;601;p87"/>
          <p:cNvSpPr txBox="1"/>
          <p:nvPr/>
        </p:nvSpPr>
        <p:spPr>
          <a:xfrm>
            <a:off x="10013575" y="4102850"/>
            <a:ext cx="149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Quattrocento Sans"/>
              <a:ea typeface="Quattrocento Sans"/>
              <a:cs typeface="Quattrocento Sans"/>
              <a:sym typeface="Quattrocento Sans"/>
            </a:endParaRPr>
          </a:p>
        </p:txBody>
      </p:sp>
      <p:sp>
        <p:nvSpPr>
          <p:cNvPr id="602" name="Google Shape;602;p87"/>
          <p:cNvSpPr/>
          <p:nvPr/>
        </p:nvSpPr>
        <p:spPr>
          <a:xfrm rot="10800000">
            <a:off x="9924125" y="4051775"/>
            <a:ext cx="1793100" cy="18963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87"/>
          <p:cNvSpPr txBox="1"/>
          <p:nvPr/>
        </p:nvSpPr>
        <p:spPr>
          <a:xfrm>
            <a:off x="9935900" y="4681175"/>
            <a:ext cx="1769400" cy="648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en-US"/>
              <a:t>Incertezas devido a guerra na Ucrânia.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88"/>
          <p:cNvSpPr txBox="1"/>
          <p:nvPr>
            <p:ph type="title"/>
          </p:nvPr>
        </p:nvSpPr>
        <p:spPr>
          <a:xfrm>
            <a:off x="588263" y="457200"/>
            <a:ext cx="11018520" cy="553998"/>
          </a:xfrm>
          <a:prstGeom prst="rect">
            <a:avLst/>
          </a:prstGeom>
          <a:noFill/>
          <a:ln>
            <a:noFill/>
          </a:ln>
        </p:spPr>
        <p:txBody>
          <a:bodyPr anchorCtr="0" anchor="ctr" bIns="0" lIns="0" spcFirstLastPara="1" rIns="0" wrap="square" tIns="0">
            <a:spAutoFit/>
          </a:bodyPr>
          <a:lstStyle/>
          <a:p>
            <a:pPr indent="0" lvl="0" marL="0" rtl="0" algn="l">
              <a:lnSpc>
                <a:spcPct val="100000"/>
              </a:lnSpc>
              <a:spcBef>
                <a:spcPts val="0"/>
              </a:spcBef>
              <a:spcAft>
                <a:spcPts val="0"/>
              </a:spcAft>
              <a:buClr>
                <a:schemeClr val="dk1"/>
              </a:buClr>
              <a:buSzPts val="3600"/>
              <a:buFont typeface="Arial"/>
              <a:buNone/>
            </a:pPr>
            <a:r>
              <a:rPr lang="en-US"/>
              <a:t>Dicas</a:t>
            </a:r>
            <a:endParaRPr/>
          </a:p>
        </p:txBody>
      </p:sp>
      <p:sp>
        <p:nvSpPr>
          <p:cNvPr id="609" name="Google Shape;609;p88"/>
          <p:cNvSpPr txBox="1"/>
          <p:nvPr>
            <p:ph idx="1" type="body"/>
          </p:nvPr>
        </p:nvSpPr>
        <p:spPr>
          <a:xfrm>
            <a:off x="584200" y="1435100"/>
            <a:ext cx="5212080" cy="5139869"/>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2520"/>
              <a:buFont typeface="Noto Sans Symbols"/>
              <a:buNone/>
            </a:pPr>
            <a:r>
              <a:rPr lang="en-US"/>
              <a:t>Slides</a:t>
            </a:r>
            <a:endParaRPr/>
          </a:p>
          <a:p>
            <a:pPr indent="-457200" lvl="0" marL="457200" rtl="0" algn="l">
              <a:lnSpc>
                <a:spcPct val="100000"/>
              </a:lnSpc>
              <a:spcBef>
                <a:spcPts val="1224"/>
              </a:spcBef>
              <a:spcAft>
                <a:spcPts val="0"/>
              </a:spcAft>
              <a:buSzPts val="1800"/>
              <a:buFont typeface="Arial"/>
              <a:buChar char="•"/>
            </a:pPr>
            <a:r>
              <a:rPr lang="en-US" sz="2000"/>
              <a:t>Clique no botão de “Inserir Slide” para selecionar os tipos de layout disponíveis</a:t>
            </a:r>
            <a:endParaRPr sz="2000"/>
          </a:p>
          <a:p>
            <a:pPr indent="0" lvl="0" marL="0" rtl="0" algn="l">
              <a:lnSpc>
                <a:spcPct val="100000"/>
              </a:lnSpc>
              <a:spcBef>
                <a:spcPts val="0"/>
              </a:spcBef>
              <a:spcAft>
                <a:spcPts val="0"/>
              </a:spcAft>
              <a:buClr>
                <a:schemeClr val="dk1"/>
              </a:buClr>
              <a:buSzPts val="2520"/>
              <a:buFont typeface="Noto Sans Symbols"/>
              <a:buNone/>
            </a:pPr>
            <a:r>
              <a:t/>
            </a:r>
            <a:endParaRPr/>
          </a:p>
          <a:p>
            <a:pPr indent="0" lvl="0" marL="0" rtl="0" algn="l">
              <a:lnSpc>
                <a:spcPct val="100000"/>
              </a:lnSpc>
              <a:spcBef>
                <a:spcPts val="0"/>
              </a:spcBef>
              <a:spcAft>
                <a:spcPts val="0"/>
              </a:spcAft>
              <a:buClr>
                <a:schemeClr val="dk1"/>
              </a:buClr>
              <a:buSzPts val="2520"/>
              <a:buFont typeface="Noto Sans Symbols"/>
              <a:buNone/>
            </a:pPr>
            <a:r>
              <a:rPr lang="en-US"/>
              <a:t>Fotos</a:t>
            </a:r>
            <a:endParaRPr/>
          </a:p>
          <a:p>
            <a:pPr indent="-457200" lvl="0" marL="457200" rtl="0" algn="l">
              <a:lnSpc>
                <a:spcPct val="100000"/>
              </a:lnSpc>
              <a:spcBef>
                <a:spcPts val="1224"/>
              </a:spcBef>
              <a:spcAft>
                <a:spcPts val="0"/>
              </a:spcAft>
              <a:buSzPts val="1800"/>
              <a:buFont typeface="Arial"/>
              <a:buChar char="•"/>
            </a:pPr>
            <a:r>
              <a:rPr lang="en-US" sz="2000"/>
              <a:t>Cada layout pode ser facilmente atualizado com novas imagens clicando com o botão direito do mouse e selecionando “alterar imagem”</a:t>
            </a:r>
            <a:endParaRPr/>
          </a:p>
          <a:p>
            <a:pPr indent="-457200" lvl="0" marL="457200" rtl="0" algn="l">
              <a:lnSpc>
                <a:spcPct val="100000"/>
              </a:lnSpc>
              <a:spcBef>
                <a:spcPts val="1224"/>
              </a:spcBef>
              <a:spcAft>
                <a:spcPts val="0"/>
              </a:spcAft>
              <a:buSzPts val="1800"/>
              <a:buFont typeface="Arial"/>
              <a:buChar char="•"/>
            </a:pPr>
            <a:r>
              <a:rPr lang="en-US" sz="2000"/>
              <a:t>Para obter melhores resultados em imagens cortadas, use as configurações de deslocamento x ou y na área Formatar Imagem para ajustar o posicionamento da imagem</a:t>
            </a:r>
            <a:endParaRPr/>
          </a:p>
        </p:txBody>
      </p:sp>
      <p:sp>
        <p:nvSpPr>
          <p:cNvPr id="610" name="Google Shape;610;p88"/>
          <p:cNvSpPr txBox="1"/>
          <p:nvPr>
            <p:ph idx="2" type="body"/>
          </p:nvPr>
        </p:nvSpPr>
        <p:spPr>
          <a:xfrm>
            <a:off x="6397171" y="1435100"/>
            <a:ext cx="5212080" cy="1508105"/>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2520"/>
              <a:buFont typeface="Noto Sans Symbols"/>
              <a:buNone/>
            </a:pPr>
            <a:r>
              <a:rPr lang="en-US"/>
              <a:t>Ícones</a:t>
            </a:r>
            <a:endParaRPr/>
          </a:p>
          <a:p>
            <a:pPr indent="-457200" lvl="0" marL="457200" rtl="0" algn="l">
              <a:lnSpc>
                <a:spcPct val="100000"/>
              </a:lnSpc>
              <a:spcBef>
                <a:spcPts val="1224"/>
              </a:spcBef>
              <a:spcAft>
                <a:spcPts val="0"/>
              </a:spcAft>
              <a:buSzPts val="1800"/>
              <a:buFont typeface="Arial"/>
              <a:buChar char="•"/>
            </a:pPr>
            <a:r>
              <a:rPr lang="en-US" sz="2000"/>
              <a:t>Caso queira incluir ícones, sugerimos a biblioteca Bootstrap Icons https://icons.getbootstrap.com/</a:t>
            </a:r>
            <a:endParaRPr/>
          </a:p>
        </p:txBody>
      </p:sp>
    </p:spTree>
  </p:cSld>
  <p:clrMapOvr>
    <a:masterClrMapping/>
  </p:clrMapOvr>
  <p:transition>
    <p:fade/>
  </p:transition>
</p:sld>
</file>

<file path=ppt/theme/theme1.xml><?xml version="1.0" encoding="utf-8"?>
<a:theme xmlns:a="http://schemas.openxmlformats.org/drawingml/2006/main" xmlns:r="http://schemas.openxmlformats.org/officeDocument/2006/relationships" name="White Template">
  <a:themeElements>
    <a:clrScheme name="Custom 9">
      <a:dk1>
        <a:srgbClr val="000000"/>
      </a:dk1>
      <a:lt1>
        <a:srgbClr val="FFFFFF"/>
      </a:lt1>
      <a:dk2>
        <a:srgbClr val="3B2E58"/>
      </a:dk2>
      <a:lt2>
        <a:srgbClr val="E6E6E6"/>
      </a:lt2>
      <a:accent1>
        <a:srgbClr val="8661C5"/>
      </a:accent1>
      <a:accent2>
        <a:srgbClr val="243A5E"/>
      </a:accent2>
      <a:accent3>
        <a:srgbClr val="D59DFF"/>
      </a:accent3>
      <a:accent4>
        <a:srgbClr val="008575"/>
      </a:accent4>
      <a:accent5>
        <a:srgbClr val="274B47"/>
      </a:accent5>
      <a:accent6>
        <a:srgbClr val="737373"/>
      </a:accent6>
      <a:hlink>
        <a:srgbClr val="0078D4"/>
      </a:hlink>
      <a:folHlink>
        <a:srgbClr val="0078D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Template">
  <a:themeElements>
    <a:clrScheme name="Custom 9">
      <a:dk1>
        <a:srgbClr val="000000"/>
      </a:dk1>
      <a:lt1>
        <a:srgbClr val="FFFFFF"/>
      </a:lt1>
      <a:dk2>
        <a:srgbClr val="3B2E58"/>
      </a:dk2>
      <a:lt2>
        <a:srgbClr val="E6E6E6"/>
      </a:lt2>
      <a:accent1>
        <a:srgbClr val="8661C5"/>
      </a:accent1>
      <a:accent2>
        <a:srgbClr val="243A5E"/>
      </a:accent2>
      <a:accent3>
        <a:srgbClr val="D59DFF"/>
      </a:accent3>
      <a:accent4>
        <a:srgbClr val="008575"/>
      </a:accent4>
      <a:accent5>
        <a:srgbClr val="274B47"/>
      </a:accent5>
      <a:accent6>
        <a:srgbClr val="737373"/>
      </a:accent6>
      <a:hlink>
        <a:srgbClr val="0078D4"/>
      </a:hlink>
      <a:folHlink>
        <a:srgbClr val="0078D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