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13" autoAdjust="0"/>
    <p:restoredTop sz="94660"/>
  </p:normalViewPr>
  <p:slideViewPr>
    <p:cSldViewPr>
      <p:cViewPr varScale="1">
        <p:scale>
          <a:sx n="68" d="100"/>
          <a:sy n="68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79B10-7E7E-488E-9D70-D6F475877ADC}" type="datetimeFigureOut">
              <a:rPr lang="pt-BR" smtClean="0"/>
              <a:pPr/>
              <a:t>25/11/2016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B08D3-0527-43A6-8E2D-55261A0F06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79B10-7E7E-488E-9D70-D6F475877ADC}" type="datetimeFigureOut">
              <a:rPr lang="pt-BR" smtClean="0"/>
              <a:pPr/>
              <a:t>25/11/2016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B08D3-0527-43A6-8E2D-55261A0F06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79B10-7E7E-488E-9D70-D6F475877ADC}" type="datetimeFigureOut">
              <a:rPr lang="pt-BR" smtClean="0"/>
              <a:pPr/>
              <a:t>25/11/2016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B08D3-0527-43A6-8E2D-55261A0F06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79B10-7E7E-488E-9D70-D6F475877ADC}" type="datetimeFigureOut">
              <a:rPr lang="pt-BR" smtClean="0"/>
              <a:pPr/>
              <a:t>25/11/2016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B08D3-0527-43A6-8E2D-55261A0F06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79B10-7E7E-488E-9D70-D6F475877ADC}" type="datetimeFigureOut">
              <a:rPr lang="pt-BR" smtClean="0"/>
              <a:pPr/>
              <a:t>25/11/2016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B08D3-0527-43A6-8E2D-55261A0F06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79B10-7E7E-488E-9D70-D6F475877ADC}" type="datetimeFigureOut">
              <a:rPr lang="pt-BR" smtClean="0"/>
              <a:pPr/>
              <a:t>25/11/2016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B08D3-0527-43A6-8E2D-55261A0F06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79B10-7E7E-488E-9D70-D6F475877ADC}" type="datetimeFigureOut">
              <a:rPr lang="pt-BR" smtClean="0"/>
              <a:pPr/>
              <a:t>25/11/2016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B08D3-0527-43A6-8E2D-55261A0F06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79B10-7E7E-488E-9D70-D6F475877ADC}" type="datetimeFigureOut">
              <a:rPr lang="pt-BR" smtClean="0"/>
              <a:pPr/>
              <a:t>25/11/2016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B08D3-0527-43A6-8E2D-55261A0F06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79B10-7E7E-488E-9D70-D6F475877ADC}" type="datetimeFigureOut">
              <a:rPr lang="pt-BR" smtClean="0"/>
              <a:pPr/>
              <a:t>25/11/2016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B08D3-0527-43A6-8E2D-55261A0F06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79B10-7E7E-488E-9D70-D6F475877ADC}" type="datetimeFigureOut">
              <a:rPr lang="pt-BR" smtClean="0"/>
              <a:pPr/>
              <a:t>25/11/2016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B08D3-0527-43A6-8E2D-55261A0F06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79B10-7E7E-488E-9D70-D6F475877ADC}" type="datetimeFigureOut">
              <a:rPr lang="pt-BR" smtClean="0"/>
              <a:pPr/>
              <a:t>25/11/2016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B08D3-0527-43A6-8E2D-55261A0F06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79B10-7E7E-488E-9D70-D6F475877ADC}" type="datetimeFigureOut">
              <a:rPr lang="pt-BR" smtClean="0"/>
              <a:pPr/>
              <a:t>25/11/2016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B08D3-0527-43A6-8E2D-55261A0F06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2910" y="642918"/>
            <a:ext cx="7772400" cy="1470025"/>
          </a:xfrm>
        </p:spPr>
        <p:txBody>
          <a:bodyPr/>
          <a:lstStyle/>
          <a:p>
            <a:r>
              <a:rPr lang="pt-BR" dirty="0" err="1" smtClean="0"/>
              <a:t>Arbeit</a:t>
            </a:r>
            <a:r>
              <a:rPr lang="pt-BR" dirty="0" smtClean="0"/>
              <a:t> </a:t>
            </a:r>
            <a:r>
              <a:rPr lang="pt-BR" dirty="0" err="1" smtClean="0"/>
              <a:t>und</a:t>
            </a:r>
            <a:r>
              <a:rPr lang="pt-BR" dirty="0" smtClean="0"/>
              <a:t> </a:t>
            </a:r>
            <a:r>
              <a:rPr lang="pt-BR" dirty="0" err="1" smtClean="0"/>
              <a:t>Beruf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00100" y="2500306"/>
            <a:ext cx="6858048" cy="3571900"/>
          </a:xfrm>
        </p:spPr>
        <p:txBody>
          <a:bodyPr>
            <a:normAutofit/>
          </a:bodyPr>
          <a:lstStyle/>
          <a:p>
            <a:r>
              <a:rPr lang="pt-BR" dirty="0" err="1" smtClean="0"/>
              <a:t>Ich</a:t>
            </a:r>
            <a:r>
              <a:rPr lang="pt-BR" dirty="0" smtClean="0"/>
              <a:t> </a:t>
            </a:r>
            <a:r>
              <a:rPr lang="pt-BR" dirty="0" err="1" smtClean="0"/>
              <a:t>arbeite</a:t>
            </a:r>
            <a:r>
              <a:rPr lang="pt-BR" dirty="0" smtClean="0"/>
              <a:t> </a:t>
            </a:r>
            <a:r>
              <a:rPr lang="pt-BR" dirty="0" err="1" smtClean="0">
                <a:solidFill>
                  <a:srgbClr val="7030A0"/>
                </a:solidFill>
              </a:rPr>
              <a:t>als</a:t>
            </a:r>
            <a:r>
              <a:rPr lang="pt-BR" dirty="0" smtClean="0">
                <a:solidFill>
                  <a:srgbClr val="7030A0"/>
                </a:solidFill>
              </a:rPr>
              <a:t> </a:t>
            </a:r>
            <a:r>
              <a:rPr lang="pt-BR" dirty="0" err="1" smtClean="0">
                <a:solidFill>
                  <a:schemeClr val="bg1">
                    <a:lumMod val="65000"/>
                  </a:schemeClr>
                </a:solidFill>
              </a:rPr>
              <a:t>Deutschlehrer</a:t>
            </a:r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r>
              <a:rPr lang="pt-BR" dirty="0" err="1" smtClean="0">
                <a:solidFill>
                  <a:schemeClr val="bg1">
                    <a:lumMod val="65000"/>
                  </a:schemeClr>
                </a:solidFill>
              </a:rPr>
              <a:t>Ich</a:t>
            </a:r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bg1">
                    <a:lumMod val="65000"/>
                  </a:schemeClr>
                </a:solidFill>
              </a:rPr>
              <a:t>bin</a:t>
            </a:r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bg1">
                    <a:lumMod val="65000"/>
                  </a:schemeClr>
                </a:solidFill>
              </a:rPr>
              <a:t>Deutschlehrer</a:t>
            </a:r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dirty="0" err="1" smtClean="0">
                <a:solidFill>
                  <a:srgbClr val="7030A0"/>
                </a:solidFill>
              </a:rPr>
              <a:t>von</a:t>
            </a:r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bg1">
                    <a:lumMod val="65000"/>
                  </a:schemeClr>
                </a:solidFill>
              </a:rPr>
              <a:t>Beruf</a:t>
            </a:r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r>
              <a:rPr lang="pt-BR" dirty="0" err="1" smtClean="0">
                <a:solidFill>
                  <a:schemeClr val="bg1">
                    <a:lumMod val="65000"/>
                  </a:schemeClr>
                </a:solidFill>
              </a:rPr>
              <a:t>Ich</a:t>
            </a:r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bg1">
                    <a:lumMod val="65000"/>
                  </a:schemeClr>
                </a:solidFill>
              </a:rPr>
              <a:t>gebe</a:t>
            </a:r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bg1">
                    <a:lumMod val="65000"/>
                  </a:schemeClr>
                </a:solidFill>
              </a:rPr>
              <a:t>Deutschunterricht</a:t>
            </a:r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r>
              <a:rPr lang="pt-BR" dirty="0" err="1" smtClean="0">
                <a:solidFill>
                  <a:schemeClr val="bg1">
                    <a:lumMod val="65000"/>
                  </a:schemeClr>
                </a:solidFill>
              </a:rPr>
              <a:t>Ich</a:t>
            </a:r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bg1">
                    <a:lumMod val="65000"/>
                  </a:schemeClr>
                </a:solidFill>
              </a:rPr>
              <a:t>unterrichte</a:t>
            </a:r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bg1">
                    <a:lumMod val="65000"/>
                  </a:schemeClr>
                </a:solidFill>
              </a:rPr>
              <a:t>Deutsch</a:t>
            </a:r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r>
              <a:rPr lang="pt-BR" dirty="0" err="1" smtClean="0">
                <a:solidFill>
                  <a:schemeClr val="bg1">
                    <a:lumMod val="65000"/>
                  </a:schemeClr>
                </a:solidFill>
              </a:rPr>
              <a:t>Ich</a:t>
            </a:r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bg1">
                    <a:lumMod val="65000"/>
                  </a:schemeClr>
                </a:solidFill>
              </a:rPr>
              <a:t>bin</a:t>
            </a:r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bg1">
                    <a:lumMod val="65000"/>
                  </a:schemeClr>
                </a:solidFill>
              </a:rPr>
              <a:t>angestellt</a:t>
            </a:r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pt-BR" dirty="0" err="1" smtClean="0"/>
              <a:t>Pizzabote</a:t>
            </a:r>
            <a:r>
              <a:rPr lang="pt-BR" dirty="0" smtClean="0"/>
              <a:t>                    </a:t>
            </a:r>
            <a:r>
              <a:rPr lang="pt-BR" dirty="0" err="1" smtClean="0"/>
              <a:t>Zauberer</a:t>
            </a:r>
            <a:r>
              <a:rPr lang="pt-BR" dirty="0" smtClean="0"/>
              <a:t>/in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r>
              <a:rPr lang="pt-BR" dirty="0" smtClean="0"/>
              <a:t> Pizza  </a:t>
            </a:r>
            <a:r>
              <a:rPr lang="pt-BR" dirty="0" err="1" smtClean="0"/>
              <a:t>abgeben</a:t>
            </a:r>
            <a:r>
              <a:rPr lang="pt-BR" dirty="0" smtClean="0"/>
              <a:t>                 </a:t>
            </a:r>
            <a:r>
              <a:rPr lang="pt-BR" dirty="0" err="1" smtClean="0"/>
              <a:t>zauberhaft</a:t>
            </a:r>
            <a:r>
              <a:rPr lang="pt-BR" dirty="0" smtClean="0"/>
              <a:t>  </a:t>
            </a:r>
            <a:r>
              <a:rPr lang="pt-BR" dirty="0" err="1" smtClean="0"/>
              <a:t>machen</a:t>
            </a:r>
            <a:r>
              <a:rPr lang="pt-BR" dirty="0" smtClean="0"/>
              <a:t>                                   </a:t>
            </a:r>
            <a:endParaRPr lang="pt-BR" dirty="0"/>
          </a:p>
        </p:txBody>
      </p:sp>
      <p:pic>
        <p:nvPicPr>
          <p:cNvPr id="9218" name="Picture 2" descr="C:\Users\LEANDRO LIMA\Desktop\g2\500_F_114437739_GdvFNnPZK1a0vrFjyl6zpYPqIq1q4ug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285992"/>
            <a:ext cx="3975100" cy="4572008"/>
          </a:xfrm>
          <a:prstGeom prst="rect">
            <a:avLst/>
          </a:prstGeom>
          <a:noFill/>
        </p:spPr>
      </p:pic>
      <p:pic>
        <p:nvPicPr>
          <p:cNvPr id="9219" name="Picture 3" descr="C:\Users\LEANDRO LIMA\Desktop\g2\3461300-wizar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2285992"/>
            <a:ext cx="4429156" cy="43577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pt-BR" dirty="0" err="1" smtClean="0"/>
              <a:t>Rechtsanwalt</a:t>
            </a:r>
            <a:r>
              <a:rPr lang="pt-BR" dirty="0" smtClean="0"/>
              <a:t>/</a:t>
            </a:r>
            <a:r>
              <a:rPr lang="pt-BR" dirty="0" err="1" smtClean="0"/>
              <a:t>¨in</a:t>
            </a:r>
            <a:r>
              <a:rPr lang="pt-BR" dirty="0" smtClean="0"/>
              <a:t>              Richter/in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r>
              <a:rPr lang="pt-BR" dirty="0" err="1" smtClean="0"/>
              <a:t>Im</a:t>
            </a:r>
            <a:r>
              <a:rPr lang="pt-BR" dirty="0" smtClean="0"/>
              <a:t> </a:t>
            </a:r>
            <a:r>
              <a:rPr lang="pt-BR" dirty="0" err="1" smtClean="0"/>
              <a:t>Büro</a:t>
            </a:r>
            <a:r>
              <a:rPr lang="pt-BR" dirty="0" smtClean="0"/>
              <a:t> </a:t>
            </a:r>
            <a:r>
              <a:rPr lang="pt-BR" dirty="0" err="1" smtClean="0"/>
              <a:t>arbeiten</a:t>
            </a:r>
            <a:r>
              <a:rPr lang="pt-BR" dirty="0" smtClean="0"/>
              <a:t>               </a:t>
            </a:r>
            <a:r>
              <a:rPr lang="pt-BR" dirty="0" err="1" smtClean="0"/>
              <a:t>an</a:t>
            </a:r>
            <a:r>
              <a:rPr lang="pt-BR" dirty="0" smtClean="0"/>
              <a:t> </a:t>
            </a:r>
            <a:r>
              <a:rPr lang="pt-BR" dirty="0" err="1" smtClean="0"/>
              <a:t>dem</a:t>
            </a:r>
            <a:r>
              <a:rPr lang="pt-BR" dirty="0" smtClean="0"/>
              <a:t> </a:t>
            </a:r>
            <a:r>
              <a:rPr lang="pt-BR" dirty="0" err="1" smtClean="0"/>
              <a:t>Gericht</a:t>
            </a:r>
            <a:r>
              <a:rPr lang="pt-BR" dirty="0" smtClean="0"/>
              <a:t> </a:t>
            </a:r>
            <a:r>
              <a:rPr lang="pt-BR" dirty="0" err="1" smtClean="0"/>
              <a:t>arbeiten</a:t>
            </a:r>
            <a:endParaRPr lang="pt-BR" dirty="0"/>
          </a:p>
        </p:txBody>
      </p:sp>
      <p:pic>
        <p:nvPicPr>
          <p:cNvPr id="10242" name="Picture 2" descr="C:\Users\LEANDRO LIMA\Desktop\g2\advogado-500x50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357430"/>
            <a:ext cx="3714776" cy="4262434"/>
          </a:xfrm>
          <a:prstGeom prst="rect">
            <a:avLst/>
          </a:prstGeom>
          <a:noFill/>
        </p:spPr>
      </p:pic>
      <p:pic>
        <p:nvPicPr>
          <p:cNvPr id="10243" name="Picture 3" descr="C:\Users\LEANDRO LIMA\Desktop\g2\Juiz_Roy_Snyd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357430"/>
            <a:ext cx="3786214" cy="41434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572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pt-BR" dirty="0" err="1" smtClean="0"/>
              <a:t>Präpositionen</a:t>
            </a:r>
            <a:r>
              <a:rPr lang="pt-BR" dirty="0" smtClean="0"/>
              <a:t> </a:t>
            </a:r>
            <a:r>
              <a:rPr lang="pt-BR" dirty="0" err="1" smtClean="0"/>
              <a:t>mit</a:t>
            </a:r>
            <a:r>
              <a:rPr lang="pt-BR" dirty="0" smtClean="0"/>
              <a:t> </a:t>
            </a:r>
            <a:r>
              <a:rPr lang="pt-BR" dirty="0" err="1" smtClean="0"/>
              <a:t>Dativ</a:t>
            </a:r>
            <a:r>
              <a:rPr lang="pt-BR" dirty="0" smtClean="0"/>
              <a:t> </a:t>
            </a:r>
            <a:r>
              <a:rPr lang="pt-BR" dirty="0" err="1" smtClean="0"/>
              <a:t>und</a:t>
            </a:r>
            <a:r>
              <a:rPr lang="pt-BR" dirty="0" smtClean="0"/>
              <a:t> </a:t>
            </a:r>
            <a:r>
              <a:rPr lang="pt-BR" dirty="0" err="1" smtClean="0"/>
              <a:t>Akkusativ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357298"/>
            <a:ext cx="9144000" cy="5500702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1026" name="Picture 2" descr="C:\Users\LEANDRO LIMA\Desktop\bluetooth\imag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7298"/>
            <a:ext cx="9143999" cy="55007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pt-BR" dirty="0" err="1" smtClean="0"/>
              <a:t>Präteritum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357298"/>
            <a:ext cx="9144000" cy="5500702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2050" name="Picture 2" descr="C:\Users\LEANDRO LIMA\Desktop\bluetooth\unregelm-Verben-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28670"/>
            <a:ext cx="9144000" cy="59293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 descr="C:\Users\LEANDRO LIMA\Desktop\bluetooth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Ich</a:t>
            </a:r>
            <a:r>
              <a:rPr lang="pt-BR" dirty="0" smtClean="0"/>
              <a:t> </a:t>
            </a:r>
            <a:r>
              <a:rPr lang="pt-BR" dirty="0" err="1" smtClean="0"/>
              <a:t>bin</a:t>
            </a:r>
            <a:r>
              <a:rPr lang="pt-BR" dirty="0" smtClean="0"/>
              <a:t> </a:t>
            </a:r>
            <a:r>
              <a:rPr lang="pt-BR" dirty="0" err="1" smtClean="0"/>
              <a:t>Lehrer</a:t>
            </a:r>
            <a:r>
              <a:rPr lang="pt-BR" dirty="0" smtClean="0"/>
              <a:t>/in </a:t>
            </a:r>
            <a:r>
              <a:rPr lang="pt-BR" dirty="0" err="1" smtClean="0">
                <a:solidFill>
                  <a:srgbClr val="FF0000"/>
                </a:solidFill>
              </a:rPr>
              <a:t>von</a:t>
            </a:r>
            <a:r>
              <a:rPr lang="pt-BR" dirty="0" smtClean="0"/>
              <a:t> </a:t>
            </a:r>
            <a:r>
              <a:rPr lang="pt-BR" dirty="0" err="1" smtClean="0"/>
              <a:t>Beruf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600200"/>
            <a:ext cx="8929718" cy="5257800"/>
          </a:xfrm>
        </p:spPr>
        <p:txBody>
          <a:bodyPr/>
          <a:lstStyle/>
          <a:p>
            <a:r>
              <a:rPr lang="pt-BR" dirty="0" err="1" smtClean="0"/>
              <a:t>Deutschunterricht</a:t>
            </a:r>
            <a:r>
              <a:rPr lang="pt-BR" dirty="0" smtClean="0"/>
              <a:t>    </a:t>
            </a:r>
            <a:r>
              <a:rPr lang="pt-BR" dirty="0" err="1" smtClean="0"/>
              <a:t>geben</a:t>
            </a:r>
            <a:endParaRPr lang="pt-BR" dirty="0"/>
          </a:p>
        </p:txBody>
      </p:sp>
      <p:pic>
        <p:nvPicPr>
          <p:cNvPr id="1026" name="Picture 2" descr="C:\Users\LEANDRO LIMA\Desktop\g2\lehrer_deutsch[1]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357430"/>
            <a:ext cx="6357982" cy="42862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Fleischer</a:t>
            </a:r>
            <a:r>
              <a:rPr lang="pt-BR" dirty="0" smtClean="0"/>
              <a:t>/in              </a:t>
            </a:r>
            <a:r>
              <a:rPr lang="pt-BR" dirty="0" err="1" smtClean="0"/>
              <a:t>Tischler</a:t>
            </a:r>
            <a:r>
              <a:rPr lang="pt-BR" dirty="0" smtClean="0"/>
              <a:t>/in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4282" y="1500174"/>
            <a:ext cx="8786874" cy="5043510"/>
          </a:xfrm>
        </p:spPr>
        <p:txBody>
          <a:bodyPr/>
          <a:lstStyle/>
          <a:p>
            <a:r>
              <a:rPr lang="pt-BR" dirty="0" err="1" smtClean="0"/>
              <a:t>Fleisch</a:t>
            </a:r>
            <a:r>
              <a:rPr lang="pt-BR" dirty="0" smtClean="0"/>
              <a:t> </a:t>
            </a:r>
            <a:r>
              <a:rPr lang="pt-BR" dirty="0" err="1" smtClean="0"/>
              <a:t>schneiden</a:t>
            </a:r>
            <a:r>
              <a:rPr lang="pt-BR" dirty="0" smtClean="0"/>
              <a:t>               </a:t>
            </a:r>
            <a:r>
              <a:rPr lang="pt-BR" dirty="0" err="1" smtClean="0"/>
              <a:t>Tisch</a:t>
            </a:r>
            <a:r>
              <a:rPr lang="pt-BR" dirty="0" smtClean="0"/>
              <a:t> </a:t>
            </a:r>
            <a:r>
              <a:rPr lang="pt-BR" dirty="0" err="1" smtClean="0"/>
              <a:t>und</a:t>
            </a:r>
            <a:r>
              <a:rPr lang="pt-BR" dirty="0" smtClean="0"/>
              <a:t> </a:t>
            </a:r>
            <a:r>
              <a:rPr lang="pt-BR" dirty="0" err="1" smtClean="0"/>
              <a:t>Stuhl</a:t>
            </a:r>
            <a:r>
              <a:rPr lang="pt-BR" dirty="0" smtClean="0"/>
              <a:t> </a:t>
            </a:r>
            <a:r>
              <a:rPr lang="pt-BR" dirty="0" err="1" smtClean="0"/>
              <a:t>machen</a:t>
            </a:r>
            <a:endParaRPr lang="pt-BR" dirty="0"/>
          </a:p>
        </p:txBody>
      </p:sp>
      <p:pic>
        <p:nvPicPr>
          <p:cNvPr id="2053" name="Picture 5" descr="C:\Users\LEANDRO LIMA\Desktop\g2\dkz_3673_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071678"/>
            <a:ext cx="4667256" cy="4429156"/>
          </a:xfrm>
          <a:prstGeom prst="rect">
            <a:avLst/>
          </a:prstGeom>
          <a:noFill/>
        </p:spPr>
      </p:pic>
      <p:pic>
        <p:nvPicPr>
          <p:cNvPr id="2054" name="Picture 6" descr="C:\Users\LEANDRO LIMA\Desktop\g2\downloa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2071678"/>
            <a:ext cx="3714776" cy="44291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Verkäufer</a:t>
            </a:r>
            <a:r>
              <a:rPr lang="pt-BR" dirty="0" smtClean="0"/>
              <a:t>/in           </a:t>
            </a:r>
            <a:r>
              <a:rPr lang="pt-BR" dirty="0" err="1" smtClean="0"/>
              <a:t>Konditor</a:t>
            </a:r>
            <a:r>
              <a:rPr lang="pt-BR" dirty="0" smtClean="0"/>
              <a:t>/in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r>
              <a:rPr lang="pt-BR" dirty="0" err="1" smtClean="0"/>
              <a:t>Äpfel</a:t>
            </a:r>
            <a:r>
              <a:rPr lang="pt-BR" dirty="0" smtClean="0"/>
              <a:t> </a:t>
            </a:r>
            <a:r>
              <a:rPr lang="pt-BR" dirty="0" err="1" smtClean="0"/>
              <a:t>verkaufen</a:t>
            </a:r>
            <a:r>
              <a:rPr lang="pt-BR" dirty="0" smtClean="0"/>
              <a:t>                   </a:t>
            </a:r>
            <a:r>
              <a:rPr lang="pt-BR" dirty="0" err="1" smtClean="0"/>
              <a:t>Kuchen</a:t>
            </a:r>
            <a:r>
              <a:rPr lang="pt-BR" dirty="0" smtClean="0"/>
              <a:t> </a:t>
            </a:r>
            <a:r>
              <a:rPr lang="pt-BR" dirty="0" err="1" smtClean="0"/>
              <a:t>machen</a:t>
            </a:r>
            <a:endParaRPr lang="pt-BR" dirty="0"/>
          </a:p>
        </p:txBody>
      </p:sp>
      <p:pic>
        <p:nvPicPr>
          <p:cNvPr id="3075" name="Picture 3" descr="C:\Users\LEANDRO LIMA\Desktop\g2\Verkaeufer_Verkaeuferi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357430"/>
            <a:ext cx="4071966" cy="4143404"/>
          </a:xfrm>
          <a:prstGeom prst="rect">
            <a:avLst/>
          </a:prstGeom>
          <a:noFill/>
        </p:spPr>
      </p:pic>
      <p:pic>
        <p:nvPicPr>
          <p:cNvPr id="3076" name="Picture 4" descr="C:\Users\LEANDRO LIMA\Desktop\g2\Konditor_iStock-e135896041122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05300" y="2571744"/>
            <a:ext cx="4738700" cy="34290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Kellner</a:t>
            </a:r>
            <a:r>
              <a:rPr lang="pt-BR" dirty="0" smtClean="0"/>
              <a:t>/in             </a:t>
            </a:r>
            <a:r>
              <a:rPr lang="pt-BR" dirty="0" err="1" smtClean="0"/>
              <a:t>Putzefrau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>
              <a:buNone/>
            </a:pPr>
            <a:r>
              <a:rPr lang="pt-BR" dirty="0" err="1" smtClean="0"/>
              <a:t>Die</a:t>
            </a:r>
            <a:r>
              <a:rPr lang="pt-BR" dirty="0" smtClean="0"/>
              <a:t> </a:t>
            </a:r>
            <a:r>
              <a:rPr lang="pt-BR" dirty="0" err="1" smtClean="0"/>
              <a:t>Leute</a:t>
            </a:r>
            <a:r>
              <a:rPr lang="pt-BR" dirty="0" smtClean="0"/>
              <a:t> </a:t>
            </a:r>
            <a:r>
              <a:rPr lang="pt-BR" dirty="0" err="1" smtClean="0"/>
              <a:t>bedienen</a:t>
            </a:r>
            <a:r>
              <a:rPr lang="pt-BR" dirty="0" smtClean="0"/>
              <a:t>       </a:t>
            </a:r>
            <a:r>
              <a:rPr lang="pt-BR" dirty="0" err="1" smtClean="0"/>
              <a:t>die</a:t>
            </a:r>
            <a:r>
              <a:rPr lang="pt-BR" dirty="0" smtClean="0"/>
              <a:t> </a:t>
            </a:r>
            <a:r>
              <a:rPr lang="pt-BR" dirty="0" err="1" smtClean="0"/>
              <a:t>Hausaufgabe</a:t>
            </a:r>
            <a:r>
              <a:rPr lang="pt-BR" dirty="0" smtClean="0"/>
              <a:t> </a:t>
            </a:r>
            <a:r>
              <a:rPr lang="pt-BR" dirty="0" err="1" smtClean="0"/>
              <a:t>machen</a:t>
            </a:r>
            <a:endParaRPr lang="pt-BR" dirty="0"/>
          </a:p>
        </p:txBody>
      </p:sp>
      <p:pic>
        <p:nvPicPr>
          <p:cNvPr id="4098" name="Picture 2" descr="C:\Users\LEANDRO LIMA\Desktop\g2\ober45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428868"/>
            <a:ext cx="3071834" cy="4000528"/>
          </a:xfrm>
          <a:prstGeom prst="rect">
            <a:avLst/>
          </a:prstGeom>
          <a:noFill/>
        </p:spPr>
      </p:pic>
      <p:pic>
        <p:nvPicPr>
          <p:cNvPr id="4099" name="Picture 3" descr="C:\Users\LEANDRO LIMA\Desktop\g2\CHE-PUTZFRAU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2214554"/>
            <a:ext cx="4538660" cy="44291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Bauer/</a:t>
            </a:r>
            <a:r>
              <a:rPr lang="pt-BR" dirty="0" err="1" smtClean="0"/>
              <a:t>¨in</a:t>
            </a:r>
            <a:r>
              <a:rPr lang="pt-BR" dirty="0" smtClean="0"/>
              <a:t>                 </a:t>
            </a:r>
            <a:r>
              <a:rPr lang="pt-BR" dirty="0" err="1" smtClean="0"/>
              <a:t>Friseur</a:t>
            </a:r>
            <a:r>
              <a:rPr lang="pt-BR" dirty="0" smtClean="0"/>
              <a:t>/in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543956" cy="5043510"/>
          </a:xfrm>
        </p:spPr>
        <p:txBody>
          <a:bodyPr/>
          <a:lstStyle/>
          <a:p>
            <a:r>
              <a:rPr lang="pt-BR" dirty="0" err="1" smtClean="0"/>
              <a:t>Häuser</a:t>
            </a:r>
            <a:r>
              <a:rPr lang="pt-BR" dirty="0" smtClean="0"/>
              <a:t> </a:t>
            </a:r>
            <a:r>
              <a:rPr lang="pt-BR" dirty="0" err="1" smtClean="0"/>
              <a:t>aufbauen</a:t>
            </a:r>
            <a:r>
              <a:rPr lang="pt-BR" dirty="0" smtClean="0"/>
              <a:t>              </a:t>
            </a:r>
            <a:r>
              <a:rPr lang="pt-BR" dirty="0" err="1" smtClean="0"/>
              <a:t>Haare</a:t>
            </a:r>
            <a:r>
              <a:rPr lang="pt-BR" dirty="0" smtClean="0"/>
              <a:t> </a:t>
            </a:r>
            <a:r>
              <a:rPr lang="pt-BR" dirty="0" err="1" smtClean="0"/>
              <a:t>schneiden</a:t>
            </a:r>
            <a:endParaRPr lang="pt-BR" dirty="0"/>
          </a:p>
        </p:txBody>
      </p:sp>
      <p:pic>
        <p:nvPicPr>
          <p:cNvPr id="5122" name="Picture 2" descr="C:\Users\LEANDRO LIMA\Desktop\g2\curso-completo-de-pedreiro-brinde-frete-gratis-D_NQ_NP_519101-MLB20276852515_042015-F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643182"/>
            <a:ext cx="4214842" cy="3929090"/>
          </a:xfrm>
          <a:prstGeom prst="rect">
            <a:avLst/>
          </a:prstGeom>
          <a:noFill/>
        </p:spPr>
      </p:pic>
      <p:pic>
        <p:nvPicPr>
          <p:cNvPr id="5123" name="Picture 3" descr="C:\Users\LEANDRO LIMA\Desktop\g2\vagts_friseur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2285992"/>
            <a:ext cx="4105272" cy="42719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pt-BR" dirty="0" err="1" smtClean="0"/>
              <a:t>Krankenschwester</a:t>
            </a:r>
            <a:r>
              <a:rPr lang="pt-BR" dirty="0" smtClean="0"/>
              <a:t>               </a:t>
            </a:r>
            <a:r>
              <a:rPr lang="pt-BR" dirty="0" err="1" smtClean="0"/>
              <a:t>Arzt</a:t>
            </a:r>
            <a:r>
              <a:rPr lang="pt-BR" dirty="0" smtClean="0"/>
              <a:t>/</a:t>
            </a:r>
            <a:r>
              <a:rPr lang="pt-BR" dirty="0" err="1" smtClean="0"/>
              <a:t>¨in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r>
              <a:rPr lang="pt-BR" dirty="0" err="1" smtClean="0"/>
              <a:t>Im</a:t>
            </a:r>
            <a:r>
              <a:rPr lang="pt-BR" dirty="0" smtClean="0"/>
              <a:t> </a:t>
            </a:r>
            <a:r>
              <a:rPr lang="pt-BR" dirty="0" err="1" smtClean="0"/>
              <a:t>Krankenhaus</a:t>
            </a:r>
            <a:r>
              <a:rPr lang="pt-BR" dirty="0" smtClean="0"/>
              <a:t> </a:t>
            </a:r>
            <a:r>
              <a:rPr lang="pt-BR" dirty="0" err="1" smtClean="0"/>
              <a:t>arbeiten</a:t>
            </a:r>
            <a:endParaRPr lang="pt-BR" dirty="0"/>
          </a:p>
        </p:txBody>
      </p:sp>
      <p:pic>
        <p:nvPicPr>
          <p:cNvPr id="6146" name="Picture 2" descr="C:\Users\LEANDRO LIMA\Desktop\g2\enfermeir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2500306"/>
            <a:ext cx="3500462" cy="4000528"/>
          </a:xfrm>
          <a:prstGeom prst="rect">
            <a:avLst/>
          </a:prstGeom>
          <a:noFill/>
        </p:spPr>
      </p:pic>
      <p:pic>
        <p:nvPicPr>
          <p:cNvPr id="6147" name="Picture 3" descr="C:\Users\LEANDRO LIMA\Desktop\g2\medico_especialidade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4810" y="2571744"/>
            <a:ext cx="4062418" cy="37623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r>
              <a:rPr lang="pt-BR" dirty="0" err="1" smtClean="0"/>
              <a:t>Leuten</a:t>
            </a:r>
            <a:r>
              <a:rPr lang="pt-BR" dirty="0" smtClean="0"/>
              <a:t> </a:t>
            </a:r>
            <a:r>
              <a:rPr lang="pt-BR" dirty="0" err="1" smtClean="0"/>
              <a:t>helfen</a:t>
            </a:r>
            <a:r>
              <a:rPr lang="pt-BR" dirty="0" smtClean="0"/>
              <a:t>                     </a:t>
            </a:r>
            <a:r>
              <a:rPr lang="pt-BR" dirty="0" err="1" smtClean="0"/>
              <a:t>Tür</a:t>
            </a:r>
            <a:r>
              <a:rPr lang="pt-BR" dirty="0" smtClean="0"/>
              <a:t> </a:t>
            </a:r>
            <a:r>
              <a:rPr lang="pt-BR" dirty="0" err="1" smtClean="0"/>
              <a:t>und</a:t>
            </a:r>
            <a:r>
              <a:rPr lang="pt-BR" dirty="0" smtClean="0"/>
              <a:t> </a:t>
            </a:r>
            <a:r>
              <a:rPr lang="pt-BR" dirty="0" err="1" smtClean="0"/>
              <a:t>Schloss</a:t>
            </a:r>
            <a:r>
              <a:rPr lang="pt-BR" dirty="0" smtClean="0"/>
              <a:t> </a:t>
            </a:r>
            <a:r>
              <a:rPr lang="pt-BR" dirty="0" err="1" smtClean="0"/>
              <a:t>reparieren</a:t>
            </a:r>
            <a:endParaRPr lang="pt-BR" dirty="0"/>
          </a:p>
        </p:txBody>
      </p:sp>
      <p:pic>
        <p:nvPicPr>
          <p:cNvPr id="7170" name="Picture 2" descr="C:\Users\LEANDRO LIMA\Desktop\g2\feuerwehrman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500306"/>
            <a:ext cx="3786214" cy="3857652"/>
          </a:xfrm>
          <a:prstGeom prst="rect">
            <a:avLst/>
          </a:prstGeom>
          <a:noFill/>
        </p:spPr>
      </p:pic>
      <p:pic>
        <p:nvPicPr>
          <p:cNvPr id="7171" name="Picture 3" descr="C:\Users\LEANDRO LIMA\Desktop\g2\chaveiro-em-cuiab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2143116"/>
            <a:ext cx="3524248" cy="42862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>
              <a:buNone/>
            </a:pPr>
            <a:r>
              <a:rPr lang="pt-BR" dirty="0" smtClean="0"/>
              <a:t>     </a:t>
            </a:r>
            <a:r>
              <a:rPr lang="pt-BR" dirty="0" err="1" smtClean="0"/>
              <a:t>Blume</a:t>
            </a:r>
            <a:r>
              <a:rPr lang="pt-BR" dirty="0" smtClean="0"/>
              <a:t>    </a:t>
            </a:r>
            <a:r>
              <a:rPr lang="pt-BR" dirty="0" err="1" smtClean="0"/>
              <a:t>anbauen</a:t>
            </a:r>
            <a:r>
              <a:rPr lang="pt-BR" dirty="0" smtClean="0"/>
              <a:t>                 </a:t>
            </a:r>
            <a:r>
              <a:rPr lang="pt-BR" dirty="0" err="1" smtClean="0"/>
              <a:t>Tiere</a:t>
            </a:r>
            <a:r>
              <a:rPr lang="pt-BR" dirty="0" smtClean="0"/>
              <a:t> </a:t>
            </a:r>
            <a:r>
              <a:rPr lang="pt-BR" dirty="0" err="1" smtClean="0"/>
              <a:t>jagen</a:t>
            </a:r>
            <a:endParaRPr lang="pt-BR" dirty="0"/>
          </a:p>
        </p:txBody>
      </p:sp>
      <p:pic>
        <p:nvPicPr>
          <p:cNvPr id="8195" name="Picture 3" descr="C:\Users\LEANDRO LIMA\Desktop\g2\homepage-stauden-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214554"/>
            <a:ext cx="3857652" cy="4475173"/>
          </a:xfrm>
          <a:prstGeom prst="rect">
            <a:avLst/>
          </a:prstGeom>
          <a:noFill/>
        </p:spPr>
      </p:pic>
      <p:pic>
        <p:nvPicPr>
          <p:cNvPr id="8196" name="Picture 4" descr="C:\Users\LEANDRO LIMA\Desktop\g2\jäger-2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2285992"/>
            <a:ext cx="4000528" cy="42862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105</Words>
  <Application>Microsoft Office PowerPoint</Application>
  <PresentationFormat>Apresentação na tela (4:3)</PresentationFormat>
  <Paragraphs>26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Tema do Office</vt:lpstr>
      <vt:lpstr>Arbeit und Beruf</vt:lpstr>
      <vt:lpstr>Ich bin Lehrer/in von Beruf</vt:lpstr>
      <vt:lpstr>Fleischer/in              Tischler/in</vt:lpstr>
      <vt:lpstr>Verkäufer/in           Konditor/in</vt:lpstr>
      <vt:lpstr>Kellner/in             Putzefrau</vt:lpstr>
      <vt:lpstr>Bauer/¨in                 Friseur/in</vt:lpstr>
      <vt:lpstr>Krankenschwester               Arzt/¨in</vt:lpstr>
      <vt:lpstr>Slide 8</vt:lpstr>
      <vt:lpstr>Slide 9</vt:lpstr>
      <vt:lpstr>Pizzabote                    Zauberer/in</vt:lpstr>
      <vt:lpstr>Rechtsanwalt/¨in              Richter/in</vt:lpstr>
      <vt:lpstr>Slide 12</vt:lpstr>
      <vt:lpstr>Slide 13</vt:lpstr>
      <vt:lpstr>Präpositionen mit Dativ und Akkusativ</vt:lpstr>
      <vt:lpstr>Präteritum</vt:lpstr>
      <vt:lpstr>Slide 16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Arbeit und Beruf</dc:title>
  <dc:creator>LEANDRO LIMA</dc:creator>
  <cp:lastModifiedBy>LEANDRO LIMA</cp:lastModifiedBy>
  <cp:revision>38</cp:revision>
  <dcterms:created xsi:type="dcterms:W3CDTF">2016-11-17T02:34:17Z</dcterms:created>
  <dcterms:modified xsi:type="dcterms:W3CDTF">2016-11-25T03:54:06Z</dcterms:modified>
</cp:coreProperties>
</file>