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73" r:id="rId4"/>
    <p:sldId id="280" r:id="rId5"/>
    <p:sldId id="265" r:id="rId6"/>
    <p:sldId id="281" r:id="rId7"/>
    <p:sldId id="27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5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56DFA-F14F-334F-A014-7E162CAD42CF}" type="datetimeFigureOut">
              <a:rPr lang="en-US" smtClean="0"/>
              <a:t>5/1/18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D21DA8-1387-C34E-93E8-699390C23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04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Narahari-Sundaragopalan/eGuard/release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288FA97-C16B-4222-8C4D-E22F58E87AE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6745676-985D-4F8F-BBC9-74CCF08EF6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xmlns="" id="{D5395B5B-2522-4AED-9DF1-8EA401469F5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5775975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46" y="965141"/>
            <a:ext cx="4932911" cy="4932911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60590" y="1325880"/>
            <a:ext cx="4483709" cy="3066507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C000"/>
                </a:solidFill>
              </a:rPr>
              <a:t>eGuard </a:t>
            </a:r>
            <a:r>
              <a:rPr lang="mr-IN" sz="5400" dirty="0">
                <a:solidFill>
                  <a:srgbClr val="FFC000"/>
                </a:solidFill>
              </a:rPr>
              <a:t>–</a:t>
            </a:r>
            <a:r>
              <a:rPr lang="en-US" sz="5400" dirty="0">
                <a:solidFill>
                  <a:srgbClr val="FFC000"/>
                </a:solidFill>
              </a:rPr>
              <a:t> </a:t>
            </a:r>
            <a:br>
              <a:rPr lang="en-US" sz="5400" dirty="0">
                <a:solidFill>
                  <a:srgbClr val="FFC000"/>
                </a:solidFill>
              </a:rPr>
            </a:br>
            <a:r>
              <a:rPr lang="en-US" sz="5400" dirty="0">
                <a:solidFill>
                  <a:srgbClr val="FFC000"/>
                </a:solidFill>
              </a:rPr>
              <a:t>Fall Detector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60590" y="4588329"/>
            <a:ext cx="4483709" cy="162197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00"/>
                </a:solidFill>
              </a:rPr>
              <a:t>MILESTONE 3</a:t>
            </a:r>
          </a:p>
          <a:p>
            <a:r>
              <a:rPr lang="en-US" sz="1800" dirty="0">
                <a:solidFill>
                  <a:srgbClr val="FFFF00"/>
                </a:solidFill>
              </a:rPr>
              <a:t>											- Narahari Sundaragopalan</a:t>
            </a:r>
          </a:p>
        </p:txBody>
      </p:sp>
    </p:spTree>
    <p:extLst>
      <p:ext uri="{BB962C8B-B14F-4D97-AF65-F5344CB8AC3E}">
        <p14:creationId xmlns:p14="http://schemas.microsoft.com/office/powerpoint/2010/main" val="861489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274918"/>
            <a:ext cx="9404723" cy="893482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Project Goals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70000"/>
            <a:ext cx="8946541" cy="497839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Android application, focused for elderly people, for fall detection and raise emergency alerts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Use Metawear device’s 3-axis accelerometer to detect and monitor user activity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Determine and differentiate various user movement patterns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Continuously monitor transition of user movements from one type to another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Calculate a threshold value for scenarios to differentiate a fall from normal movements.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Calculate the change in acceleration for each transition and compare with a threshold value 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Raise an alert in case a fall is detected.</a:t>
            </a:r>
          </a:p>
        </p:txBody>
      </p:sp>
    </p:spTree>
    <p:extLst>
      <p:ext uri="{BB962C8B-B14F-4D97-AF65-F5344CB8AC3E}">
        <p14:creationId xmlns:p14="http://schemas.microsoft.com/office/powerpoint/2010/main" val="130001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1B68C77-138E-4BF7-A276-BD0C78A4219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7C268552-D473-46ED-B1B8-422042C4DEF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xmlns="" id="{4AC0CD9D-7610-4620-93B4-798CCD9AB58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B9238B3E-24AA-439A-B527-6C5DF6D7214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69F01145-BEA3-4CBF-AA21-10077B948CA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DE4D62F9-188E-4530-84C2-24BDEE4BEB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D67CA421-FA2B-47ED-A101-F8BBEBB2976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221DB897-A621-4D5F-AC81-91199AC437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xmlns="" id="{12425D82-CD5E-45A4-9542-70951E59F2D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92" y="1360654"/>
            <a:ext cx="6275584" cy="4141885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State Diagram</a:t>
            </a:r>
          </a:p>
        </p:txBody>
      </p:sp>
    </p:spTree>
    <p:extLst>
      <p:ext uri="{BB962C8B-B14F-4D97-AF65-F5344CB8AC3E}">
        <p14:creationId xmlns:p14="http://schemas.microsoft.com/office/powerpoint/2010/main" val="2605107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530DCFF-08F5-434A-A0D5-F3E89407A61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24011A3A-9884-40BF-94F6-0625A0ADD32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xmlns="" id="{D6573690-978D-48A4-8645-0E01F8211B7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D4B84446-184D-45CE-9532-48179EAE58C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C9229660-8639-44E7-B486-7436516E6B6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858084FA-40DB-44FC-94DA-93AA71CD692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2" r="2" b="2"/>
          <a:stretch/>
        </p:blipFill>
        <p:spPr>
          <a:xfrm>
            <a:off x="635458" y="640080"/>
            <a:ext cx="2176272" cy="36027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2" r="2" b="2"/>
          <a:stretch/>
        </p:blipFill>
        <p:spPr>
          <a:xfrm>
            <a:off x="8605878" y="637032"/>
            <a:ext cx="2176272" cy="36027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2" r="2" b="2"/>
          <a:stretch/>
        </p:blipFill>
        <p:spPr>
          <a:xfrm>
            <a:off x="3162752" y="637032"/>
            <a:ext cx="2176272" cy="36027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2" r="2" b="2"/>
          <a:stretch/>
        </p:blipFill>
        <p:spPr>
          <a:xfrm>
            <a:off x="5945490" y="637032"/>
            <a:ext cx="2176272" cy="36027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458" y="4542502"/>
            <a:ext cx="9181185" cy="11899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500" dirty="0">
                <a:solidFill>
                  <a:srgbClr val="FFC000"/>
                </a:solidFill>
              </a:rPr>
              <a:t>App Demo</a:t>
            </a:r>
          </a:p>
        </p:txBody>
      </p:sp>
    </p:spTree>
    <p:extLst>
      <p:ext uri="{BB962C8B-B14F-4D97-AF65-F5344CB8AC3E}">
        <p14:creationId xmlns:p14="http://schemas.microsoft.com/office/powerpoint/2010/main" val="337753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6182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Future Improvements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06600"/>
            <a:ext cx="8946541" cy="4241799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Stream the acceleration to a backend server and create a graph for continuous visualization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Search for Emergency Contact from Phone Book and make a call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Link to Releases/APK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197" y="3097948"/>
            <a:ext cx="10359346" cy="1147482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hlinkClick r:id="rId2"/>
              </a:rPr>
              <a:t>https://</a:t>
            </a:r>
            <a:r>
              <a:rPr lang="en-US" sz="3200" dirty="0" smtClean="0">
                <a:hlinkClick r:id="rId2"/>
              </a:rPr>
              <a:t>github.com/Narahari-Sundaragopalan/eGuard/releases</a:t>
            </a:r>
            <a:endParaRPr lang="en-US" sz="3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99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564" y="2786844"/>
            <a:ext cx="9404723" cy="1400530"/>
          </a:xfrm>
        </p:spPr>
        <p:txBody>
          <a:bodyPr/>
          <a:lstStyle/>
          <a:p>
            <a:pPr algn="ctr"/>
            <a:r>
              <a:rPr lang="en-US" sz="4800" dirty="0" smtClean="0">
                <a:solidFill>
                  <a:srgbClr val="FFC000"/>
                </a:solidFill>
              </a:rPr>
              <a:t>Questions?</a:t>
            </a:r>
            <a:br>
              <a:rPr lang="en-US" sz="4800" dirty="0" smtClean="0">
                <a:solidFill>
                  <a:srgbClr val="FFC000"/>
                </a:solidFill>
              </a:rPr>
            </a:br>
            <a:r>
              <a:rPr lang="en-US" sz="4800" dirty="0" smtClean="0">
                <a:solidFill>
                  <a:srgbClr val="FFC000"/>
                </a:solidFill>
              </a:rPr>
              <a:t>													</a:t>
            </a:r>
            <a:r>
              <a:rPr lang="en-US" sz="3200" dirty="0" smtClean="0">
                <a:solidFill>
                  <a:srgbClr val="FFC000"/>
                </a:solidFill>
              </a:rPr>
              <a:t>THANK YOU</a:t>
            </a:r>
            <a:endParaRPr lang="en-US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19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222</TotalTime>
  <Words>127</Words>
  <Application>Microsoft Macintosh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Century Gothic</vt:lpstr>
      <vt:lpstr>Mangal</vt:lpstr>
      <vt:lpstr>Wingdings 3</vt:lpstr>
      <vt:lpstr>Arial</vt:lpstr>
      <vt:lpstr>Ion</vt:lpstr>
      <vt:lpstr>eGuard –  Fall Detector</vt:lpstr>
      <vt:lpstr>Project Goals</vt:lpstr>
      <vt:lpstr>State Diagram</vt:lpstr>
      <vt:lpstr>App Demo</vt:lpstr>
      <vt:lpstr>Future Improvements</vt:lpstr>
      <vt:lpstr>Link to Releases/APK</vt:lpstr>
      <vt:lpstr>Questions?              THANK YOU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CYBR 8080 -eGuard</dc:title>
  <dc:creator>Narahari Sundaragopalan</dc:creator>
  <cp:lastModifiedBy>Narahari Sundaragopalan</cp:lastModifiedBy>
  <cp:revision>50</cp:revision>
  <cp:lastPrinted>2018-04-17T15:30:22Z</cp:lastPrinted>
  <dcterms:created xsi:type="dcterms:W3CDTF">2018-04-17T14:11:45Z</dcterms:created>
  <dcterms:modified xsi:type="dcterms:W3CDTF">2018-05-01T20:44:37Z</dcterms:modified>
</cp:coreProperties>
</file>