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3" r:id="rId4"/>
    <p:sldId id="282" r:id="rId5"/>
    <p:sldId id="280" r:id="rId6"/>
    <p:sldId id="265" r:id="rId7"/>
    <p:sldId id="281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6DFA-F14F-334F-A014-7E162CAD42CF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21DA8-1387-C34E-93E8-699390C2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rahari-Sundaragopalan/eGuard/releas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288FA97-C16B-4222-8C4D-E22F58E87A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6745676-985D-4F8F-BBC9-74CCF08EF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D5395B5B-2522-4AED-9DF1-8EA401469F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5775975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46" y="965141"/>
            <a:ext cx="4932911" cy="493291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0590" y="1325880"/>
            <a:ext cx="4483709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eGuard </a:t>
            </a:r>
            <a:r>
              <a:rPr lang="mr-IN" sz="5400" dirty="0">
                <a:solidFill>
                  <a:srgbClr val="FFC000"/>
                </a:solidFill>
              </a:rPr>
              <a:t>–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Fall Detector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0590" y="4588329"/>
            <a:ext cx="4483709" cy="162197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MILESTONE 3</a:t>
            </a:r>
          </a:p>
          <a:p>
            <a:r>
              <a:rPr lang="en-US" sz="1800" dirty="0">
                <a:solidFill>
                  <a:srgbClr val="FFFF00"/>
                </a:solidFill>
              </a:rPr>
              <a:t>											- Narahari Sundaragopalan</a:t>
            </a:r>
          </a:p>
        </p:txBody>
      </p:sp>
    </p:spTree>
    <p:extLst>
      <p:ext uri="{BB962C8B-B14F-4D97-AF65-F5344CB8AC3E}">
        <p14:creationId xmlns:p14="http://schemas.microsoft.com/office/powerpoint/2010/main" val="86148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74918"/>
            <a:ext cx="9404723" cy="89348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Project </a:t>
            </a:r>
            <a:r>
              <a:rPr lang="en-US" dirty="0" smtClean="0">
                <a:solidFill>
                  <a:srgbClr val="FFC000"/>
                </a:solidFill>
              </a:rPr>
              <a:t>Overview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0000"/>
            <a:ext cx="8946541" cy="4978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Android application, focused for elderly people, for fall detection and raise emergency alerts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Use Metawear device’s 3-axis accelerometer to detect and monitor user activity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Determine and differentiate various user movement patterns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Continuously monitor transition of user movements from one type to another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Calculate </a:t>
            </a:r>
            <a:r>
              <a:rPr lang="en-US" dirty="0" smtClean="0">
                <a:solidFill>
                  <a:srgbClr val="FFFF00"/>
                </a:solidFill>
              </a:rPr>
              <a:t>the change in acceleration for each transition and compare with a threshold value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Raise an alert in case a fall is detected.</a:t>
            </a:r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67CA421-FA2B-47ED-A101-F8BBEBB297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21DB897-A621-4D5F-AC81-91199AC437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12425D82-CD5E-45A4-9542-70951E59F2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360654"/>
            <a:ext cx="6275584" cy="414188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State Diagram</a:t>
            </a:r>
          </a:p>
        </p:txBody>
      </p:sp>
    </p:spTree>
    <p:extLst>
      <p:ext uri="{BB962C8B-B14F-4D97-AF65-F5344CB8AC3E}">
        <p14:creationId xmlns:p14="http://schemas.microsoft.com/office/powerpoint/2010/main" val="260510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Accomplishments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Raising Alerts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Creating Notification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Streaming Real time Acceleration data to app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Working Demo and MetaWear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0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530DCFF-08F5-434A-A0D5-F3E89407A6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4011A3A-9884-40BF-94F6-0625A0ADD3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6573690-978D-48A4-8645-0E01F8211B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4B84446-184D-45CE-9532-48179EAE58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9229660-8639-44E7-B486-7436516E6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58084FA-40DB-44FC-94DA-93AA71CD69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r="2" b="2"/>
          <a:stretch/>
        </p:blipFill>
        <p:spPr>
          <a:xfrm>
            <a:off x="3162752" y="637032"/>
            <a:ext cx="2176272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r="2" b="2"/>
          <a:stretch/>
        </p:blipFill>
        <p:spPr>
          <a:xfrm>
            <a:off x="5945490" y="637032"/>
            <a:ext cx="2176272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>
                <a:solidFill>
                  <a:srgbClr val="FFC000"/>
                </a:solidFill>
              </a:rPr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33775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18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Future Improvements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06600"/>
            <a:ext cx="8946541" cy="424179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Improve mechanism to calculate threshold by considering all pattern movements, by learning over a period of time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Stream </a:t>
            </a:r>
            <a:r>
              <a:rPr lang="en-US" dirty="0" smtClean="0">
                <a:solidFill>
                  <a:srgbClr val="FFFF00"/>
                </a:solidFill>
              </a:rPr>
              <a:t>the acceleration to </a:t>
            </a:r>
            <a:r>
              <a:rPr lang="en-US" smtClean="0">
                <a:solidFill>
                  <a:srgbClr val="FFFF00"/>
                </a:solidFill>
              </a:rPr>
              <a:t>a </a:t>
            </a:r>
            <a:r>
              <a:rPr lang="en-US" smtClean="0">
                <a:solidFill>
                  <a:srgbClr val="FFFF00"/>
                </a:solidFill>
              </a:rPr>
              <a:t>web server </a:t>
            </a:r>
            <a:r>
              <a:rPr lang="en-US" dirty="0" smtClean="0">
                <a:solidFill>
                  <a:srgbClr val="FFFF00"/>
                </a:solidFill>
              </a:rPr>
              <a:t>and </a:t>
            </a:r>
            <a:r>
              <a:rPr lang="en-US" dirty="0" smtClean="0">
                <a:solidFill>
                  <a:srgbClr val="FFFF00"/>
                </a:solidFill>
              </a:rPr>
              <a:t>create a real-time visualization over a web application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Search for Emergency Contact </a:t>
            </a:r>
            <a:r>
              <a:rPr lang="en-US" dirty="0" smtClean="0">
                <a:solidFill>
                  <a:srgbClr val="FFFF00"/>
                </a:solidFill>
              </a:rPr>
              <a:t>and </a:t>
            </a:r>
            <a:r>
              <a:rPr lang="en-US" dirty="0" smtClean="0">
                <a:solidFill>
                  <a:srgbClr val="FFFF00"/>
                </a:solidFill>
              </a:rPr>
              <a:t>make a </a:t>
            </a:r>
            <a:r>
              <a:rPr lang="en-US" dirty="0" smtClean="0">
                <a:solidFill>
                  <a:srgbClr val="FFFF00"/>
                </a:solidFill>
              </a:rPr>
              <a:t>call or send an SMS using a Web Service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Make Front-end responsive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Link to Releases/APK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97" y="3097948"/>
            <a:ext cx="10359346" cy="11474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github.com/Narahari-Sundaragopalan/eGuard/releases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64" y="2786844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Questions?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											</a:t>
            </a:r>
            <a:r>
              <a:rPr lang="en-US" sz="3200" dirty="0" smtClean="0">
                <a:solidFill>
                  <a:srgbClr val="FFC000"/>
                </a:solidFill>
              </a:rPr>
              <a:t>THANK YOU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399</TotalTime>
  <Words>157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Mangal</vt:lpstr>
      <vt:lpstr>Wingdings 3</vt:lpstr>
      <vt:lpstr>Arial</vt:lpstr>
      <vt:lpstr>Ion</vt:lpstr>
      <vt:lpstr>eGuard –  Fall Detector</vt:lpstr>
      <vt:lpstr>Project Overview</vt:lpstr>
      <vt:lpstr>State Diagram</vt:lpstr>
      <vt:lpstr>Accomplishments</vt:lpstr>
      <vt:lpstr>App Demo</vt:lpstr>
      <vt:lpstr>Future Improvements</vt:lpstr>
      <vt:lpstr>Link to Releases/APK</vt:lpstr>
      <vt:lpstr>Questions?              THANK YOU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CYBR 8080 -eGuard</dc:title>
  <dc:creator>Narahari Sundaragopalan</dc:creator>
  <cp:lastModifiedBy>Narahari Sundaragopalan</cp:lastModifiedBy>
  <cp:revision>63</cp:revision>
  <cp:lastPrinted>2018-04-17T15:30:22Z</cp:lastPrinted>
  <dcterms:created xsi:type="dcterms:W3CDTF">2018-04-17T14:11:45Z</dcterms:created>
  <dcterms:modified xsi:type="dcterms:W3CDTF">2018-05-02T02:20:13Z</dcterms:modified>
</cp:coreProperties>
</file>