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6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4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5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6F8F-1D01-4919-8A91-FC2CD755DE5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24A316-A707-4FDC-9797-52CF775A5E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DE895-5817-786A-4A49-5DE2507C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176982"/>
            <a:ext cx="11887200" cy="57813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692D9-BF61-2F78-736D-DE7BCE62CFA4}"/>
              </a:ext>
            </a:extLst>
          </p:cNvPr>
          <p:cNvSpPr txBox="1"/>
          <p:nvPr/>
        </p:nvSpPr>
        <p:spPr>
          <a:xfrm>
            <a:off x="363793" y="452283"/>
            <a:ext cx="4306530" cy="390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cap="none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TITLE: </a:t>
            </a:r>
            <a:r>
              <a:rPr lang="en-US" sz="24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Bikestore Database Project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cap="none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SUBTITLE: </a:t>
            </a:r>
            <a:r>
              <a:rPr lang="en-US" sz="2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SQL Queries, Stored Procedure, Transactions and Views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Naraharinaik D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Date: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20-07-2024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414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E113-120A-537C-5CDE-EA4B51FA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897"/>
            <a:ext cx="10331244" cy="570271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6. Calculate the total sales amount for each staff member: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BBC48-D23F-9F21-F67F-10EAD93C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61652"/>
            <a:ext cx="10331244" cy="4252451"/>
          </a:xfrm>
        </p:spPr>
      </p:pic>
    </p:spTree>
    <p:extLst>
      <p:ext uri="{BB962C8B-B14F-4D97-AF65-F5344CB8AC3E}">
        <p14:creationId xmlns:p14="http://schemas.microsoft.com/office/powerpoint/2010/main" val="277831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63C5-0364-9D82-1502-C3A1EC4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742"/>
            <a:ext cx="10515600" cy="58010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7. Create a stored procedure to insert a new customer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F71E-F8C1-455F-684D-E9FAD853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845"/>
            <a:ext cx="10515600" cy="4345858"/>
          </a:xfrm>
        </p:spPr>
      </p:pic>
    </p:spTree>
    <p:extLst>
      <p:ext uri="{BB962C8B-B14F-4D97-AF65-F5344CB8AC3E}">
        <p14:creationId xmlns:p14="http://schemas.microsoft.com/office/powerpoint/2010/main" val="355629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BFD1-A3FB-8605-1638-0F6BF3EB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263" y="1091381"/>
            <a:ext cx="9603275" cy="76237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“BIKESTORE”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41F0-D13A-1FEC-FC50-96D9ACD5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02" y="1494503"/>
            <a:ext cx="9960079" cy="46824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	The Bikestore database is a comprehensive dataset designed to manage and track various aspects of a bike store's operations. It is divided into two main schemas: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Productions</a:t>
            </a:r>
          </a:p>
          <a:p>
            <a:pPr marL="914400" lvl="2" indent="0" algn="just">
              <a:buNone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Sales. </a:t>
            </a:r>
          </a:p>
          <a:p>
            <a:pPr marL="914400" lvl="2" indent="0" algn="just">
              <a:buNone/>
            </a:pPr>
            <a:endParaRPr lang="en-US" sz="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	Each schema contains multiple tables that represent different entities and their relationships within the store's ecosystem.</a:t>
            </a:r>
            <a:endParaRPr lang="en-IN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DD08-DC57-1E76-40AF-B515F751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055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Cambria" panose="02040503050406030204" pitchFamily="18" charset="0"/>
                <a:ea typeface="Cambria" panose="02040503050406030204" pitchFamily="18" charset="0"/>
              </a:rPr>
              <a:t>Bikestore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06F3B-A5D2-96AD-3834-5AA47910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34" y="955699"/>
            <a:ext cx="10235380" cy="4995121"/>
          </a:xfrm>
        </p:spPr>
      </p:pic>
    </p:spTree>
    <p:extLst>
      <p:ext uri="{BB962C8B-B14F-4D97-AF65-F5344CB8AC3E}">
        <p14:creationId xmlns:p14="http://schemas.microsoft.com/office/powerpoint/2010/main" val="17793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20F3-FBD2-F18C-F856-A951C75D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0206"/>
            <a:ext cx="9603275" cy="69354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Title: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36BA-1A05-DA58-A422-DC06E4FE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Understand and manipulate database schemas.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Implement complex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Develop stored procedures for data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Execute transactions to ensure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Create views for simplified data retrieval.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04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C4B9-ABC0-DFD7-1109-4158659F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804520"/>
            <a:ext cx="10425590" cy="64082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-- 1. Top 5 products with the highest total sales amount.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A0109-1B22-6F9A-5AB8-CDF7195F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690688"/>
            <a:ext cx="10648230" cy="4362793"/>
          </a:xfrm>
        </p:spPr>
      </p:pic>
    </p:spTree>
    <p:extLst>
      <p:ext uri="{BB962C8B-B14F-4D97-AF65-F5344CB8AC3E}">
        <p14:creationId xmlns:p14="http://schemas.microsoft.com/office/powerpoint/2010/main" val="9408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FB64-35C4-5EC1-3F2E-F2370E0D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594"/>
            <a:ext cx="10515600" cy="102209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-- 2. Categorize the customers based on their total purchase amount into three categories: 'High Value', 'Medium Value', and 'Low Value'.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6C617-22E8-CE68-F662-587167D9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92826"/>
            <a:ext cx="10515599" cy="4137761"/>
          </a:xfrm>
        </p:spPr>
      </p:pic>
    </p:spTree>
    <p:extLst>
      <p:ext uri="{BB962C8B-B14F-4D97-AF65-F5344CB8AC3E}">
        <p14:creationId xmlns:p14="http://schemas.microsoft.com/office/powerpoint/2010/main" val="27580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6D8-C19F-2715-A73E-80FB9739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855406"/>
            <a:ext cx="10429568" cy="83528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-- 3. Customers with the highest average transaction amount.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00702-E0DE-8C11-8C12-A1F9D26F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" y="1809135"/>
            <a:ext cx="10429568" cy="3812421"/>
          </a:xfrm>
        </p:spPr>
      </p:pic>
    </p:spTree>
    <p:extLst>
      <p:ext uri="{BB962C8B-B14F-4D97-AF65-F5344CB8AC3E}">
        <p14:creationId xmlns:p14="http://schemas.microsoft.com/office/powerpoint/2010/main" val="32628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4CE-60E4-9B41-DA5F-1AD91324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2555"/>
            <a:ext cx="10272252" cy="66813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 4. Show the total sales amount for each store.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52EBC-1530-7B12-7048-C178ADCBD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89472"/>
            <a:ext cx="10272252" cy="3168956"/>
          </a:xfrm>
        </p:spPr>
      </p:pic>
    </p:spTree>
    <p:extLst>
      <p:ext uri="{BB962C8B-B14F-4D97-AF65-F5344CB8AC3E}">
        <p14:creationId xmlns:p14="http://schemas.microsoft.com/office/powerpoint/2010/main" val="191145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9482-0190-424A-00EC-7A361628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3"/>
            <a:ext cx="10515600" cy="879525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5. Using a recursive CTE, generate a report of all staff members and their reporting hierarchy. </a:t>
            </a:r>
            <a:endParaRPr lang="en-IN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1B309-2CCF-AC0C-FD80-66439C78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1690688"/>
            <a:ext cx="10323871" cy="4110343"/>
          </a:xfrm>
        </p:spPr>
      </p:pic>
    </p:spTree>
    <p:extLst>
      <p:ext uri="{BB962C8B-B14F-4D97-AF65-F5344CB8AC3E}">
        <p14:creationId xmlns:p14="http://schemas.microsoft.com/office/powerpoint/2010/main" val="36638267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227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Gill Sans MT</vt:lpstr>
      <vt:lpstr>Wingdings</vt:lpstr>
      <vt:lpstr>Gallery</vt:lpstr>
      <vt:lpstr>PowerPoint Presentation</vt:lpstr>
      <vt:lpstr>Introduction to “BIKESTORE”</vt:lpstr>
      <vt:lpstr>Bikestore Schema</vt:lpstr>
      <vt:lpstr>Title: Project Objectives</vt:lpstr>
      <vt:lpstr>-- 1. Top 5 products with the highest total sales amount.</vt:lpstr>
      <vt:lpstr>-- 2. Categorize the customers based on their total purchase amount into three categories: 'High Value', 'Medium Value', and 'Low Value'.</vt:lpstr>
      <vt:lpstr>-- 3. Customers with the highest average transaction amount.</vt:lpstr>
      <vt:lpstr> 4. Show the total sales amount for each store.</vt:lpstr>
      <vt:lpstr>5. Using a recursive CTE, generate a report of all staff members and their reporting hierarchy. </vt:lpstr>
      <vt:lpstr>6. Calculate the total sales amount for each staff member:</vt:lpstr>
      <vt:lpstr>7. Create a stored procedure to insert a new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Aashifa Alvi</dc:creator>
  <cp:lastModifiedBy>Aashifa Alvi</cp:lastModifiedBy>
  <cp:revision>2</cp:revision>
  <dcterms:created xsi:type="dcterms:W3CDTF">2024-07-20T06:52:35Z</dcterms:created>
  <dcterms:modified xsi:type="dcterms:W3CDTF">2024-07-20T09:42:59Z</dcterms:modified>
</cp:coreProperties>
</file>