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sng">
                <a:solidFill>
                  <a:srgbClr val="5E899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 u="sng">
                <a:solidFill>
                  <a:srgbClr val="5E899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83568" y="5779008"/>
            <a:ext cx="408940" cy="818515"/>
          </a:xfrm>
          <a:custGeom>
            <a:avLst/>
            <a:gdLst/>
            <a:ahLst/>
            <a:cxnLst/>
            <a:rect l="l" t="t" r="r" b="b"/>
            <a:pathLst>
              <a:path w="408940" h="818515">
                <a:moveTo>
                  <a:pt x="408431" y="0"/>
                </a:moveTo>
                <a:lnTo>
                  <a:pt x="357377" y="3174"/>
                </a:lnTo>
                <a:lnTo>
                  <a:pt x="308101" y="12458"/>
                </a:lnTo>
                <a:lnTo>
                  <a:pt x="261111" y="27647"/>
                </a:lnTo>
                <a:lnTo>
                  <a:pt x="216407" y="48031"/>
                </a:lnTo>
                <a:lnTo>
                  <a:pt x="175005" y="73634"/>
                </a:lnTo>
                <a:lnTo>
                  <a:pt x="137159" y="103314"/>
                </a:lnTo>
                <a:lnTo>
                  <a:pt x="103124" y="137528"/>
                </a:lnTo>
                <a:lnTo>
                  <a:pt x="73278" y="175374"/>
                </a:lnTo>
                <a:lnTo>
                  <a:pt x="47878" y="217055"/>
                </a:lnTo>
                <a:lnTo>
                  <a:pt x="27431" y="261467"/>
                </a:lnTo>
                <a:lnTo>
                  <a:pt x="12446" y="308597"/>
                </a:lnTo>
                <a:lnTo>
                  <a:pt x="3175" y="357987"/>
                </a:lnTo>
                <a:lnTo>
                  <a:pt x="0" y="409193"/>
                </a:lnTo>
                <a:lnTo>
                  <a:pt x="888" y="435025"/>
                </a:lnTo>
                <a:lnTo>
                  <a:pt x="7238" y="485546"/>
                </a:lnTo>
                <a:lnTo>
                  <a:pt x="19303" y="533806"/>
                </a:lnTo>
                <a:lnTo>
                  <a:pt x="36956" y="579805"/>
                </a:lnTo>
                <a:lnTo>
                  <a:pt x="60198" y="622630"/>
                </a:lnTo>
                <a:lnTo>
                  <a:pt x="87629" y="662279"/>
                </a:lnTo>
                <a:lnTo>
                  <a:pt x="119633" y="698525"/>
                </a:lnTo>
                <a:lnTo>
                  <a:pt x="155701" y="730478"/>
                </a:lnTo>
                <a:lnTo>
                  <a:pt x="195199" y="758342"/>
                </a:lnTo>
                <a:lnTo>
                  <a:pt x="238378" y="781227"/>
                </a:lnTo>
                <a:lnTo>
                  <a:pt x="283972" y="799134"/>
                </a:lnTo>
                <a:lnTo>
                  <a:pt x="332358" y="811364"/>
                </a:lnTo>
                <a:lnTo>
                  <a:pt x="382777" y="817702"/>
                </a:lnTo>
                <a:lnTo>
                  <a:pt x="408431" y="818387"/>
                </a:lnTo>
                <a:lnTo>
                  <a:pt x="4084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26745"/>
            <a:ext cx="5676214" cy="1973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C18B78"/>
                </a:solidFill>
                <a:latin typeface="Sitka Banner"/>
                <a:cs typeface="Sitka Banne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691" y="2416302"/>
            <a:ext cx="10470515" cy="273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sng">
                <a:solidFill>
                  <a:srgbClr val="5E899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opichands9/traffic-sign-recognition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meowmeowmeowmeowmeow/gtsrb-german-traffic-sign" TargetMode="External"/><Relationship Id="rId3" Type="http://schemas.openxmlformats.org/officeDocument/2006/relationships/hyperlink" Target="https://medium.com/%40nutanbhogendrasharma/deploy-machine-learning-model-with-flask-on-heroku-cd079b692b1d" TargetMode="External"/><Relationship Id="rId4" Type="http://schemas.openxmlformats.org/officeDocument/2006/relationships/hyperlink" Target="https://ieeexplore.ieee.org/document/1505111" TargetMode="External"/><Relationship Id="rId5" Type="http://schemas.openxmlformats.org/officeDocument/2006/relationships/hyperlink" Target="https://flask.palletsprojects.com/en/2.0.x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373" rIns="0" bIns="0" rtlCol="0" vert="horz">
            <a:spAutoFit/>
          </a:bodyPr>
          <a:lstStyle/>
          <a:p>
            <a:pPr marL="623570" marR="5080">
              <a:lnSpc>
                <a:spcPts val="5510"/>
              </a:lnSpc>
              <a:spcBef>
                <a:spcPts val="795"/>
              </a:spcBef>
            </a:pPr>
            <a:r>
              <a:rPr dirty="0" sz="5100" spc="75"/>
              <a:t>Traffic</a:t>
            </a:r>
            <a:r>
              <a:rPr dirty="0" sz="5100" spc="204"/>
              <a:t> </a:t>
            </a:r>
            <a:r>
              <a:rPr dirty="0" sz="5100" spc="45"/>
              <a:t>Sign </a:t>
            </a:r>
            <a:r>
              <a:rPr dirty="0" sz="5100" spc="70"/>
              <a:t>Recognition</a:t>
            </a:r>
            <a:endParaRPr sz="5100"/>
          </a:p>
        </p:txBody>
      </p:sp>
      <p:sp>
        <p:nvSpPr>
          <p:cNvPr id="3" name="object 3" descr=""/>
          <p:cNvSpPr/>
          <p:nvPr/>
        </p:nvSpPr>
        <p:spPr>
          <a:xfrm>
            <a:off x="759713" y="1143761"/>
            <a:ext cx="0" cy="5715000"/>
          </a:xfrm>
          <a:custGeom>
            <a:avLst/>
            <a:gdLst/>
            <a:ahLst/>
            <a:cxnLst/>
            <a:rect l="l" t="t" r="r" b="b"/>
            <a:pathLst>
              <a:path w="0" h="5715000">
                <a:moveTo>
                  <a:pt x="0" y="0"/>
                </a:moveTo>
                <a:lnTo>
                  <a:pt x="0" y="5714706"/>
                </a:lnTo>
              </a:path>
            </a:pathLst>
          </a:custGeom>
          <a:ln w="19812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47368" y="2832410"/>
            <a:ext cx="2679700" cy="177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Sai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Venkat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Kaveti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Abhishek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Reddy</a:t>
            </a:r>
            <a:r>
              <a:rPr dirty="0" sz="20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Narahari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Gopichand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Seethi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Rakesh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Jindam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76871" y="0"/>
            <a:ext cx="5215255" cy="6858000"/>
            <a:chOff x="6976871" y="0"/>
            <a:chExt cx="5215255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6871" y="0"/>
              <a:ext cx="5215128" cy="685799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783567" y="5783579"/>
              <a:ext cx="408940" cy="818515"/>
            </a:xfrm>
            <a:custGeom>
              <a:avLst/>
              <a:gdLst/>
              <a:ahLst/>
              <a:cxnLst/>
              <a:rect l="l" t="t" r="r" b="b"/>
              <a:pathLst>
                <a:path w="408940" h="818515">
                  <a:moveTo>
                    <a:pt x="408431" y="0"/>
                  </a:moveTo>
                  <a:lnTo>
                    <a:pt x="357377" y="3175"/>
                  </a:lnTo>
                  <a:lnTo>
                    <a:pt x="308101" y="12458"/>
                  </a:lnTo>
                  <a:lnTo>
                    <a:pt x="261111" y="27647"/>
                  </a:lnTo>
                  <a:lnTo>
                    <a:pt x="216407" y="48031"/>
                  </a:lnTo>
                  <a:lnTo>
                    <a:pt x="175005" y="73634"/>
                  </a:lnTo>
                  <a:lnTo>
                    <a:pt x="137159" y="103314"/>
                  </a:lnTo>
                  <a:lnTo>
                    <a:pt x="103124" y="137528"/>
                  </a:lnTo>
                  <a:lnTo>
                    <a:pt x="73278" y="175374"/>
                  </a:lnTo>
                  <a:lnTo>
                    <a:pt x="47878" y="217055"/>
                  </a:lnTo>
                  <a:lnTo>
                    <a:pt x="27431" y="261467"/>
                  </a:lnTo>
                  <a:lnTo>
                    <a:pt x="12446" y="308597"/>
                  </a:lnTo>
                  <a:lnTo>
                    <a:pt x="3175" y="357987"/>
                  </a:lnTo>
                  <a:lnTo>
                    <a:pt x="0" y="409194"/>
                  </a:lnTo>
                  <a:lnTo>
                    <a:pt x="888" y="435025"/>
                  </a:lnTo>
                  <a:lnTo>
                    <a:pt x="7238" y="485546"/>
                  </a:lnTo>
                  <a:lnTo>
                    <a:pt x="19303" y="533806"/>
                  </a:lnTo>
                  <a:lnTo>
                    <a:pt x="36956" y="579805"/>
                  </a:lnTo>
                  <a:lnTo>
                    <a:pt x="60198" y="622630"/>
                  </a:lnTo>
                  <a:lnTo>
                    <a:pt x="87629" y="662279"/>
                  </a:lnTo>
                  <a:lnTo>
                    <a:pt x="119633" y="698525"/>
                  </a:lnTo>
                  <a:lnTo>
                    <a:pt x="155701" y="730478"/>
                  </a:lnTo>
                  <a:lnTo>
                    <a:pt x="195199" y="758342"/>
                  </a:lnTo>
                  <a:lnTo>
                    <a:pt x="238378" y="781227"/>
                  </a:lnTo>
                  <a:lnTo>
                    <a:pt x="283972" y="799122"/>
                  </a:lnTo>
                  <a:lnTo>
                    <a:pt x="332358" y="811364"/>
                  </a:lnTo>
                  <a:lnTo>
                    <a:pt x="382777" y="817702"/>
                  </a:lnTo>
                  <a:lnTo>
                    <a:pt x="408431" y="818388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812419"/>
            <a:ext cx="282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User</a:t>
            </a:r>
            <a:r>
              <a:rPr dirty="0" sz="3600" spc="204"/>
              <a:t> </a:t>
            </a:r>
            <a:r>
              <a:rPr dirty="0" sz="3600" spc="65"/>
              <a:t>Interface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758951" y="2287523"/>
            <a:ext cx="10671175" cy="1332230"/>
            <a:chOff x="758951" y="2287523"/>
            <a:chExt cx="10671175" cy="1332230"/>
          </a:xfrm>
        </p:grpSpPr>
        <p:sp>
          <p:nvSpPr>
            <p:cNvPr id="4" name="object 4" descr=""/>
            <p:cNvSpPr/>
            <p:nvPr/>
          </p:nvSpPr>
          <p:spPr>
            <a:xfrm>
              <a:off x="758951" y="2287523"/>
              <a:ext cx="10671175" cy="1332230"/>
            </a:xfrm>
            <a:custGeom>
              <a:avLst/>
              <a:gdLst/>
              <a:ahLst/>
              <a:cxnLst/>
              <a:rect l="l" t="t" r="r" b="b"/>
              <a:pathLst>
                <a:path w="10671175" h="1332229">
                  <a:moveTo>
                    <a:pt x="10537825" y="0"/>
                  </a:moveTo>
                  <a:lnTo>
                    <a:pt x="133197" y="0"/>
                  </a:lnTo>
                  <a:lnTo>
                    <a:pt x="91098" y="6796"/>
                  </a:lnTo>
                  <a:lnTo>
                    <a:pt x="54534" y="25716"/>
                  </a:lnTo>
                  <a:lnTo>
                    <a:pt x="25700" y="54562"/>
                  </a:lnTo>
                  <a:lnTo>
                    <a:pt x="6790" y="91131"/>
                  </a:lnTo>
                  <a:lnTo>
                    <a:pt x="0" y="133223"/>
                  </a:lnTo>
                  <a:lnTo>
                    <a:pt x="0" y="1198752"/>
                  </a:lnTo>
                  <a:lnTo>
                    <a:pt x="6790" y="1240844"/>
                  </a:lnTo>
                  <a:lnTo>
                    <a:pt x="25700" y="1277413"/>
                  </a:lnTo>
                  <a:lnTo>
                    <a:pt x="54534" y="1306259"/>
                  </a:lnTo>
                  <a:lnTo>
                    <a:pt x="91098" y="1325179"/>
                  </a:lnTo>
                  <a:lnTo>
                    <a:pt x="133197" y="1331976"/>
                  </a:lnTo>
                  <a:lnTo>
                    <a:pt x="10537825" y="1331976"/>
                  </a:lnTo>
                  <a:lnTo>
                    <a:pt x="10579916" y="1325179"/>
                  </a:lnTo>
                  <a:lnTo>
                    <a:pt x="10616485" y="1306259"/>
                  </a:lnTo>
                  <a:lnTo>
                    <a:pt x="10645331" y="1277413"/>
                  </a:lnTo>
                  <a:lnTo>
                    <a:pt x="10664251" y="1240844"/>
                  </a:lnTo>
                  <a:lnTo>
                    <a:pt x="10671048" y="1198752"/>
                  </a:lnTo>
                  <a:lnTo>
                    <a:pt x="10671048" y="133223"/>
                  </a:lnTo>
                  <a:lnTo>
                    <a:pt x="10664251" y="91131"/>
                  </a:lnTo>
                  <a:lnTo>
                    <a:pt x="10645331" y="54562"/>
                  </a:lnTo>
                  <a:lnTo>
                    <a:pt x="10616485" y="25716"/>
                  </a:lnTo>
                  <a:lnTo>
                    <a:pt x="10579916" y="6796"/>
                  </a:lnTo>
                  <a:lnTo>
                    <a:pt x="1053782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287" y="2586227"/>
              <a:ext cx="733044" cy="73304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61287" y="258622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0" y="733044"/>
                  </a:moveTo>
                  <a:lnTo>
                    <a:pt x="733044" y="733044"/>
                  </a:lnTo>
                  <a:lnTo>
                    <a:pt x="733044" y="0"/>
                  </a:lnTo>
                  <a:lnTo>
                    <a:pt x="0" y="0"/>
                  </a:lnTo>
                  <a:lnTo>
                    <a:pt x="0" y="7330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425445" y="2462529"/>
            <a:ext cx="8522970" cy="9652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88265">
              <a:lnSpc>
                <a:spcPts val="2180"/>
              </a:lnSpc>
              <a:spcBef>
                <a:spcPts val="250"/>
              </a:spcBef>
            </a:pP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website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that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helps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classify,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translate,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play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audio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meaning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of</a:t>
            </a:r>
            <a:r>
              <a:rPr dirty="0" sz="1900" spc="-50">
                <a:latin typeface="Arial"/>
                <a:cs typeface="Arial"/>
              </a:rPr>
              <a:t> a </a:t>
            </a:r>
            <a:r>
              <a:rPr dirty="0" sz="1900">
                <a:latin typeface="Arial"/>
                <a:cs typeface="Arial"/>
              </a:rPr>
              <a:t>traffic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signal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building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web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application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our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model,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have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used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Flask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with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python.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58951" y="3951732"/>
            <a:ext cx="10671175" cy="1332230"/>
            <a:chOff x="758951" y="3951732"/>
            <a:chExt cx="10671175" cy="1332230"/>
          </a:xfrm>
        </p:grpSpPr>
        <p:sp>
          <p:nvSpPr>
            <p:cNvPr id="9" name="object 9" descr=""/>
            <p:cNvSpPr/>
            <p:nvPr/>
          </p:nvSpPr>
          <p:spPr>
            <a:xfrm>
              <a:off x="758951" y="3951732"/>
              <a:ext cx="10671175" cy="1332230"/>
            </a:xfrm>
            <a:custGeom>
              <a:avLst/>
              <a:gdLst/>
              <a:ahLst/>
              <a:cxnLst/>
              <a:rect l="l" t="t" r="r" b="b"/>
              <a:pathLst>
                <a:path w="10671175" h="1332229">
                  <a:moveTo>
                    <a:pt x="10537825" y="0"/>
                  </a:moveTo>
                  <a:lnTo>
                    <a:pt x="133197" y="0"/>
                  </a:lnTo>
                  <a:lnTo>
                    <a:pt x="91098" y="6796"/>
                  </a:lnTo>
                  <a:lnTo>
                    <a:pt x="54534" y="25716"/>
                  </a:lnTo>
                  <a:lnTo>
                    <a:pt x="25700" y="54562"/>
                  </a:lnTo>
                  <a:lnTo>
                    <a:pt x="6790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0" y="1240844"/>
                  </a:lnTo>
                  <a:lnTo>
                    <a:pt x="25700" y="1277413"/>
                  </a:lnTo>
                  <a:lnTo>
                    <a:pt x="54534" y="1306259"/>
                  </a:lnTo>
                  <a:lnTo>
                    <a:pt x="91098" y="1325179"/>
                  </a:lnTo>
                  <a:lnTo>
                    <a:pt x="133197" y="1331976"/>
                  </a:lnTo>
                  <a:lnTo>
                    <a:pt x="10537825" y="1331976"/>
                  </a:lnTo>
                  <a:lnTo>
                    <a:pt x="10579916" y="1325179"/>
                  </a:lnTo>
                  <a:lnTo>
                    <a:pt x="10616485" y="1306259"/>
                  </a:lnTo>
                  <a:lnTo>
                    <a:pt x="10645331" y="1277413"/>
                  </a:lnTo>
                  <a:lnTo>
                    <a:pt x="10664251" y="1240844"/>
                  </a:lnTo>
                  <a:lnTo>
                    <a:pt x="10671048" y="1198753"/>
                  </a:lnTo>
                  <a:lnTo>
                    <a:pt x="10671048" y="133223"/>
                  </a:lnTo>
                  <a:lnTo>
                    <a:pt x="10664251" y="91131"/>
                  </a:lnTo>
                  <a:lnTo>
                    <a:pt x="10645331" y="54562"/>
                  </a:lnTo>
                  <a:lnTo>
                    <a:pt x="10616485" y="25716"/>
                  </a:lnTo>
                  <a:lnTo>
                    <a:pt x="10579916" y="6796"/>
                  </a:lnTo>
                  <a:lnTo>
                    <a:pt x="1053782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287" y="4251960"/>
              <a:ext cx="733044" cy="73151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61287" y="4251960"/>
              <a:ext cx="733425" cy="731520"/>
            </a:xfrm>
            <a:custGeom>
              <a:avLst/>
              <a:gdLst/>
              <a:ahLst/>
              <a:cxnLst/>
              <a:rect l="l" t="t" r="r" b="b"/>
              <a:pathLst>
                <a:path w="733425" h="731520">
                  <a:moveTo>
                    <a:pt x="0" y="731519"/>
                  </a:moveTo>
                  <a:lnTo>
                    <a:pt x="733044" y="731519"/>
                  </a:lnTo>
                  <a:lnTo>
                    <a:pt x="733044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425445" y="4453254"/>
            <a:ext cx="22301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b="1">
                <a:latin typeface="Arial"/>
                <a:cs typeface="Arial"/>
              </a:rPr>
              <a:t>Flask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environment: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28078" y="4034154"/>
            <a:ext cx="3672840" cy="11588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terminal,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 must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install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flask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developing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web </a:t>
            </a:r>
            <a:r>
              <a:rPr dirty="0" sz="1100">
                <a:latin typeface="Arial"/>
                <a:cs typeface="Arial"/>
              </a:rPr>
              <a:t>application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model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python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100">
                <a:latin typeface="Arial"/>
                <a:cs typeface="Arial"/>
              </a:rPr>
              <a:t>Command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installing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flask: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pip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install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flask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have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written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following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Python,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HTML</a:t>
            </a:r>
            <a:r>
              <a:rPr dirty="0" sz="1100" spc="-20">
                <a:latin typeface="Arial"/>
                <a:cs typeface="Arial"/>
              </a:rPr>
              <a:t> files</a:t>
            </a:r>
            <a:endParaRPr sz="1100">
              <a:latin typeface="Arial"/>
              <a:cs typeface="Arial"/>
            </a:endParaRPr>
          </a:p>
          <a:p>
            <a:pPr marL="70485" indent="-58419">
              <a:lnSpc>
                <a:spcPct val="100000"/>
              </a:lnSpc>
              <a:spcBef>
                <a:spcPts val="265"/>
              </a:spcBef>
              <a:buSzPct val="90909"/>
              <a:buChar char="•"/>
              <a:tabLst>
                <a:tab pos="71120" algn="l"/>
              </a:tabLst>
            </a:pPr>
            <a:r>
              <a:rPr dirty="0" sz="1100">
                <a:latin typeface="Arial"/>
                <a:cs typeface="Arial"/>
              </a:rPr>
              <a:t>○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Web.py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created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flask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  <a:p>
            <a:pPr marL="70485" indent="-58419">
              <a:lnSpc>
                <a:spcPct val="100000"/>
              </a:lnSpc>
              <a:spcBef>
                <a:spcPts val="10"/>
              </a:spcBef>
              <a:buSzPct val="90909"/>
              <a:buChar char="•"/>
              <a:tabLst>
                <a:tab pos="71120" algn="l"/>
              </a:tabLst>
            </a:pPr>
            <a:r>
              <a:rPr dirty="0" sz="1100">
                <a:latin typeface="Arial"/>
                <a:cs typeface="Arial"/>
              </a:rPr>
              <a:t>○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Index.html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Landing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page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 </a:t>
            </a:r>
            <a:r>
              <a:rPr dirty="0" sz="1100" spc="-10">
                <a:latin typeface="Arial"/>
                <a:cs typeface="Arial"/>
              </a:rPr>
              <a:t>application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932" y="894588"/>
            <a:ext cx="4709160" cy="5588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8957" rIns="0" bIns="0" rtlCol="0" vert="horz">
            <a:spAutoFit/>
          </a:bodyPr>
          <a:lstStyle/>
          <a:p>
            <a:pPr marL="66167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Output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8647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Text</a:t>
            </a:r>
            <a:r>
              <a:rPr dirty="0" sz="3600" spc="215"/>
              <a:t> </a:t>
            </a:r>
            <a:r>
              <a:rPr dirty="0" sz="3600" spc="70"/>
              <a:t>Translation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755904" y="3032760"/>
            <a:ext cx="2491740" cy="1666239"/>
            <a:chOff x="755904" y="3032760"/>
            <a:chExt cx="2491740" cy="1666239"/>
          </a:xfrm>
        </p:grpSpPr>
        <p:sp>
          <p:nvSpPr>
            <p:cNvPr id="4" name="object 4" descr=""/>
            <p:cNvSpPr/>
            <p:nvPr/>
          </p:nvSpPr>
          <p:spPr>
            <a:xfrm>
              <a:off x="762000" y="303885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60" h="1417320">
                  <a:moveTo>
                    <a:pt x="2090927" y="0"/>
                  </a:moveTo>
                  <a:lnTo>
                    <a:pt x="141731" y="0"/>
                  </a:lnTo>
                  <a:lnTo>
                    <a:pt x="96931" y="7229"/>
                  </a:lnTo>
                  <a:lnTo>
                    <a:pt x="58024" y="27358"/>
                  </a:lnTo>
                  <a:lnTo>
                    <a:pt x="27344" y="58046"/>
                  </a:lnTo>
                  <a:lnTo>
                    <a:pt x="7224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4" y="1320369"/>
                  </a:lnTo>
                  <a:lnTo>
                    <a:pt x="27344" y="1359273"/>
                  </a:lnTo>
                  <a:lnTo>
                    <a:pt x="58024" y="1389961"/>
                  </a:lnTo>
                  <a:lnTo>
                    <a:pt x="96931" y="1410090"/>
                  </a:lnTo>
                  <a:lnTo>
                    <a:pt x="141731" y="1417320"/>
                  </a:lnTo>
                  <a:lnTo>
                    <a:pt x="2090927" y="1417320"/>
                  </a:lnTo>
                  <a:lnTo>
                    <a:pt x="2135709" y="1410090"/>
                  </a:lnTo>
                  <a:lnTo>
                    <a:pt x="2174613" y="1389961"/>
                  </a:lnTo>
                  <a:lnTo>
                    <a:pt x="2205301" y="1359273"/>
                  </a:lnTo>
                  <a:lnTo>
                    <a:pt x="2225430" y="1320369"/>
                  </a:lnTo>
                  <a:lnTo>
                    <a:pt x="2232660" y="1275588"/>
                  </a:lnTo>
                  <a:lnTo>
                    <a:pt x="2232660" y="141732"/>
                  </a:lnTo>
                  <a:lnTo>
                    <a:pt x="2225430" y="96950"/>
                  </a:lnTo>
                  <a:lnTo>
                    <a:pt x="2205301" y="58046"/>
                  </a:lnTo>
                  <a:lnTo>
                    <a:pt x="2174613" y="27358"/>
                  </a:lnTo>
                  <a:lnTo>
                    <a:pt x="2135709" y="722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2000" y="303885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60" h="1417320">
                  <a:moveTo>
                    <a:pt x="0" y="141732"/>
                  </a:moveTo>
                  <a:lnTo>
                    <a:pt x="7224" y="96950"/>
                  </a:lnTo>
                  <a:lnTo>
                    <a:pt x="27344" y="58046"/>
                  </a:lnTo>
                  <a:lnTo>
                    <a:pt x="58024" y="27358"/>
                  </a:lnTo>
                  <a:lnTo>
                    <a:pt x="96931" y="7229"/>
                  </a:lnTo>
                  <a:lnTo>
                    <a:pt x="141731" y="0"/>
                  </a:lnTo>
                  <a:lnTo>
                    <a:pt x="2090927" y="0"/>
                  </a:lnTo>
                  <a:lnTo>
                    <a:pt x="2135709" y="7229"/>
                  </a:lnTo>
                  <a:lnTo>
                    <a:pt x="2174613" y="27358"/>
                  </a:lnTo>
                  <a:lnTo>
                    <a:pt x="2205301" y="58046"/>
                  </a:lnTo>
                  <a:lnTo>
                    <a:pt x="2225430" y="96950"/>
                  </a:lnTo>
                  <a:lnTo>
                    <a:pt x="2232660" y="141732"/>
                  </a:lnTo>
                  <a:lnTo>
                    <a:pt x="2232660" y="1275588"/>
                  </a:lnTo>
                  <a:lnTo>
                    <a:pt x="2225430" y="1320369"/>
                  </a:lnTo>
                  <a:lnTo>
                    <a:pt x="2205301" y="1359273"/>
                  </a:lnTo>
                  <a:lnTo>
                    <a:pt x="2174613" y="1389961"/>
                  </a:lnTo>
                  <a:lnTo>
                    <a:pt x="2135709" y="1410090"/>
                  </a:lnTo>
                  <a:lnTo>
                    <a:pt x="2090927" y="1417320"/>
                  </a:lnTo>
                  <a:lnTo>
                    <a:pt x="141731" y="1417320"/>
                  </a:lnTo>
                  <a:lnTo>
                    <a:pt x="96931" y="1410090"/>
                  </a:lnTo>
                  <a:lnTo>
                    <a:pt x="58024" y="1389961"/>
                  </a:lnTo>
                  <a:lnTo>
                    <a:pt x="27344" y="1359273"/>
                  </a:lnTo>
                  <a:lnTo>
                    <a:pt x="7224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0412" y="327507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2089404" y="0"/>
                  </a:moveTo>
                  <a:lnTo>
                    <a:pt x="141731" y="0"/>
                  </a:lnTo>
                  <a:lnTo>
                    <a:pt x="96936" y="7229"/>
                  </a:lnTo>
                  <a:lnTo>
                    <a:pt x="58029" y="27358"/>
                  </a:lnTo>
                  <a:lnTo>
                    <a:pt x="27347" y="58046"/>
                  </a:lnTo>
                  <a:lnTo>
                    <a:pt x="7226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6" y="1320369"/>
                  </a:lnTo>
                  <a:lnTo>
                    <a:pt x="27347" y="1359273"/>
                  </a:lnTo>
                  <a:lnTo>
                    <a:pt x="58029" y="1389961"/>
                  </a:lnTo>
                  <a:lnTo>
                    <a:pt x="96936" y="1410090"/>
                  </a:lnTo>
                  <a:lnTo>
                    <a:pt x="141731" y="1417320"/>
                  </a:lnTo>
                  <a:lnTo>
                    <a:pt x="2089404" y="1417320"/>
                  </a:lnTo>
                  <a:lnTo>
                    <a:pt x="2134185" y="1410090"/>
                  </a:lnTo>
                  <a:lnTo>
                    <a:pt x="2173089" y="1389961"/>
                  </a:lnTo>
                  <a:lnTo>
                    <a:pt x="2203777" y="1359273"/>
                  </a:lnTo>
                  <a:lnTo>
                    <a:pt x="2223906" y="1320369"/>
                  </a:lnTo>
                  <a:lnTo>
                    <a:pt x="2231136" y="1275588"/>
                  </a:lnTo>
                  <a:lnTo>
                    <a:pt x="2231136" y="141732"/>
                  </a:lnTo>
                  <a:lnTo>
                    <a:pt x="2223906" y="96950"/>
                  </a:lnTo>
                  <a:lnTo>
                    <a:pt x="2203777" y="58046"/>
                  </a:lnTo>
                  <a:lnTo>
                    <a:pt x="2173089" y="27358"/>
                  </a:lnTo>
                  <a:lnTo>
                    <a:pt x="2134185" y="7229"/>
                  </a:lnTo>
                  <a:lnTo>
                    <a:pt x="20894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10412" y="327507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0" y="141732"/>
                  </a:moveTo>
                  <a:lnTo>
                    <a:pt x="7226" y="96950"/>
                  </a:lnTo>
                  <a:lnTo>
                    <a:pt x="27347" y="58046"/>
                  </a:lnTo>
                  <a:lnTo>
                    <a:pt x="58029" y="27358"/>
                  </a:lnTo>
                  <a:lnTo>
                    <a:pt x="96936" y="7229"/>
                  </a:lnTo>
                  <a:lnTo>
                    <a:pt x="141731" y="0"/>
                  </a:lnTo>
                  <a:lnTo>
                    <a:pt x="2089404" y="0"/>
                  </a:lnTo>
                  <a:lnTo>
                    <a:pt x="2134185" y="7229"/>
                  </a:lnTo>
                  <a:lnTo>
                    <a:pt x="2173089" y="27358"/>
                  </a:lnTo>
                  <a:lnTo>
                    <a:pt x="2203777" y="58046"/>
                  </a:lnTo>
                  <a:lnTo>
                    <a:pt x="2223906" y="96950"/>
                  </a:lnTo>
                  <a:lnTo>
                    <a:pt x="2231136" y="141732"/>
                  </a:lnTo>
                  <a:lnTo>
                    <a:pt x="2231136" y="1275588"/>
                  </a:lnTo>
                  <a:lnTo>
                    <a:pt x="2223906" y="1320369"/>
                  </a:lnTo>
                  <a:lnTo>
                    <a:pt x="2203777" y="1359273"/>
                  </a:lnTo>
                  <a:lnTo>
                    <a:pt x="2173089" y="1389961"/>
                  </a:lnTo>
                  <a:lnTo>
                    <a:pt x="2134185" y="1410090"/>
                  </a:lnTo>
                  <a:lnTo>
                    <a:pt x="2089404" y="1417320"/>
                  </a:lnTo>
                  <a:lnTo>
                    <a:pt x="141731" y="1417320"/>
                  </a:lnTo>
                  <a:lnTo>
                    <a:pt x="96936" y="1410090"/>
                  </a:lnTo>
                  <a:lnTo>
                    <a:pt x="58029" y="1389961"/>
                  </a:lnTo>
                  <a:lnTo>
                    <a:pt x="27347" y="1359273"/>
                  </a:lnTo>
                  <a:lnTo>
                    <a:pt x="7226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96136" y="3663188"/>
            <a:ext cx="1858645" cy="6083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700" marR="5080">
              <a:lnSpc>
                <a:spcPts val="145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Text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Translation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we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Translator </a:t>
            </a:r>
            <a:r>
              <a:rPr dirty="0" sz="1400" spc="-10">
                <a:latin typeface="Arial"/>
                <a:cs typeface="Arial"/>
              </a:rPr>
              <a:t>library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483864" y="3032760"/>
            <a:ext cx="2493645" cy="1666239"/>
            <a:chOff x="3483864" y="3032760"/>
            <a:chExt cx="2493645" cy="1666239"/>
          </a:xfrm>
        </p:grpSpPr>
        <p:sp>
          <p:nvSpPr>
            <p:cNvPr id="10" name="object 10" descr=""/>
            <p:cNvSpPr/>
            <p:nvPr/>
          </p:nvSpPr>
          <p:spPr>
            <a:xfrm>
              <a:off x="3489960" y="303885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60" h="1417320">
                  <a:moveTo>
                    <a:pt x="2090927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0927" y="1417320"/>
                  </a:lnTo>
                  <a:lnTo>
                    <a:pt x="2135709" y="1410090"/>
                  </a:lnTo>
                  <a:lnTo>
                    <a:pt x="2174613" y="1389961"/>
                  </a:lnTo>
                  <a:lnTo>
                    <a:pt x="2205301" y="1359273"/>
                  </a:lnTo>
                  <a:lnTo>
                    <a:pt x="2225430" y="1320369"/>
                  </a:lnTo>
                  <a:lnTo>
                    <a:pt x="2232660" y="1275588"/>
                  </a:lnTo>
                  <a:lnTo>
                    <a:pt x="2232660" y="141732"/>
                  </a:lnTo>
                  <a:lnTo>
                    <a:pt x="2225430" y="96950"/>
                  </a:lnTo>
                  <a:lnTo>
                    <a:pt x="2205301" y="58046"/>
                  </a:lnTo>
                  <a:lnTo>
                    <a:pt x="2174613" y="27358"/>
                  </a:lnTo>
                  <a:lnTo>
                    <a:pt x="2135709" y="722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489960" y="303885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60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0927" y="0"/>
                  </a:lnTo>
                  <a:lnTo>
                    <a:pt x="2135709" y="7229"/>
                  </a:lnTo>
                  <a:lnTo>
                    <a:pt x="2174613" y="27358"/>
                  </a:lnTo>
                  <a:lnTo>
                    <a:pt x="2205301" y="58046"/>
                  </a:lnTo>
                  <a:lnTo>
                    <a:pt x="2225430" y="96950"/>
                  </a:lnTo>
                  <a:lnTo>
                    <a:pt x="2232660" y="141732"/>
                  </a:lnTo>
                  <a:lnTo>
                    <a:pt x="2232660" y="1275588"/>
                  </a:lnTo>
                  <a:lnTo>
                    <a:pt x="2225430" y="1320369"/>
                  </a:lnTo>
                  <a:lnTo>
                    <a:pt x="2205301" y="1359273"/>
                  </a:lnTo>
                  <a:lnTo>
                    <a:pt x="2174613" y="1389961"/>
                  </a:lnTo>
                  <a:lnTo>
                    <a:pt x="2135709" y="1410090"/>
                  </a:lnTo>
                  <a:lnTo>
                    <a:pt x="2090927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38372" y="327507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60" h="1417320">
                  <a:moveTo>
                    <a:pt x="2090927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0927" y="1417320"/>
                  </a:lnTo>
                  <a:lnTo>
                    <a:pt x="2135709" y="1410090"/>
                  </a:lnTo>
                  <a:lnTo>
                    <a:pt x="2174613" y="1389961"/>
                  </a:lnTo>
                  <a:lnTo>
                    <a:pt x="2205301" y="1359273"/>
                  </a:lnTo>
                  <a:lnTo>
                    <a:pt x="2225430" y="1320369"/>
                  </a:lnTo>
                  <a:lnTo>
                    <a:pt x="2232660" y="1275588"/>
                  </a:lnTo>
                  <a:lnTo>
                    <a:pt x="2232660" y="141732"/>
                  </a:lnTo>
                  <a:lnTo>
                    <a:pt x="2225430" y="96950"/>
                  </a:lnTo>
                  <a:lnTo>
                    <a:pt x="2205301" y="58046"/>
                  </a:lnTo>
                  <a:lnTo>
                    <a:pt x="2174613" y="27358"/>
                  </a:lnTo>
                  <a:lnTo>
                    <a:pt x="2135709" y="722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38372" y="327507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60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0927" y="0"/>
                  </a:lnTo>
                  <a:lnTo>
                    <a:pt x="2135709" y="7229"/>
                  </a:lnTo>
                  <a:lnTo>
                    <a:pt x="2174613" y="27358"/>
                  </a:lnTo>
                  <a:lnTo>
                    <a:pt x="2205301" y="58046"/>
                  </a:lnTo>
                  <a:lnTo>
                    <a:pt x="2225430" y="96950"/>
                  </a:lnTo>
                  <a:lnTo>
                    <a:pt x="2232660" y="141732"/>
                  </a:lnTo>
                  <a:lnTo>
                    <a:pt x="2232660" y="1275588"/>
                  </a:lnTo>
                  <a:lnTo>
                    <a:pt x="2225430" y="1320369"/>
                  </a:lnTo>
                  <a:lnTo>
                    <a:pt x="2205301" y="1359273"/>
                  </a:lnTo>
                  <a:lnTo>
                    <a:pt x="2174613" y="1389961"/>
                  </a:lnTo>
                  <a:lnTo>
                    <a:pt x="2135709" y="1410090"/>
                  </a:lnTo>
                  <a:lnTo>
                    <a:pt x="2090927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1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958209" y="3571113"/>
            <a:ext cx="1793239" cy="79184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algn="ctr" marL="12700" marR="5080">
              <a:lnSpc>
                <a:spcPct val="86300"/>
              </a:lnSpc>
              <a:spcBef>
                <a:spcPts val="334"/>
              </a:spcBef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pass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to_lang </a:t>
            </a:r>
            <a:r>
              <a:rPr dirty="0" sz="1400">
                <a:latin typeface="Arial"/>
                <a:cs typeface="Arial"/>
              </a:rPr>
              <a:t>parameter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preferred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language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 spc="-10">
                <a:latin typeface="Arial"/>
                <a:cs typeface="Arial"/>
              </a:rPr>
              <a:t>Translator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211823" y="3032760"/>
            <a:ext cx="2493645" cy="1666239"/>
            <a:chOff x="6211823" y="3032760"/>
            <a:chExt cx="2493645" cy="1666239"/>
          </a:xfrm>
        </p:grpSpPr>
        <p:sp>
          <p:nvSpPr>
            <p:cNvPr id="16" name="object 16" descr=""/>
            <p:cNvSpPr/>
            <p:nvPr/>
          </p:nvSpPr>
          <p:spPr>
            <a:xfrm>
              <a:off x="6217919" y="303885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59" h="1417320">
                  <a:moveTo>
                    <a:pt x="2090927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0927" y="1417320"/>
                  </a:lnTo>
                  <a:lnTo>
                    <a:pt x="2135709" y="1410090"/>
                  </a:lnTo>
                  <a:lnTo>
                    <a:pt x="2174613" y="1389961"/>
                  </a:lnTo>
                  <a:lnTo>
                    <a:pt x="2205301" y="1359273"/>
                  </a:lnTo>
                  <a:lnTo>
                    <a:pt x="2225430" y="1320369"/>
                  </a:lnTo>
                  <a:lnTo>
                    <a:pt x="2232659" y="1275588"/>
                  </a:lnTo>
                  <a:lnTo>
                    <a:pt x="2232659" y="141732"/>
                  </a:lnTo>
                  <a:lnTo>
                    <a:pt x="2225430" y="96950"/>
                  </a:lnTo>
                  <a:lnTo>
                    <a:pt x="2205301" y="58046"/>
                  </a:lnTo>
                  <a:lnTo>
                    <a:pt x="2174613" y="27358"/>
                  </a:lnTo>
                  <a:lnTo>
                    <a:pt x="2135709" y="722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17919" y="303885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59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0927" y="0"/>
                  </a:lnTo>
                  <a:lnTo>
                    <a:pt x="2135709" y="7229"/>
                  </a:lnTo>
                  <a:lnTo>
                    <a:pt x="2174613" y="27358"/>
                  </a:lnTo>
                  <a:lnTo>
                    <a:pt x="2205301" y="58046"/>
                  </a:lnTo>
                  <a:lnTo>
                    <a:pt x="2225430" y="96950"/>
                  </a:lnTo>
                  <a:lnTo>
                    <a:pt x="2232659" y="141732"/>
                  </a:lnTo>
                  <a:lnTo>
                    <a:pt x="2232659" y="1275588"/>
                  </a:lnTo>
                  <a:lnTo>
                    <a:pt x="2225430" y="1320369"/>
                  </a:lnTo>
                  <a:lnTo>
                    <a:pt x="2205301" y="1359273"/>
                  </a:lnTo>
                  <a:lnTo>
                    <a:pt x="2174613" y="1389961"/>
                  </a:lnTo>
                  <a:lnTo>
                    <a:pt x="2135709" y="1410090"/>
                  </a:lnTo>
                  <a:lnTo>
                    <a:pt x="2090927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66331" y="327507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59" h="1417320">
                  <a:moveTo>
                    <a:pt x="2090927" y="0"/>
                  </a:moveTo>
                  <a:lnTo>
                    <a:pt x="141732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2" y="1417320"/>
                  </a:lnTo>
                  <a:lnTo>
                    <a:pt x="2090927" y="1417320"/>
                  </a:lnTo>
                  <a:lnTo>
                    <a:pt x="2135709" y="1410090"/>
                  </a:lnTo>
                  <a:lnTo>
                    <a:pt x="2174613" y="1389961"/>
                  </a:lnTo>
                  <a:lnTo>
                    <a:pt x="2205301" y="1359273"/>
                  </a:lnTo>
                  <a:lnTo>
                    <a:pt x="2225430" y="1320369"/>
                  </a:lnTo>
                  <a:lnTo>
                    <a:pt x="2232660" y="1275588"/>
                  </a:lnTo>
                  <a:lnTo>
                    <a:pt x="2232660" y="141732"/>
                  </a:lnTo>
                  <a:lnTo>
                    <a:pt x="2225430" y="96950"/>
                  </a:lnTo>
                  <a:lnTo>
                    <a:pt x="2205301" y="58046"/>
                  </a:lnTo>
                  <a:lnTo>
                    <a:pt x="2174613" y="27358"/>
                  </a:lnTo>
                  <a:lnTo>
                    <a:pt x="2135709" y="722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66331" y="327507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59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2090927" y="0"/>
                  </a:lnTo>
                  <a:lnTo>
                    <a:pt x="2135709" y="7229"/>
                  </a:lnTo>
                  <a:lnTo>
                    <a:pt x="2174613" y="27358"/>
                  </a:lnTo>
                  <a:lnTo>
                    <a:pt x="2205301" y="58046"/>
                  </a:lnTo>
                  <a:lnTo>
                    <a:pt x="2225430" y="96950"/>
                  </a:lnTo>
                  <a:lnTo>
                    <a:pt x="2232660" y="141732"/>
                  </a:lnTo>
                  <a:lnTo>
                    <a:pt x="2232660" y="1275588"/>
                  </a:lnTo>
                  <a:lnTo>
                    <a:pt x="2225430" y="1320369"/>
                  </a:lnTo>
                  <a:lnTo>
                    <a:pt x="2205301" y="1359273"/>
                  </a:lnTo>
                  <a:lnTo>
                    <a:pt x="2174613" y="1389961"/>
                  </a:lnTo>
                  <a:lnTo>
                    <a:pt x="2135709" y="1410090"/>
                  </a:lnTo>
                  <a:lnTo>
                    <a:pt x="2090927" y="1417320"/>
                  </a:lnTo>
                  <a:lnTo>
                    <a:pt x="141732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1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572504" y="3663188"/>
            <a:ext cx="2020570" cy="6083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700" marR="5080" indent="635">
              <a:lnSpc>
                <a:spcPts val="145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translate </a:t>
            </a:r>
            <a:r>
              <a:rPr dirty="0" sz="1400">
                <a:latin typeface="Arial"/>
                <a:cs typeface="Arial"/>
              </a:rPr>
              <a:t>method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text </a:t>
            </a: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want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translate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941307" y="3032760"/>
            <a:ext cx="2491740" cy="1666239"/>
            <a:chOff x="8941307" y="3032760"/>
            <a:chExt cx="2491740" cy="1666239"/>
          </a:xfrm>
        </p:grpSpPr>
        <p:sp>
          <p:nvSpPr>
            <p:cNvPr id="22" name="object 22" descr=""/>
            <p:cNvSpPr/>
            <p:nvPr/>
          </p:nvSpPr>
          <p:spPr>
            <a:xfrm>
              <a:off x="8947403" y="303885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2089403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89403" y="1417320"/>
                  </a:lnTo>
                  <a:lnTo>
                    <a:pt x="2134185" y="1410090"/>
                  </a:lnTo>
                  <a:lnTo>
                    <a:pt x="2173089" y="1389961"/>
                  </a:lnTo>
                  <a:lnTo>
                    <a:pt x="2203777" y="1359273"/>
                  </a:lnTo>
                  <a:lnTo>
                    <a:pt x="2223906" y="1320369"/>
                  </a:lnTo>
                  <a:lnTo>
                    <a:pt x="2231136" y="1275588"/>
                  </a:lnTo>
                  <a:lnTo>
                    <a:pt x="2231136" y="141732"/>
                  </a:lnTo>
                  <a:lnTo>
                    <a:pt x="2223906" y="96950"/>
                  </a:lnTo>
                  <a:lnTo>
                    <a:pt x="2203777" y="58046"/>
                  </a:lnTo>
                  <a:lnTo>
                    <a:pt x="2173089" y="27358"/>
                  </a:lnTo>
                  <a:lnTo>
                    <a:pt x="2134185" y="7229"/>
                  </a:lnTo>
                  <a:lnTo>
                    <a:pt x="2089403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947403" y="3038856"/>
              <a:ext cx="2231390" cy="1417320"/>
            </a:xfrm>
            <a:custGeom>
              <a:avLst/>
              <a:gdLst/>
              <a:ahLst/>
              <a:cxnLst/>
              <a:rect l="l" t="t" r="r" b="b"/>
              <a:pathLst>
                <a:path w="2231390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89403" y="0"/>
                  </a:lnTo>
                  <a:lnTo>
                    <a:pt x="2134185" y="7229"/>
                  </a:lnTo>
                  <a:lnTo>
                    <a:pt x="2173089" y="27358"/>
                  </a:lnTo>
                  <a:lnTo>
                    <a:pt x="2203777" y="58046"/>
                  </a:lnTo>
                  <a:lnTo>
                    <a:pt x="2223906" y="96950"/>
                  </a:lnTo>
                  <a:lnTo>
                    <a:pt x="2231136" y="141732"/>
                  </a:lnTo>
                  <a:lnTo>
                    <a:pt x="2231136" y="1275588"/>
                  </a:lnTo>
                  <a:lnTo>
                    <a:pt x="2223906" y="1320369"/>
                  </a:lnTo>
                  <a:lnTo>
                    <a:pt x="2203777" y="1359273"/>
                  </a:lnTo>
                  <a:lnTo>
                    <a:pt x="2173089" y="1389961"/>
                  </a:lnTo>
                  <a:lnTo>
                    <a:pt x="2134185" y="1410090"/>
                  </a:lnTo>
                  <a:lnTo>
                    <a:pt x="2089403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194291" y="327507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59" h="1417320">
                  <a:moveTo>
                    <a:pt x="2090927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0" y="1275588"/>
                  </a:lnTo>
                  <a:lnTo>
                    <a:pt x="7229" y="1320369"/>
                  </a:lnTo>
                  <a:lnTo>
                    <a:pt x="27358" y="1359273"/>
                  </a:lnTo>
                  <a:lnTo>
                    <a:pt x="58046" y="1389961"/>
                  </a:lnTo>
                  <a:lnTo>
                    <a:pt x="96950" y="1410090"/>
                  </a:lnTo>
                  <a:lnTo>
                    <a:pt x="141731" y="1417320"/>
                  </a:lnTo>
                  <a:lnTo>
                    <a:pt x="2090927" y="1417320"/>
                  </a:lnTo>
                  <a:lnTo>
                    <a:pt x="2135709" y="1410090"/>
                  </a:lnTo>
                  <a:lnTo>
                    <a:pt x="2174613" y="1389961"/>
                  </a:lnTo>
                  <a:lnTo>
                    <a:pt x="2205301" y="1359273"/>
                  </a:lnTo>
                  <a:lnTo>
                    <a:pt x="2225430" y="1320369"/>
                  </a:lnTo>
                  <a:lnTo>
                    <a:pt x="2232659" y="1275588"/>
                  </a:lnTo>
                  <a:lnTo>
                    <a:pt x="2232659" y="141732"/>
                  </a:lnTo>
                  <a:lnTo>
                    <a:pt x="2225430" y="96950"/>
                  </a:lnTo>
                  <a:lnTo>
                    <a:pt x="2205301" y="58046"/>
                  </a:lnTo>
                  <a:lnTo>
                    <a:pt x="2174613" y="27358"/>
                  </a:lnTo>
                  <a:lnTo>
                    <a:pt x="2135709" y="722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194291" y="3275076"/>
              <a:ext cx="2232660" cy="1417320"/>
            </a:xfrm>
            <a:custGeom>
              <a:avLst/>
              <a:gdLst/>
              <a:ahLst/>
              <a:cxnLst/>
              <a:rect l="l" t="t" r="r" b="b"/>
              <a:pathLst>
                <a:path w="2232659" h="1417320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2090927" y="0"/>
                  </a:lnTo>
                  <a:lnTo>
                    <a:pt x="2135709" y="7229"/>
                  </a:lnTo>
                  <a:lnTo>
                    <a:pt x="2174613" y="27358"/>
                  </a:lnTo>
                  <a:lnTo>
                    <a:pt x="2205301" y="58046"/>
                  </a:lnTo>
                  <a:lnTo>
                    <a:pt x="2225430" y="96950"/>
                  </a:lnTo>
                  <a:lnTo>
                    <a:pt x="2232659" y="141732"/>
                  </a:lnTo>
                  <a:lnTo>
                    <a:pt x="2232659" y="1275588"/>
                  </a:lnTo>
                  <a:lnTo>
                    <a:pt x="2225430" y="1320369"/>
                  </a:lnTo>
                  <a:lnTo>
                    <a:pt x="2205301" y="1359273"/>
                  </a:lnTo>
                  <a:lnTo>
                    <a:pt x="2174613" y="1389961"/>
                  </a:lnTo>
                  <a:lnTo>
                    <a:pt x="2135709" y="1410090"/>
                  </a:lnTo>
                  <a:lnTo>
                    <a:pt x="2090927" y="1417320"/>
                  </a:lnTo>
                  <a:lnTo>
                    <a:pt x="141731" y="1417320"/>
                  </a:lnTo>
                  <a:lnTo>
                    <a:pt x="96950" y="1410090"/>
                  </a:lnTo>
                  <a:lnTo>
                    <a:pt x="58046" y="1389961"/>
                  </a:lnTo>
                  <a:lnTo>
                    <a:pt x="27358" y="1359273"/>
                  </a:lnTo>
                  <a:lnTo>
                    <a:pt x="7229" y="1320369"/>
                  </a:lnTo>
                  <a:lnTo>
                    <a:pt x="0" y="1275588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330055" y="3479038"/>
            <a:ext cx="1961514" cy="975994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algn="ctr" marL="12700" marR="5080">
              <a:lnSpc>
                <a:spcPct val="86300"/>
              </a:lnSpc>
              <a:spcBef>
                <a:spcPts val="334"/>
              </a:spcBef>
            </a:pP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application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are </a:t>
            </a:r>
            <a:r>
              <a:rPr dirty="0" sz="1400">
                <a:latin typeface="Arial"/>
                <a:cs typeface="Arial"/>
              </a:rPr>
              <a:t>getting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language </a:t>
            </a:r>
            <a:r>
              <a:rPr dirty="0" sz="1400">
                <a:latin typeface="Arial"/>
                <a:cs typeface="Arial"/>
              </a:rPr>
              <a:t>preferred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value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from </a:t>
            </a:r>
            <a:r>
              <a:rPr dirty="0" sz="1400">
                <a:latin typeface="Arial"/>
                <a:cs typeface="Arial"/>
              </a:rPr>
              <a:t>dropdown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4959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125"/>
              </a:spcBef>
            </a:pPr>
            <a:r>
              <a:rPr dirty="0" spc="65"/>
              <a:t>Text</a:t>
            </a:r>
            <a:r>
              <a:rPr dirty="0" spc="245"/>
              <a:t> </a:t>
            </a:r>
            <a:r>
              <a:rPr dirty="0"/>
              <a:t>to</a:t>
            </a:r>
            <a:r>
              <a:rPr dirty="0" spc="250"/>
              <a:t> </a:t>
            </a:r>
            <a:r>
              <a:rPr dirty="0" spc="65"/>
              <a:t>Speech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88491" y="2455164"/>
            <a:ext cx="904240" cy="902335"/>
            <a:chOff x="888491" y="2455164"/>
            <a:chExt cx="904240" cy="902335"/>
          </a:xfrm>
        </p:grpSpPr>
        <p:sp>
          <p:nvSpPr>
            <p:cNvPr id="4" name="object 4" descr=""/>
            <p:cNvSpPr/>
            <p:nvPr/>
          </p:nvSpPr>
          <p:spPr>
            <a:xfrm>
              <a:off x="888491" y="2455164"/>
              <a:ext cx="904240" cy="902335"/>
            </a:xfrm>
            <a:custGeom>
              <a:avLst/>
              <a:gdLst/>
              <a:ahLst/>
              <a:cxnLst/>
              <a:rect l="l" t="t" r="r" b="b"/>
              <a:pathLst>
                <a:path w="904239" h="902335">
                  <a:moveTo>
                    <a:pt x="451866" y="0"/>
                  </a:moveTo>
                  <a:lnTo>
                    <a:pt x="402630" y="2646"/>
                  </a:lnTo>
                  <a:lnTo>
                    <a:pt x="354931" y="10402"/>
                  </a:lnTo>
                  <a:lnTo>
                    <a:pt x="309042" y="22994"/>
                  </a:lnTo>
                  <a:lnTo>
                    <a:pt x="265241" y="40145"/>
                  </a:lnTo>
                  <a:lnTo>
                    <a:pt x="223802" y="61580"/>
                  </a:lnTo>
                  <a:lnTo>
                    <a:pt x="185001" y="87026"/>
                  </a:lnTo>
                  <a:lnTo>
                    <a:pt x="149114" y="116206"/>
                  </a:lnTo>
                  <a:lnTo>
                    <a:pt x="116417" y="148847"/>
                  </a:lnTo>
                  <a:lnTo>
                    <a:pt x="87184" y="184672"/>
                  </a:lnTo>
                  <a:lnTo>
                    <a:pt x="61693" y="223407"/>
                  </a:lnTo>
                  <a:lnTo>
                    <a:pt x="40219" y="264776"/>
                  </a:lnTo>
                  <a:lnTo>
                    <a:pt x="23036" y="308506"/>
                  </a:lnTo>
                  <a:lnTo>
                    <a:pt x="10422" y="354320"/>
                  </a:lnTo>
                  <a:lnTo>
                    <a:pt x="2651" y="401944"/>
                  </a:lnTo>
                  <a:lnTo>
                    <a:pt x="0" y="451103"/>
                  </a:lnTo>
                  <a:lnTo>
                    <a:pt x="2651" y="500263"/>
                  </a:lnTo>
                  <a:lnTo>
                    <a:pt x="10422" y="547887"/>
                  </a:lnTo>
                  <a:lnTo>
                    <a:pt x="23036" y="593701"/>
                  </a:lnTo>
                  <a:lnTo>
                    <a:pt x="40219" y="637431"/>
                  </a:lnTo>
                  <a:lnTo>
                    <a:pt x="61693" y="678800"/>
                  </a:lnTo>
                  <a:lnTo>
                    <a:pt x="87184" y="717535"/>
                  </a:lnTo>
                  <a:lnTo>
                    <a:pt x="116417" y="753360"/>
                  </a:lnTo>
                  <a:lnTo>
                    <a:pt x="149114" y="786001"/>
                  </a:lnTo>
                  <a:lnTo>
                    <a:pt x="185001" y="815181"/>
                  </a:lnTo>
                  <a:lnTo>
                    <a:pt x="223802" y="840627"/>
                  </a:lnTo>
                  <a:lnTo>
                    <a:pt x="265241" y="862062"/>
                  </a:lnTo>
                  <a:lnTo>
                    <a:pt x="309042" y="879213"/>
                  </a:lnTo>
                  <a:lnTo>
                    <a:pt x="354931" y="891805"/>
                  </a:lnTo>
                  <a:lnTo>
                    <a:pt x="402630" y="899561"/>
                  </a:lnTo>
                  <a:lnTo>
                    <a:pt x="451866" y="902208"/>
                  </a:lnTo>
                  <a:lnTo>
                    <a:pt x="501101" y="899561"/>
                  </a:lnTo>
                  <a:lnTo>
                    <a:pt x="548800" y="891805"/>
                  </a:lnTo>
                  <a:lnTo>
                    <a:pt x="594689" y="879213"/>
                  </a:lnTo>
                  <a:lnTo>
                    <a:pt x="638490" y="862062"/>
                  </a:lnTo>
                  <a:lnTo>
                    <a:pt x="679929" y="840627"/>
                  </a:lnTo>
                  <a:lnTo>
                    <a:pt x="718730" y="815181"/>
                  </a:lnTo>
                  <a:lnTo>
                    <a:pt x="754617" y="786001"/>
                  </a:lnTo>
                  <a:lnTo>
                    <a:pt x="787314" y="753360"/>
                  </a:lnTo>
                  <a:lnTo>
                    <a:pt x="816547" y="717535"/>
                  </a:lnTo>
                  <a:lnTo>
                    <a:pt x="842038" y="678800"/>
                  </a:lnTo>
                  <a:lnTo>
                    <a:pt x="863512" y="637431"/>
                  </a:lnTo>
                  <a:lnTo>
                    <a:pt x="880695" y="593701"/>
                  </a:lnTo>
                  <a:lnTo>
                    <a:pt x="893309" y="547887"/>
                  </a:lnTo>
                  <a:lnTo>
                    <a:pt x="901080" y="500263"/>
                  </a:lnTo>
                  <a:lnTo>
                    <a:pt x="903732" y="451103"/>
                  </a:lnTo>
                  <a:lnTo>
                    <a:pt x="901080" y="401944"/>
                  </a:lnTo>
                  <a:lnTo>
                    <a:pt x="893309" y="354320"/>
                  </a:lnTo>
                  <a:lnTo>
                    <a:pt x="880695" y="308506"/>
                  </a:lnTo>
                  <a:lnTo>
                    <a:pt x="863512" y="264776"/>
                  </a:lnTo>
                  <a:lnTo>
                    <a:pt x="842038" y="223407"/>
                  </a:lnTo>
                  <a:lnTo>
                    <a:pt x="816547" y="184672"/>
                  </a:lnTo>
                  <a:lnTo>
                    <a:pt x="787314" y="148847"/>
                  </a:lnTo>
                  <a:lnTo>
                    <a:pt x="754617" y="116206"/>
                  </a:lnTo>
                  <a:lnTo>
                    <a:pt x="718730" y="87026"/>
                  </a:lnTo>
                  <a:lnTo>
                    <a:pt x="679929" y="61580"/>
                  </a:lnTo>
                  <a:lnTo>
                    <a:pt x="638490" y="40145"/>
                  </a:lnTo>
                  <a:lnTo>
                    <a:pt x="594689" y="22994"/>
                  </a:lnTo>
                  <a:lnTo>
                    <a:pt x="548800" y="10402"/>
                  </a:lnTo>
                  <a:lnTo>
                    <a:pt x="501101" y="2646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" y="2644140"/>
              <a:ext cx="522731" cy="52425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78991" y="2644140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40" h="524510">
                  <a:moveTo>
                    <a:pt x="0" y="524255"/>
                  </a:moveTo>
                  <a:lnTo>
                    <a:pt x="522731" y="524255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72817" y="2724099"/>
            <a:ext cx="212788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Text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speech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translation,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gTTS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library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483608" y="2455164"/>
            <a:ext cx="904240" cy="902335"/>
            <a:chOff x="4483608" y="2455164"/>
            <a:chExt cx="904240" cy="902335"/>
          </a:xfrm>
        </p:grpSpPr>
        <p:sp>
          <p:nvSpPr>
            <p:cNvPr id="9" name="object 9" descr=""/>
            <p:cNvSpPr/>
            <p:nvPr/>
          </p:nvSpPr>
          <p:spPr>
            <a:xfrm>
              <a:off x="4483608" y="2455164"/>
              <a:ext cx="904240" cy="902335"/>
            </a:xfrm>
            <a:custGeom>
              <a:avLst/>
              <a:gdLst/>
              <a:ahLst/>
              <a:cxnLst/>
              <a:rect l="l" t="t" r="r" b="b"/>
              <a:pathLst>
                <a:path w="904239" h="902335">
                  <a:moveTo>
                    <a:pt x="451865" y="0"/>
                  </a:moveTo>
                  <a:lnTo>
                    <a:pt x="402630" y="2646"/>
                  </a:lnTo>
                  <a:lnTo>
                    <a:pt x="354931" y="10402"/>
                  </a:lnTo>
                  <a:lnTo>
                    <a:pt x="309042" y="22994"/>
                  </a:lnTo>
                  <a:lnTo>
                    <a:pt x="265241" y="40145"/>
                  </a:lnTo>
                  <a:lnTo>
                    <a:pt x="223802" y="61580"/>
                  </a:lnTo>
                  <a:lnTo>
                    <a:pt x="185001" y="87026"/>
                  </a:lnTo>
                  <a:lnTo>
                    <a:pt x="149114" y="116206"/>
                  </a:lnTo>
                  <a:lnTo>
                    <a:pt x="116417" y="148847"/>
                  </a:lnTo>
                  <a:lnTo>
                    <a:pt x="87184" y="184672"/>
                  </a:lnTo>
                  <a:lnTo>
                    <a:pt x="61693" y="223407"/>
                  </a:lnTo>
                  <a:lnTo>
                    <a:pt x="40219" y="264776"/>
                  </a:lnTo>
                  <a:lnTo>
                    <a:pt x="23036" y="308506"/>
                  </a:lnTo>
                  <a:lnTo>
                    <a:pt x="10422" y="354320"/>
                  </a:lnTo>
                  <a:lnTo>
                    <a:pt x="2651" y="401944"/>
                  </a:lnTo>
                  <a:lnTo>
                    <a:pt x="0" y="451103"/>
                  </a:lnTo>
                  <a:lnTo>
                    <a:pt x="2651" y="500263"/>
                  </a:lnTo>
                  <a:lnTo>
                    <a:pt x="10422" y="547887"/>
                  </a:lnTo>
                  <a:lnTo>
                    <a:pt x="23036" y="593701"/>
                  </a:lnTo>
                  <a:lnTo>
                    <a:pt x="40219" y="637431"/>
                  </a:lnTo>
                  <a:lnTo>
                    <a:pt x="61693" y="678800"/>
                  </a:lnTo>
                  <a:lnTo>
                    <a:pt x="87184" y="717535"/>
                  </a:lnTo>
                  <a:lnTo>
                    <a:pt x="116417" y="753360"/>
                  </a:lnTo>
                  <a:lnTo>
                    <a:pt x="149114" y="786001"/>
                  </a:lnTo>
                  <a:lnTo>
                    <a:pt x="185001" y="815181"/>
                  </a:lnTo>
                  <a:lnTo>
                    <a:pt x="223802" y="840627"/>
                  </a:lnTo>
                  <a:lnTo>
                    <a:pt x="265241" y="862062"/>
                  </a:lnTo>
                  <a:lnTo>
                    <a:pt x="309042" y="879213"/>
                  </a:lnTo>
                  <a:lnTo>
                    <a:pt x="354931" y="891805"/>
                  </a:lnTo>
                  <a:lnTo>
                    <a:pt x="402630" y="899561"/>
                  </a:lnTo>
                  <a:lnTo>
                    <a:pt x="451865" y="902208"/>
                  </a:lnTo>
                  <a:lnTo>
                    <a:pt x="501101" y="899561"/>
                  </a:lnTo>
                  <a:lnTo>
                    <a:pt x="548800" y="891805"/>
                  </a:lnTo>
                  <a:lnTo>
                    <a:pt x="594689" y="879213"/>
                  </a:lnTo>
                  <a:lnTo>
                    <a:pt x="638490" y="862062"/>
                  </a:lnTo>
                  <a:lnTo>
                    <a:pt x="679929" y="840627"/>
                  </a:lnTo>
                  <a:lnTo>
                    <a:pt x="718730" y="815181"/>
                  </a:lnTo>
                  <a:lnTo>
                    <a:pt x="754617" y="786001"/>
                  </a:lnTo>
                  <a:lnTo>
                    <a:pt x="787314" y="753360"/>
                  </a:lnTo>
                  <a:lnTo>
                    <a:pt x="816547" y="717535"/>
                  </a:lnTo>
                  <a:lnTo>
                    <a:pt x="842038" y="678800"/>
                  </a:lnTo>
                  <a:lnTo>
                    <a:pt x="863512" y="637431"/>
                  </a:lnTo>
                  <a:lnTo>
                    <a:pt x="880695" y="593701"/>
                  </a:lnTo>
                  <a:lnTo>
                    <a:pt x="893309" y="547887"/>
                  </a:lnTo>
                  <a:lnTo>
                    <a:pt x="901080" y="500263"/>
                  </a:lnTo>
                  <a:lnTo>
                    <a:pt x="903731" y="451103"/>
                  </a:lnTo>
                  <a:lnTo>
                    <a:pt x="901080" y="401944"/>
                  </a:lnTo>
                  <a:lnTo>
                    <a:pt x="893309" y="354320"/>
                  </a:lnTo>
                  <a:lnTo>
                    <a:pt x="880695" y="308506"/>
                  </a:lnTo>
                  <a:lnTo>
                    <a:pt x="863512" y="264776"/>
                  </a:lnTo>
                  <a:lnTo>
                    <a:pt x="842038" y="223407"/>
                  </a:lnTo>
                  <a:lnTo>
                    <a:pt x="816547" y="184672"/>
                  </a:lnTo>
                  <a:lnTo>
                    <a:pt x="787314" y="148847"/>
                  </a:lnTo>
                  <a:lnTo>
                    <a:pt x="754617" y="116206"/>
                  </a:lnTo>
                  <a:lnTo>
                    <a:pt x="718730" y="87026"/>
                  </a:lnTo>
                  <a:lnTo>
                    <a:pt x="679929" y="61580"/>
                  </a:lnTo>
                  <a:lnTo>
                    <a:pt x="638490" y="40145"/>
                  </a:lnTo>
                  <a:lnTo>
                    <a:pt x="594689" y="22994"/>
                  </a:lnTo>
                  <a:lnTo>
                    <a:pt x="548800" y="10402"/>
                  </a:lnTo>
                  <a:lnTo>
                    <a:pt x="501101" y="2646"/>
                  </a:lnTo>
                  <a:lnTo>
                    <a:pt x="45186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4108" y="2644140"/>
              <a:ext cx="522732" cy="52425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674108" y="2644140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0" y="524255"/>
                  </a:moveTo>
                  <a:lnTo>
                    <a:pt x="522732" y="524255"/>
                  </a:lnTo>
                  <a:lnTo>
                    <a:pt x="522732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568188" y="2563749"/>
            <a:ext cx="2108835" cy="675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100" b="1">
                <a:latin typeface="Arial"/>
                <a:cs typeface="Arial"/>
              </a:rPr>
              <a:t>gTTS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(Google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Text-</a:t>
            </a:r>
            <a:r>
              <a:rPr dirty="0" sz="1100">
                <a:latin typeface="Arial"/>
                <a:cs typeface="Arial"/>
              </a:rPr>
              <a:t>to-Speech),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Python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library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CLI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tool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interface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Google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Translate text-</a:t>
            </a:r>
            <a:r>
              <a:rPr dirty="0" sz="1100">
                <a:latin typeface="Arial"/>
                <a:cs typeface="Arial"/>
              </a:rPr>
              <a:t>to-speech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API.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078723" y="2455164"/>
            <a:ext cx="904240" cy="902335"/>
            <a:chOff x="8078723" y="2455164"/>
            <a:chExt cx="904240" cy="902335"/>
          </a:xfrm>
        </p:grpSpPr>
        <p:sp>
          <p:nvSpPr>
            <p:cNvPr id="14" name="object 14" descr=""/>
            <p:cNvSpPr/>
            <p:nvPr/>
          </p:nvSpPr>
          <p:spPr>
            <a:xfrm>
              <a:off x="8078723" y="2455164"/>
              <a:ext cx="904240" cy="902335"/>
            </a:xfrm>
            <a:custGeom>
              <a:avLst/>
              <a:gdLst/>
              <a:ahLst/>
              <a:cxnLst/>
              <a:rect l="l" t="t" r="r" b="b"/>
              <a:pathLst>
                <a:path w="904240" h="902335">
                  <a:moveTo>
                    <a:pt x="451866" y="0"/>
                  </a:moveTo>
                  <a:lnTo>
                    <a:pt x="402630" y="2646"/>
                  </a:lnTo>
                  <a:lnTo>
                    <a:pt x="354931" y="10402"/>
                  </a:lnTo>
                  <a:lnTo>
                    <a:pt x="309042" y="22994"/>
                  </a:lnTo>
                  <a:lnTo>
                    <a:pt x="265241" y="40145"/>
                  </a:lnTo>
                  <a:lnTo>
                    <a:pt x="223802" y="61580"/>
                  </a:lnTo>
                  <a:lnTo>
                    <a:pt x="185001" y="87026"/>
                  </a:lnTo>
                  <a:lnTo>
                    <a:pt x="149114" y="116206"/>
                  </a:lnTo>
                  <a:lnTo>
                    <a:pt x="116417" y="148847"/>
                  </a:lnTo>
                  <a:lnTo>
                    <a:pt x="87184" y="184672"/>
                  </a:lnTo>
                  <a:lnTo>
                    <a:pt x="61693" y="223407"/>
                  </a:lnTo>
                  <a:lnTo>
                    <a:pt x="40219" y="264776"/>
                  </a:lnTo>
                  <a:lnTo>
                    <a:pt x="23036" y="308506"/>
                  </a:lnTo>
                  <a:lnTo>
                    <a:pt x="10422" y="354320"/>
                  </a:lnTo>
                  <a:lnTo>
                    <a:pt x="2651" y="401944"/>
                  </a:lnTo>
                  <a:lnTo>
                    <a:pt x="0" y="451103"/>
                  </a:lnTo>
                  <a:lnTo>
                    <a:pt x="2651" y="500263"/>
                  </a:lnTo>
                  <a:lnTo>
                    <a:pt x="10422" y="547887"/>
                  </a:lnTo>
                  <a:lnTo>
                    <a:pt x="23036" y="593701"/>
                  </a:lnTo>
                  <a:lnTo>
                    <a:pt x="40219" y="637431"/>
                  </a:lnTo>
                  <a:lnTo>
                    <a:pt x="61693" y="678800"/>
                  </a:lnTo>
                  <a:lnTo>
                    <a:pt x="87184" y="717535"/>
                  </a:lnTo>
                  <a:lnTo>
                    <a:pt x="116417" y="753360"/>
                  </a:lnTo>
                  <a:lnTo>
                    <a:pt x="149114" y="786001"/>
                  </a:lnTo>
                  <a:lnTo>
                    <a:pt x="185001" y="815181"/>
                  </a:lnTo>
                  <a:lnTo>
                    <a:pt x="223802" y="840627"/>
                  </a:lnTo>
                  <a:lnTo>
                    <a:pt x="265241" y="862062"/>
                  </a:lnTo>
                  <a:lnTo>
                    <a:pt x="309042" y="879213"/>
                  </a:lnTo>
                  <a:lnTo>
                    <a:pt x="354931" y="891805"/>
                  </a:lnTo>
                  <a:lnTo>
                    <a:pt x="402630" y="899561"/>
                  </a:lnTo>
                  <a:lnTo>
                    <a:pt x="451866" y="902208"/>
                  </a:lnTo>
                  <a:lnTo>
                    <a:pt x="501101" y="899561"/>
                  </a:lnTo>
                  <a:lnTo>
                    <a:pt x="548800" y="891805"/>
                  </a:lnTo>
                  <a:lnTo>
                    <a:pt x="594689" y="879213"/>
                  </a:lnTo>
                  <a:lnTo>
                    <a:pt x="638490" y="862062"/>
                  </a:lnTo>
                  <a:lnTo>
                    <a:pt x="679929" y="840627"/>
                  </a:lnTo>
                  <a:lnTo>
                    <a:pt x="718730" y="815181"/>
                  </a:lnTo>
                  <a:lnTo>
                    <a:pt x="754617" y="786001"/>
                  </a:lnTo>
                  <a:lnTo>
                    <a:pt x="787314" y="753360"/>
                  </a:lnTo>
                  <a:lnTo>
                    <a:pt x="816547" y="717535"/>
                  </a:lnTo>
                  <a:lnTo>
                    <a:pt x="842038" y="678800"/>
                  </a:lnTo>
                  <a:lnTo>
                    <a:pt x="863512" y="637431"/>
                  </a:lnTo>
                  <a:lnTo>
                    <a:pt x="880695" y="593701"/>
                  </a:lnTo>
                  <a:lnTo>
                    <a:pt x="893309" y="547887"/>
                  </a:lnTo>
                  <a:lnTo>
                    <a:pt x="901080" y="500263"/>
                  </a:lnTo>
                  <a:lnTo>
                    <a:pt x="903731" y="451103"/>
                  </a:lnTo>
                  <a:lnTo>
                    <a:pt x="901080" y="401944"/>
                  </a:lnTo>
                  <a:lnTo>
                    <a:pt x="893309" y="354320"/>
                  </a:lnTo>
                  <a:lnTo>
                    <a:pt x="880695" y="308506"/>
                  </a:lnTo>
                  <a:lnTo>
                    <a:pt x="863512" y="264776"/>
                  </a:lnTo>
                  <a:lnTo>
                    <a:pt x="842038" y="223407"/>
                  </a:lnTo>
                  <a:lnTo>
                    <a:pt x="816547" y="184672"/>
                  </a:lnTo>
                  <a:lnTo>
                    <a:pt x="787314" y="148847"/>
                  </a:lnTo>
                  <a:lnTo>
                    <a:pt x="754617" y="116206"/>
                  </a:lnTo>
                  <a:lnTo>
                    <a:pt x="718730" y="87026"/>
                  </a:lnTo>
                  <a:lnTo>
                    <a:pt x="679929" y="61580"/>
                  </a:lnTo>
                  <a:lnTo>
                    <a:pt x="638490" y="40145"/>
                  </a:lnTo>
                  <a:lnTo>
                    <a:pt x="594689" y="22994"/>
                  </a:lnTo>
                  <a:lnTo>
                    <a:pt x="548800" y="10402"/>
                  </a:lnTo>
                  <a:lnTo>
                    <a:pt x="501101" y="2646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223" y="2644140"/>
              <a:ext cx="522731" cy="52425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269223" y="2644140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40" h="524510">
                  <a:moveTo>
                    <a:pt x="0" y="524255"/>
                  </a:moveTo>
                  <a:lnTo>
                    <a:pt x="522731" y="524255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163557" y="2483612"/>
            <a:ext cx="2146935" cy="8369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pass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text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converted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,and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language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which 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speech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generated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parameters</a:t>
            </a:r>
            <a:r>
              <a:rPr dirty="0" sz="1100" spc="5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creating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gTTs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88491" y="4005071"/>
            <a:ext cx="904240" cy="904240"/>
            <a:chOff x="888491" y="4005071"/>
            <a:chExt cx="904240" cy="904240"/>
          </a:xfrm>
        </p:grpSpPr>
        <p:sp>
          <p:nvSpPr>
            <p:cNvPr id="19" name="object 19" descr=""/>
            <p:cNvSpPr/>
            <p:nvPr/>
          </p:nvSpPr>
          <p:spPr>
            <a:xfrm>
              <a:off x="888491" y="4005071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39" h="904239">
                  <a:moveTo>
                    <a:pt x="451866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5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6" y="903732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2" y="451865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991" y="4195571"/>
              <a:ext cx="522731" cy="522731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078991" y="4195571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39">
                  <a:moveTo>
                    <a:pt x="0" y="522731"/>
                  </a:moveTo>
                  <a:lnTo>
                    <a:pt x="522731" y="522731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972817" y="4274896"/>
            <a:ext cx="205740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Arial"/>
                <a:cs typeface="Arial"/>
              </a:rPr>
              <a:t>.mp3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extension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483608" y="4005071"/>
            <a:ext cx="904240" cy="904240"/>
            <a:chOff x="4483608" y="4005071"/>
            <a:chExt cx="904240" cy="904240"/>
          </a:xfrm>
        </p:grpSpPr>
        <p:sp>
          <p:nvSpPr>
            <p:cNvPr id="24" name="object 24" descr=""/>
            <p:cNvSpPr/>
            <p:nvPr/>
          </p:nvSpPr>
          <p:spPr>
            <a:xfrm>
              <a:off x="4483608" y="4005071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39" h="904239">
                  <a:moveTo>
                    <a:pt x="451865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5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5" y="903732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1" y="451865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4108" y="4195571"/>
              <a:ext cx="522732" cy="52273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674108" y="4195571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0" y="522731"/>
                  </a:moveTo>
                  <a:lnTo>
                    <a:pt x="522732" y="522731"/>
                  </a:lnTo>
                  <a:lnTo>
                    <a:pt x="522732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568188" y="4274896"/>
            <a:ext cx="178816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playing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audio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playsound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library.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078723" y="4005071"/>
            <a:ext cx="904240" cy="904240"/>
            <a:chOff x="8078723" y="4005071"/>
            <a:chExt cx="904240" cy="904240"/>
          </a:xfrm>
        </p:grpSpPr>
        <p:sp>
          <p:nvSpPr>
            <p:cNvPr id="29" name="object 29" descr=""/>
            <p:cNvSpPr/>
            <p:nvPr/>
          </p:nvSpPr>
          <p:spPr>
            <a:xfrm>
              <a:off x="8078723" y="4005071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40" h="904239">
                  <a:moveTo>
                    <a:pt x="451866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5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6" y="903732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1" y="451865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9223" y="4195571"/>
              <a:ext cx="522731" cy="52273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269223" y="4195571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39">
                  <a:moveTo>
                    <a:pt x="0" y="522731"/>
                  </a:moveTo>
                  <a:lnTo>
                    <a:pt x="522731" y="522731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163557" y="4274896"/>
            <a:ext cx="196532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Call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playsound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method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audio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generated.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447" y="2037079"/>
            <a:ext cx="946277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000000"/>
                </a:solidFill>
                <a:latin typeface="Sitka Banner"/>
                <a:cs typeface="Sitka Banner"/>
                <a:hlinkClick r:id="rId2"/>
              </a:rPr>
              <a:t>GitHub</a:t>
            </a:r>
            <a:r>
              <a:rPr dirty="0" sz="3600" spc="-5" b="0">
                <a:solidFill>
                  <a:srgbClr val="000000"/>
                </a:solidFill>
                <a:latin typeface="Sitka Banner"/>
                <a:cs typeface="Sitka Banner"/>
                <a:hlinkClick r:id="rId2"/>
              </a:rPr>
              <a:t> </a:t>
            </a:r>
            <a:r>
              <a:rPr dirty="0" sz="3600" b="0">
                <a:solidFill>
                  <a:srgbClr val="000000"/>
                </a:solidFill>
                <a:latin typeface="Sitka Banner"/>
                <a:cs typeface="Sitka Banner"/>
                <a:hlinkClick r:id="rId2"/>
              </a:rPr>
              <a:t>Link:</a:t>
            </a:r>
            <a:r>
              <a:rPr dirty="0" sz="3600" spc="-5" b="0">
                <a:solidFill>
                  <a:srgbClr val="000000"/>
                </a:solidFill>
                <a:latin typeface="Sitka Banner"/>
                <a:cs typeface="Sitka Banner"/>
                <a:hlinkClick r:id="rId2"/>
              </a:rPr>
              <a:t> </a:t>
            </a:r>
            <a:r>
              <a:rPr dirty="0" u="sng" sz="3600" spc="-10" b="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Sitka Banner"/>
                <a:cs typeface="Sitka Banner"/>
                <a:hlinkClick r:id="rId2"/>
              </a:rPr>
              <a:t>https://github.com/gopichands9/traffic-</a:t>
            </a:r>
            <a:r>
              <a:rPr dirty="0" sz="3600" spc="-10" b="0">
                <a:solidFill>
                  <a:srgbClr val="5E899B"/>
                </a:solidFill>
                <a:latin typeface="Sitka Banner"/>
                <a:cs typeface="Sitka Banner"/>
                <a:hlinkClick r:id="rId2"/>
              </a:rPr>
              <a:t> </a:t>
            </a:r>
            <a:r>
              <a:rPr dirty="0" u="sng" sz="3600" spc="-10" b="0">
                <a:solidFill>
                  <a:srgbClr val="5E899B"/>
                </a:solidFill>
                <a:uFill>
                  <a:solidFill>
                    <a:srgbClr val="5E899B"/>
                  </a:solidFill>
                </a:uFill>
                <a:latin typeface="Sitka Banner"/>
                <a:cs typeface="Sitka Banner"/>
                <a:hlinkClick r:id="rId2"/>
              </a:rPr>
              <a:t>sign-recognition</a:t>
            </a:r>
            <a:endParaRPr sz="3600">
              <a:latin typeface="Sitka Banner"/>
              <a:cs typeface="Sitka Bann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1217802"/>
            <a:ext cx="1943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70"/>
              <a:t>References</a:t>
            </a:r>
            <a:endParaRPr sz="3200"/>
          </a:p>
        </p:txBody>
      </p:sp>
      <p:sp>
        <p:nvSpPr>
          <p:cNvPr id="3" name="object 3" descr=""/>
          <p:cNvSpPr/>
          <p:nvPr/>
        </p:nvSpPr>
        <p:spPr>
          <a:xfrm>
            <a:off x="850391" y="3607942"/>
            <a:ext cx="5168265" cy="13970"/>
          </a:xfrm>
          <a:custGeom>
            <a:avLst/>
            <a:gdLst/>
            <a:ahLst/>
            <a:cxnLst/>
            <a:rect l="l" t="t" r="r" b="b"/>
            <a:pathLst>
              <a:path w="5168265" h="13970">
                <a:moveTo>
                  <a:pt x="5167884" y="0"/>
                </a:moveTo>
                <a:lnTo>
                  <a:pt x="0" y="0"/>
                </a:lnTo>
                <a:lnTo>
                  <a:pt x="0" y="13715"/>
                </a:lnTo>
                <a:lnTo>
                  <a:pt x="5167884" y="13715"/>
                </a:lnTo>
                <a:lnTo>
                  <a:pt x="5167884" y="0"/>
                </a:lnTo>
                <a:close/>
              </a:path>
            </a:pathLst>
          </a:custGeom>
          <a:solidFill>
            <a:srgbClr val="5E8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38088" y="4578730"/>
            <a:ext cx="3858895" cy="13970"/>
          </a:xfrm>
          <a:custGeom>
            <a:avLst/>
            <a:gdLst/>
            <a:ahLst/>
            <a:cxnLst/>
            <a:rect l="l" t="t" r="r" b="b"/>
            <a:pathLst>
              <a:path w="3858895" h="13970">
                <a:moveTo>
                  <a:pt x="3858767" y="0"/>
                </a:moveTo>
                <a:lnTo>
                  <a:pt x="0" y="0"/>
                </a:lnTo>
                <a:lnTo>
                  <a:pt x="0" y="13716"/>
                </a:lnTo>
                <a:lnTo>
                  <a:pt x="3858767" y="13716"/>
                </a:lnTo>
                <a:lnTo>
                  <a:pt x="3858767" y="0"/>
                </a:lnTo>
                <a:close/>
              </a:path>
            </a:pathLst>
          </a:custGeom>
          <a:solidFill>
            <a:srgbClr val="5E8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AutoNum type="arabicPlain"/>
              <a:tabLst>
                <a:tab pos="276860" algn="l"/>
              </a:tabLst>
            </a:pPr>
            <a:r>
              <a:rPr dirty="0" u="none">
                <a:solidFill>
                  <a:srgbClr val="353538"/>
                </a:solidFill>
              </a:rPr>
              <a:t>Mykola</a:t>
            </a:r>
            <a:r>
              <a:rPr dirty="0" u="none" spc="200">
                <a:solidFill>
                  <a:srgbClr val="353538"/>
                </a:solidFill>
              </a:rPr>
              <a:t> </a:t>
            </a:r>
            <a:r>
              <a:rPr dirty="0" u="none">
                <a:solidFill>
                  <a:srgbClr val="353538"/>
                </a:solidFill>
              </a:rPr>
              <a:t>(2018)</a:t>
            </a:r>
            <a:r>
              <a:rPr dirty="0" u="none" spc="170">
                <a:solidFill>
                  <a:srgbClr val="353538"/>
                </a:solidFill>
              </a:rPr>
              <a:t> </a:t>
            </a:r>
            <a:r>
              <a:rPr dirty="0" spc="-10">
                <a:hlinkClick r:id="rId2"/>
              </a:rPr>
              <a:t>https://www.kaggle.com/datasets/meowmeowmeowmeowmeow/gtsrb-</a:t>
            </a:r>
            <a:r>
              <a:rPr dirty="0">
                <a:hlinkClick r:id="rId2"/>
              </a:rPr>
              <a:t>german-</a:t>
            </a:r>
            <a:r>
              <a:rPr dirty="0" spc="-10">
                <a:hlinkClick r:id="rId2"/>
              </a:rPr>
              <a:t>traffic-</a:t>
            </a:r>
            <a:r>
              <a:rPr dirty="0" spc="-20">
                <a:hlinkClick r:id="rId2"/>
              </a:rPr>
              <a:t>sign</a:t>
            </a:r>
          </a:p>
          <a:p>
            <a:pPr marL="12700" marR="387350" indent="213995">
              <a:lnSpc>
                <a:spcPct val="190100"/>
              </a:lnSpc>
              <a:spcBef>
                <a:spcPts val="790"/>
              </a:spcBef>
              <a:buSzPct val="93333"/>
              <a:buAutoNum type="arabicPlain"/>
              <a:tabLst>
                <a:tab pos="226695" algn="l"/>
              </a:tabLst>
            </a:pPr>
            <a:r>
              <a:rPr dirty="0" u="none">
                <a:solidFill>
                  <a:srgbClr val="282828"/>
                </a:solidFill>
                <a:hlinkClick r:id="rId3"/>
              </a:rPr>
              <a:t>Deploy</a:t>
            </a:r>
            <a:r>
              <a:rPr dirty="0" u="none" spc="-15">
                <a:solidFill>
                  <a:srgbClr val="282828"/>
                </a:solidFill>
                <a:hlinkClick r:id="rId3"/>
              </a:rPr>
              <a:t> </a:t>
            </a:r>
            <a:r>
              <a:rPr dirty="0" u="none">
                <a:solidFill>
                  <a:srgbClr val="282828"/>
                </a:solidFill>
                <a:hlinkClick r:id="rId3"/>
              </a:rPr>
              <a:t>Machine</a:t>
            </a:r>
            <a:r>
              <a:rPr dirty="0" u="none" spc="-10">
                <a:solidFill>
                  <a:srgbClr val="282828"/>
                </a:solidFill>
                <a:hlinkClick r:id="rId3"/>
              </a:rPr>
              <a:t> </a:t>
            </a:r>
            <a:r>
              <a:rPr dirty="0" u="none">
                <a:solidFill>
                  <a:srgbClr val="282828"/>
                </a:solidFill>
                <a:hlinkClick r:id="rId3"/>
              </a:rPr>
              <a:t>Learning</a:t>
            </a:r>
            <a:r>
              <a:rPr dirty="0" u="none" spc="-10">
                <a:solidFill>
                  <a:srgbClr val="282828"/>
                </a:solidFill>
                <a:hlinkClick r:id="rId3"/>
              </a:rPr>
              <a:t> </a:t>
            </a:r>
            <a:r>
              <a:rPr dirty="0" u="none">
                <a:solidFill>
                  <a:srgbClr val="282828"/>
                </a:solidFill>
                <a:hlinkClick r:id="rId3"/>
              </a:rPr>
              <a:t>Model</a:t>
            </a:r>
            <a:r>
              <a:rPr dirty="0" u="none" spc="-5">
                <a:solidFill>
                  <a:srgbClr val="282828"/>
                </a:solidFill>
                <a:hlinkClick r:id="rId3"/>
              </a:rPr>
              <a:t> </a:t>
            </a:r>
            <a:r>
              <a:rPr dirty="0" u="none">
                <a:solidFill>
                  <a:srgbClr val="282828"/>
                </a:solidFill>
                <a:hlinkClick r:id="rId3"/>
              </a:rPr>
              <a:t>with</a:t>
            </a:r>
            <a:r>
              <a:rPr dirty="0" u="none" spc="10">
                <a:solidFill>
                  <a:srgbClr val="282828"/>
                </a:solidFill>
                <a:hlinkClick r:id="rId3"/>
              </a:rPr>
              <a:t> </a:t>
            </a:r>
            <a:r>
              <a:rPr dirty="0" u="none">
                <a:solidFill>
                  <a:srgbClr val="282828"/>
                </a:solidFill>
                <a:hlinkClick r:id="rId3"/>
              </a:rPr>
              <a:t>Flask</a:t>
            </a:r>
            <a:r>
              <a:rPr dirty="0" u="none" spc="-10">
                <a:solidFill>
                  <a:srgbClr val="282828"/>
                </a:solidFill>
                <a:hlinkClick r:id="rId3"/>
              </a:rPr>
              <a:t> </a:t>
            </a:r>
            <a:r>
              <a:rPr dirty="0" u="none">
                <a:solidFill>
                  <a:srgbClr val="282828"/>
                </a:solidFill>
                <a:hlinkClick r:id="rId3"/>
              </a:rPr>
              <a:t>on Heroku (2020)</a:t>
            </a:r>
            <a:r>
              <a:rPr dirty="0" u="none" spc="-70">
                <a:solidFill>
                  <a:srgbClr val="282828"/>
                </a:solidFill>
                <a:hlinkClick r:id="rId3"/>
              </a:rPr>
              <a:t> </a:t>
            </a:r>
            <a:r>
              <a:rPr dirty="0" spc="-10">
                <a:hlinkClick r:id="rId3"/>
              </a:rPr>
              <a:t>https://medium.com/@nutanbhogendrasharma/deploy-</a:t>
            </a:r>
            <a:r>
              <a:rPr dirty="0" u="none" spc="-10">
                <a:hlinkClick r:id="rId3"/>
              </a:rPr>
              <a:t> </a:t>
            </a:r>
            <a:r>
              <a:rPr dirty="0" u="none">
                <a:hlinkClick r:id="rId3"/>
              </a:rPr>
              <a:t>machine-learning-model-</a:t>
            </a:r>
            <a:r>
              <a:rPr dirty="0" u="none" spc="-10">
                <a:hlinkClick r:id="rId3"/>
              </a:rPr>
              <a:t>with-flask-</a:t>
            </a:r>
            <a:r>
              <a:rPr dirty="0" u="none">
                <a:hlinkClick r:id="rId3"/>
              </a:rPr>
              <a:t>on-heroku-</a:t>
            </a:r>
            <a:r>
              <a:rPr dirty="0" u="none" spc="-10">
                <a:hlinkClick r:id="rId3"/>
              </a:rPr>
              <a:t>cd079b692b1d</a:t>
            </a:r>
          </a:p>
          <a:p>
            <a:pPr marL="12700" marR="5080" indent="264160">
              <a:lnSpc>
                <a:spcPct val="190000"/>
              </a:lnSpc>
              <a:spcBef>
                <a:spcPts val="805"/>
              </a:spcBef>
              <a:buClr>
                <a:srgbClr val="252525"/>
              </a:buClr>
              <a:buAutoNum type="arabicPlain"/>
              <a:tabLst>
                <a:tab pos="276860" algn="l"/>
              </a:tabLst>
            </a:pPr>
            <a:r>
              <a:rPr dirty="0" u="none">
                <a:solidFill>
                  <a:srgbClr val="2C2C2C"/>
                </a:solidFill>
              </a:rPr>
              <a:t>C.</a:t>
            </a:r>
            <a:r>
              <a:rPr dirty="0" u="none" spc="-35">
                <a:solidFill>
                  <a:srgbClr val="2C2C2C"/>
                </a:solidFill>
              </a:rPr>
              <a:t> </a:t>
            </a:r>
            <a:r>
              <a:rPr dirty="0" u="none">
                <a:solidFill>
                  <a:srgbClr val="2C2C2C"/>
                </a:solidFill>
              </a:rPr>
              <a:t>Bahlmann,</a:t>
            </a:r>
            <a:r>
              <a:rPr dirty="0" u="none" spc="-55">
                <a:solidFill>
                  <a:srgbClr val="2C2C2C"/>
                </a:solidFill>
              </a:rPr>
              <a:t> </a:t>
            </a:r>
            <a:r>
              <a:rPr dirty="0" u="none" spc="-110">
                <a:solidFill>
                  <a:srgbClr val="2C2C2C"/>
                </a:solidFill>
              </a:rPr>
              <a:t>Y.</a:t>
            </a:r>
            <a:r>
              <a:rPr dirty="0" u="none">
                <a:solidFill>
                  <a:srgbClr val="2C2C2C"/>
                </a:solidFill>
              </a:rPr>
              <a:t> Zhu,</a:t>
            </a:r>
            <a:r>
              <a:rPr dirty="0" u="none" spc="-15">
                <a:solidFill>
                  <a:srgbClr val="2C2C2C"/>
                </a:solidFill>
              </a:rPr>
              <a:t> </a:t>
            </a:r>
            <a:r>
              <a:rPr dirty="0" u="none">
                <a:solidFill>
                  <a:srgbClr val="2C2C2C"/>
                </a:solidFill>
              </a:rPr>
              <a:t>Visvanathan</a:t>
            </a:r>
            <a:r>
              <a:rPr dirty="0" u="none" spc="-30">
                <a:solidFill>
                  <a:srgbClr val="2C2C2C"/>
                </a:solidFill>
              </a:rPr>
              <a:t> </a:t>
            </a:r>
            <a:r>
              <a:rPr dirty="0" u="none">
                <a:solidFill>
                  <a:srgbClr val="2C2C2C"/>
                </a:solidFill>
              </a:rPr>
              <a:t>Ramesh,</a:t>
            </a:r>
            <a:r>
              <a:rPr dirty="0" u="none" spc="-15">
                <a:solidFill>
                  <a:srgbClr val="2C2C2C"/>
                </a:solidFill>
              </a:rPr>
              <a:t> </a:t>
            </a:r>
            <a:r>
              <a:rPr dirty="0" u="none">
                <a:solidFill>
                  <a:srgbClr val="2C2C2C"/>
                </a:solidFill>
              </a:rPr>
              <a:t>M. </a:t>
            </a:r>
            <a:r>
              <a:rPr dirty="0" u="none" spc="-10">
                <a:solidFill>
                  <a:srgbClr val="2C2C2C"/>
                </a:solidFill>
              </a:rPr>
              <a:t>Pellkofer,</a:t>
            </a:r>
            <a:r>
              <a:rPr dirty="0" u="none" spc="-60">
                <a:solidFill>
                  <a:srgbClr val="2C2C2C"/>
                </a:solidFill>
              </a:rPr>
              <a:t> </a:t>
            </a:r>
            <a:r>
              <a:rPr dirty="0" u="none" spc="-90">
                <a:solidFill>
                  <a:srgbClr val="2C2C2C"/>
                </a:solidFill>
              </a:rPr>
              <a:t>T.</a:t>
            </a:r>
            <a:r>
              <a:rPr dirty="0" u="none" spc="-15">
                <a:solidFill>
                  <a:srgbClr val="2C2C2C"/>
                </a:solidFill>
              </a:rPr>
              <a:t> </a:t>
            </a:r>
            <a:r>
              <a:rPr dirty="0" u="none">
                <a:solidFill>
                  <a:srgbClr val="2C2C2C"/>
                </a:solidFill>
              </a:rPr>
              <a:t>Koehler</a:t>
            </a:r>
            <a:r>
              <a:rPr dirty="0" u="none" spc="-20">
                <a:solidFill>
                  <a:srgbClr val="2C2C2C"/>
                </a:solidFill>
              </a:rPr>
              <a:t> </a:t>
            </a:r>
            <a:r>
              <a:rPr dirty="0" u="none" spc="-10">
                <a:solidFill>
                  <a:srgbClr val="252525"/>
                </a:solidFill>
              </a:rPr>
              <a:t>(2005)</a:t>
            </a:r>
            <a:r>
              <a:rPr dirty="0" u="none" spc="-110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A</a:t>
            </a:r>
            <a:r>
              <a:rPr dirty="0" u="none" spc="-10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System</a:t>
            </a:r>
            <a:r>
              <a:rPr dirty="0" u="none" spc="-10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for</a:t>
            </a:r>
            <a:r>
              <a:rPr dirty="0" u="none" spc="-55">
                <a:solidFill>
                  <a:srgbClr val="252525"/>
                </a:solidFill>
              </a:rPr>
              <a:t> </a:t>
            </a:r>
            <a:r>
              <a:rPr dirty="0" u="none" spc="-10">
                <a:solidFill>
                  <a:srgbClr val="252525"/>
                </a:solidFill>
              </a:rPr>
              <a:t>Traffic</a:t>
            </a:r>
            <a:r>
              <a:rPr dirty="0" u="none" spc="-30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Sign</a:t>
            </a:r>
            <a:r>
              <a:rPr dirty="0" u="none" spc="-10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Detection,</a:t>
            </a:r>
            <a:r>
              <a:rPr dirty="0" u="none" spc="-65">
                <a:solidFill>
                  <a:srgbClr val="252525"/>
                </a:solidFill>
              </a:rPr>
              <a:t> </a:t>
            </a:r>
            <a:r>
              <a:rPr dirty="0" u="none" spc="-10">
                <a:solidFill>
                  <a:srgbClr val="252525"/>
                </a:solidFill>
              </a:rPr>
              <a:t>Tracking, </a:t>
            </a:r>
            <a:r>
              <a:rPr dirty="0" u="none">
                <a:solidFill>
                  <a:srgbClr val="252525"/>
                </a:solidFill>
              </a:rPr>
              <a:t>and</a:t>
            </a:r>
            <a:r>
              <a:rPr dirty="0" u="none" spc="-1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Recognition</a:t>
            </a:r>
            <a:r>
              <a:rPr dirty="0" u="none" spc="-2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Using</a:t>
            </a:r>
            <a:r>
              <a:rPr dirty="0" u="none" spc="-15">
                <a:solidFill>
                  <a:srgbClr val="252525"/>
                </a:solidFill>
              </a:rPr>
              <a:t> </a:t>
            </a:r>
            <a:r>
              <a:rPr dirty="0" u="none" spc="-10">
                <a:solidFill>
                  <a:srgbClr val="252525"/>
                </a:solidFill>
              </a:rPr>
              <a:t>Color,</a:t>
            </a:r>
            <a:r>
              <a:rPr dirty="0" u="none" spc="-1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Shape,</a:t>
            </a:r>
            <a:r>
              <a:rPr dirty="0" u="none" spc="-2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and</a:t>
            </a:r>
            <a:r>
              <a:rPr dirty="0" u="none" spc="-1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Motion</a:t>
            </a:r>
            <a:r>
              <a:rPr dirty="0" u="none" spc="-25">
                <a:solidFill>
                  <a:srgbClr val="252525"/>
                </a:solidFill>
              </a:rPr>
              <a:t> </a:t>
            </a:r>
            <a:r>
              <a:rPr dirty="0" u="none">
                <a:solidFill>
                  <a:srgbClr val="252525"/>
                </a:solidFill>
              </a:rPr>
              <a:t>Information</a:t>
            </a:r>
            <a:r>
              <a:rPr dirty="0" u="none" spc="15">
                <a:solidFill>
                  <a:srgbClr val="252525"/>
                </a:solidFill>
              </a:rPr>
              <a:t> </a:t>
            </a:r>
            <a:r>
              <a:rPr dirty="0" u="none" spc="-10">
                <a:hlinkClick r:id="rId4"/>
              </a:rPr>
              <a:t>https://ieeexplore.ieee.org/document/1505111</a:t>
            </a: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2100"/>
          </a:p>
          <a:p>
            <a:pPr marL="275590" indent="-263525">
              <a:lnSpc>
                <a:spcPct val="100000"/>
              </a:lnSpc>
              <a:buAutoNum type="arabicPlain"/>
              <a:tabLst>
                <a:tab pos="276225" algn="l"/>
              </a:tabLst>
            </a:pPr>
            <a:r>
              <a:rPr dirty="0" u="none">
                <a:solidFill>
                  <a:srgbClr val="252525"/>
                </a:solidFill>
              </a:rPr>
              <a:t>Flask</a:t>
            </a:r>
            <a:r>
              <a:rPr dirty="0" u="none" spc="-30">
                <a:solidFill>
                  <a:srgbClr val="252525"/>
                </a:solidFill>
              </a:rPr>
              <a:t> </a:t>
            </a:r>
            <a:r>
              <a:rPr dirty="0" spc="-10">
                <a:hlinkClick r:id="rId5"/>
              </a:rPr>
              <a:t>https://flask.palletsprojects.com/en/2.0.x/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1586" y="1658753"/>
            <a:ext cx="3271520" cy="28994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4610" marR="5080" indent="-42545">
              <a:lnSpc>
                <a:spcPct val="157200"/>
              </a:lnSpc>
              <a:spcBef>
                <a:spcPts val="90"/>
              </a:spcBef>
            </a:pPr>
            <a:r>
              <a:rPr dirty="0" sz="6000" b="0">
                <a:latin typeface="Sitka Banner"/>
                <a:cs typeface="Sitka Banner"/>
              </a:rPr>
              <a:t>Thank </a:t>
            </a:r>
            <a:r>
              <a:rPr dirty="0" sz="6000" spc="-25" b="0">
                <a:latin typeface="Sitka Banner"/>
                <a:cs typeface="Sitka Banner"/>
              </a:rPr>
              <a:t>you </a:t>
            </a:r>
            <a:r>
              <a:rPr dirty="0" sz="6000" spc="-10" b="0">
                <a:latin typeface="Sitka Banner"/>
                <a:cs typeface="Sitka Banner"/>
              </a:rPr>
              <a:t>Questions?</a:t>
            </a:r>
            <a:endParaRPr sz="6000">
              <a:latin typeface="Sitka Banner"/>
              <a:cs typeface="Sitka Bann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959" y="1973021"/>
            <a:ext cx="10457815" cy="337883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  <a:tabLst>
                <a:tab pos="3735704" algn="l"/>
              </a:tabLst>
            </a:pPr>
            <a:r>
              <a:rPr dirty="0" sz="2200" spc="120" b="1">
                <a:solidFill>
                  <a:srgbClr val="C18B78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385" b="1">
                <a:solidFill>
                  <a:srgbClr val="C18B78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14" b="1">
                <a:solidFill>
                  <a:srgbClr val="C18B78"/>
                </a:solidFill>
                <a:latin typeface="Microsoft Sans Serif"/>
                <a:cs typeface="Microsoft Sans Serif"/>
              </a:rPr>
              <a:t>Sign</a:t>
            </a:r>
            <a:r>
              <a:rPr dirty="0" sz="2200" spc="370" b="1">
                <a:solidFill>
                  <a:srgbClr val="C18B78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55" b="1">
                <a:solidFill>
                  <a:srgbClr val="C18B78"/>
                </a:solidFill>
                <a:latin typeface="Microsoft Sans Serif"/>
                <a:cs typeface="Microsoft Sans Serif"/>
              </a:rPr>
              <a:t>Recognition:</a:t>
            </a:r>
            <a:r>
              <a:rPr dirty="0" sz="2200" b="1">
                <a:solidFill>
                  <a:srgbClr val="C18B78"/>
                </a:solidFill>
                <a:latin typeface="Microsoft Sans Serif"/>
                <a:cs typeface="Microsoft Sans Serif"/>
              </a:rPr>
              <a:t>	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is</a:t>
            </a:r>
            <a:r>
              <a:rPr dirty="0" sz="2200" spc="24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very</a:t>
            </a:r>
            <a:r>
              <a:rPr dirty="0" sz="2200" spc="28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important</a:t>
            </a:r>
            <a:r>
              <a:rPr dirty="0" sz="2200" spc="30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aspect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52525"/>
                </a:solidFill>
                <a:latin typeface="Microsoft Sans Serif"/>
                <a:cs typeface="Microsoft Sans Serif"/>
              </a:rPr>
              <a:t>self-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3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cars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Microsoft Sans Serif"/>
                <a:cs typeface="Microsoft Sans Serif"/>
              </a:rPr>
              <a:t>and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2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assistance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systems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humans</a:t>
            </a:r>
            <a:r>
              <a:rPr dirty="0" sz="2200" spc="28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while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driving.</a:t>
            </a:r>
            <a:r>
              <a:rPr dirty="0" sz="2200" spc="23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This</a:t>
            </a:r>
            <a:r>
              <a:rPr dirty="0" sz="2200" spc="40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C2C2C"/>
                </a:solidFill>
                <a:latin typeface="Microsoft Sans Serif"/>
                <a:cs typeface="Microsoft Sans Serif"/>
              </a:rPr>
              <a:t>could</a:t>
            </a:r>
            <a:r>
              <a:rPr dirty="0" sz="2200" spc="25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C2C2C"/>
                </a:solidFill>
                <a:latin typeface="Microsoft Sans Serif"/>
                <a:cs typeface="Microsoft Sans Serif"/>
              </a:rPr>
              <a:t>potentially</a:t>
            </a:r>
            <a:r>
              <a:rPr dirty="0" sz="2200" spc="55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C2C2C"/>
                </a:solidFill>
                <a:latin typeface="Microsoft Sans Serif"/>
                <a:cs typeface="Microsoft Sans Serif"/>
              </a:rPr>
              <a:t>be</a:t>
            </a:r>
            <a:r>
              <a:rPr dirty="0" sz="2200" spc="25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C2C2C"/>
                </a:solidFill>
                <a:latin typeface="Microsoft Sans Serif"/>
                <a:cs typeface="Microsoft Sans Serif"/>
              </a:rPr>
              <a:t>used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C2C2C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2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C2C2C"/>
                </a:solidFill>
                <a:latin typeface="Microsoft Sans Serif"/>
                <a:cs typeface="Microsoft Sans Serif"/>
              </a:rPr>
              <a:t>driver</a:t>
            </a:r>
            <a:r>
              <a:rPr dirty="0" sz="2200" spc="28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C2C2C"/>
                </a:solidFill>
                <a:latin typeface="Microsoft Sans Serif"/>
                <a:cs typeface="Microsoft Sans Serif"/>
              </a:rPr>
              <a:t>assistance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C2C2C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C2C2C"/>
                </a:solidFill>
                <a:latin typeface="Microsoft Sans Serif"/>
                <a:cs typeface="Microsoft Sans Serif"/>
              </a:rPr>
              <a:t>warn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C2C2C"/>
                </a:solidFill>
                <a:latin typeface="Microsoft Sans Serif"/>
                <a:cs typeface="Microsoft Sans Serif"/>
              </a:rPr>
              <a:t>drivers</a:t>
            </a:r>
            <a:r>
              <a:rPr dirty="0" sz="2200" spc="29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C2C2C"/>
                </a:solidFill>
                <a:latin typeface="Microsoft Sans Serif"/>
                <a:cs typeface="Microsoft Sans Serif"/>
              </a:rPr>
              <a:t>if</a:t>
            </a:r>
            <a:r>
              <a:rPr dirty="0" sz="2200" spc="24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C2C2C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C2C2C"/>
                </a:solidFill>
                <a:latin typeface="Microsoft Sans Serif"/>
                <a:cs typeface="Microsoft Sans Serif"/>
              </a:rPr>
              <a:t>speed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C2C2C"/>
                </a:solidFill>
                <a:latin typeface="Microsoft Sans Serif"/>
                <a:cs typeface="Microsoft Sans Serif"/>
              </a:rPr>
              <a:t>limit</a:t>
            </a:r>
            <a:r>
              <a:rPr dirty="0" sz="2200" spc="26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2C2C2C"/>
                </a:solidFill>
                <a:latin typeface="Microsoft Sans Serif"/>
                <a:cs typeface="Microsoft Sans Serif"/>
              </a:rPr>
              <a:t>is </a:t>
            </a:r>
            <a:r>
              <a:rPr dirty="0" sz="2200" spc="70">
                <a:solidFill>
                  <a:srgbClr val="2C2C2C"/>
                </a:solidFill>
                <a:latin typeface="Microsoft Sans Serif"/>
                <a:cs typeface="Microsoft Sans Serif"/>
              </a:rPr>
              <a:t>exceeded,</a:t>
            </a:r>
            <a:r>
              <a:rPr dirty="0" sz="2200" spc="28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C2C2C"/>
                </a:solidFill>
                <a:latin typeface="Microsoft Sans Serif"/>
                <a:cs typeface="Microsoft Sans Serif"/>
              </a:rPr>
              <a:t>potential</a:t>
            </a:r>
            <a:r>
              <a:rPr dirty="0" sz="2200" spc="27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C2C2C"/>
                </a:solidFill>
                <a:latin typeface="Microsoft Sans Serif"/>
                <a:cs typeface="Microsoft Sans Serif"/>
              </a:rPr>
              <a:t>dangers,</a:t>
            </a:r>
            <a:r>
              <a:rPr dirty="0" sz="2200" spc="28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C2C2C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27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C2C2C"/>
                </a:solidFill>
                <a:latin typeface="Microsoft Sans Serif"/>
                <a:cs typeface="Microsoft Sans Serif"/>
              </a:rPr>
              <a:t>reduce</a:t>
            </a:r>
            <a:r>
              <a:rPr dirty="0" sz="2200" spc="265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C2C2C"/>
                </a:solidFill>
                <a:latin typeface="Microsoft Sans Serif"/>
                <a:cs typeface="Microsoft Sans Serif"/>
              </a:rPr>
              <a:t>accidents.</a:t>
            </a:r>
            <a:r>
              <a:rPr dirty="0" sz="2200" spc="409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this</a:t>
            </a:r>
            <a:r>
              <a:rPr dirty="0" sz="2200" spc="2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project,</a:t>
            </a:r>
            <a:r>
              <a:rPr dirty="0" sz="2200" spc="28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Microsoft Sans Serif"/>
                <a:cs typeface="Microsoft Sans Serif"/>
              </a:rPr>
              <a:t>are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Deep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Neural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5">
                <a:solidFill>
                  <a:srgbClr val="252525"/>
                </a:solidFill>
                <a:latin typeface="Microsoft Sans Serif"/>
                <a:cs typeface="Microsoft Sans Serif"/>
              </a:rPr>
              <a:t>Networks-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CNN</a:t>
            </a:r>
            <a:r>
              <a:rPr dirty="0" sz="2200" spc="30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VGG16</a:t>
            </a:r>
            <a:r>
              <a:rPr dirty="0" sz="2200" spc="28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develop</a:t>
            </a:r>
            <a:r>
              <a:rPr dirty="0" sz="2200" spc="3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model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Microsoft Sans Serif"/>
                <a:cs typeface="Microsoft Sans Serif"/>
              </a:rPr>
              <a:t>for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29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Sign</a:t>
            </a:r>
            <a:r>
              <a:rPr dirty="0" sz="2200" spc="2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Recognition.</a:t>
            </a:r>
            <a:r>
              <a:rPr dirty="0" sz="2200" spc="26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model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works</a:t>
            </a:r>
            <a:r>
              <a:rPr dirty="0" sz="2200" spc="29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252525"/>
                </a:solidFill>
                <a:latin typeface="Microsoft Sans Serif"/>
                <a:cs typeface="Microsoft Sans Serif"/>
              </a:rPr>
              <a:t>real-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time</a:t>
            </a:r>
            <a:r>
              <a:rPr dirty="0" sz="2200" spc="31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by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detecting</a:t>
            </a:r>
            <a:r>
              <a:rPr dirty="0" sz="2200" spc="29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Microsoft Sans Serif"/>
                <a:cs typeface="Microsoft Sans Serif"/>
              </a:rPr>
              <a:t>and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recognizing</a:t>
            </a:r>
            <a:r>
              <a:rPr dirty="0" sz="2200" spc="28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road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signs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signs.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Here,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are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developing</a:t>
            </a:r>
            <a:r>
              <a:rPr dirty="0" sz="2200" spc="28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model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based</a:t>
            </a:r>
            <a:r>
              <a:rPr dirty="0" sz="2200" spc="26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German</a:t>
            </a:r>
            <a:r>
              <a:rPr dirty="0" sz="2200" spc="30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dataset</a:t>
            </a:r>
            <a:r>
              <a:rPr dirty="0" sz="2200" spc="27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where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52525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process</a:t>
            </a:r>
            <a:r>
              <a:rPr dirty="0" sz="2200" spc="28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images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around</a:t>
            </a:r>
            <a:r>
              <a:rPr dirty="0" sz="2200" spc="29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50,000.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510"/>
              </a:lnSpc>
              <a:spcBef>
                <a:spcPts val="2115"/>
              </a:spcBef>
            </a:pPr>
            <a:r>
              <a:rPr dirty="0" sz="2200" spc="85" b="1">
                <a:solidFill>
                  <a:srgbClr val="C18B78"/>
                </a:solidFill>
                <a:latin typeface="Microsoft Sans Serif"/>
                <a:cs typeface="Microsoft Sans Serif"/>
              </a:rPr>
              <a:t>Key</a:t>
            </a:r>
            <a:r>
              <a:rPr dirty="0" sz="2200" spc="375" b="1">
                <a:solidFill>
                  <a:srgbClr val="C18B78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40" b="1">
                <a:solidFill>
                  <a:srgbClr val="C18B78"/>
                </a:solidFill>
                <a:latin typeface="Microsoft Sans Serif"/>
                <a:cs typeface="Microsoft Sans Serif"/>
              </a:rPr>
              <a:t>Words:</a:t>
            </a:r>
            <a:r>
              <a:rPr dirty="0" sz="2200" spc="415" b="1">
                <a:solidFill>
                  <a:srgbClr val="C18B78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Convolution</a:t>
            </a:r>
            <a:r>
              <a:rPr dirty="0" sz="2200" spc="29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Microsoft Sans Serif"/>
                <a:cs typeface="Microsoft Sans Serif"/>
              </a:rPr>
              <a:t>Neural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Networks,</a:t>
            </a:r>
            <a:r>
              <a:rPr dirty="0" sz="2200" spc="24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Microsoft Sans Serif"/>
                <a:cs typeface="Microsoft Sans Serif"/>
              </a:rPr>
              <a:t>Traffic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52525"/>
                </a:solidFill>
                <a:latin typeface="Microsoft Sans Serif"/>
                <a:cs typeface="Microsoft Sans Serif"/>
              </a:rPr>
              <a:t>Sign</a:t>
            </a:r>
            <a:r>
              <a:rPr dirty="0" sz="2200" spc="24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Recognition,</a:t>
            </a:r>
            <a:r>
              <a:rPr dirty="0" sz="2200" spc="28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52525"/>
                </a:solidFill>
                <a:latin typeface="Microsoft Sans Serif"/>
                <a:cs typeface="Microsoft Sans Serif"/>
              </a:rPr>
              <a:t>Self-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510"/>
              </a:lnSpc>
            </a:pP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27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Cars,</a:t>
            </a:r>
            <a:r>
              <a:rPr dirty="0" sz="2200" spc="254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Driving</a:t>
            </a:r>
            <a:r>
              <a:rPr dirty="0" sz="2200" spc="155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52525"/>
                </a:solidFill>
                <a:latin typeface="Microsoft Sans Serif"/>
                <a:cs typeface="Microsoft Sans Serif"/>
              </a:rPr>
              <a:t>Assistance</a:t>
            </a:r>
            <a:r>
              <a:rPr dirty="0" sz="2200" spc="25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Microsoft Sans Serif"/>
                <a:cs typeface="Microsoft Sans Serif"/>
              </a:rPr>
              <a:t>System,CNN,VGG16.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691" y="741045"/>
            <a:ext cx="15811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Abstract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265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Features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752855" y="2071116"/>
            <a:ext cx="3347085" cy="2235835"/>
            <a:chOff x="752855" y="2071116"/>
            <a:chExt cx="3347085" cy="2235835"/>
          </a:xfrm>
        </p:grpSpPr>
        <p:sp>
          <p:nvSpPr>
            <p:cNvPr id="4" name="object 4" descr=""/>
            <p:cNvSpPr/>
            <p:nvPr/>
          </p:nvSpPr>
          <p:spPr>
            <a:xfrm>
              <a:off x="758951" y="2077212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10" h="1906904">
                  <a:moveTo>
                    <a:pt x="2810129" y="0"/>
                  </a:moveTo>
                  <a:lnTo>
                    <a:pt x="190652" y="0"/>
                  </a:lnTo>
                  <a:lnTo>
                    <a:pt x="146937" y="5034"/>
                  </a:lnTo>
                  <a:lnTo>
                    <a:pt x="106807" y="19375"/>
                  </a:lnTo>
                  <a:lnTo>
                    <a:pt x="71408" y="41877"/>
                  </a:lnTo>
                  <a:lnTo>
                    <a:pt x="41883" y="71398"/>
                  </a:lnTo>
                  <a:lnTo>
                    <a:pt x="19377" y="106792"/>
                  </a:lnTo>
                  <a:lnTo>
                    <a:pt x="5035" y="146917"/>
                  </a:lnTo>
                  <a:lnTo>
                    <a:pt x="0" y="190626"/>
                  </a:lnTo>
                  <a:lnTo>
                    <a:pt x="0" y="1715896"/>
                  </a:lnTo>
                  <a:lnTo>
                    <a:pt x="5035" y="1759606"/>
                  </a:lnTo>
                  <a:lnTo>
                    <a:pt x="19377" y="1799731"/>
                  </a:lnTo>
                  <a:lnTo>
                    <a:pt x="41883" y="1835125"/>
                  </a:lnTo>
                  <a:lnTo>
                    <a:pt x="71408" y="1864646"/>
                  </a:lnTo>
                  <a:lnTo>
                    <a:pt x="106807" y="1887148"/>
                  </a:lnTo>
                  <a:lnTo>
                    <a:pt x="146937" y="1901489"/>
                  </a:lnTo>
                  <a:lnTo>
                    <a:pt x="190652" y="1906524"/>
                  </a:lnTo>
                  <a:lnTo>
                    <a:pt x="2810129" y="1906524"/>
                  </a:lnTo>
                  <a:lnTo>
                    <a:pt x="2853838" y="1901489"/>
                  </a:lnTo>
                  <a:lnTo>
                    <a:pt x="2893963" y="1887148"/>
                  </a:lnTo>
                  <a:lnTo>
                    <a:pt x="2929357" y="1864646"/>
                  </a:lnTo>
                  <a:lnTo>
                    <a:pt x="2958878" y="1835125"/>
                  </a:lnTo>
                  <a:lnTo>
                    <a:pt x="2981380" y="1799731"/>
                  </a:lnTo>
                  <a:lnTo>
                    <a:pt x="2995721" y="1759606"/>
                  </a:lnTo>
                  <a:lnTo>
                    <a:pt x="3000756" y="1715896"/>
                  </a:lnTo>
                  <a:lnTo>
                    <a:pt x="3000756" y="190626"/>
                  </a:lnTo>
                  <a:lnTo>
                    <a:pt x="2995721" y="146917"/>
                  </a:lnTo>
                  <a:lnTo>
                    <a:pt x="2981380" y="106792"/>
                  </a:lnTo>
                  <a:lnTo>
                    <a:pt x="2958878" y="71398"/>
                  </a:lnTo>
                  <a:lnTo>
                    <a:pt x="2929357" y="41877"/>
                  </a:lnTo>
                  <a:lnTo>
                    <a:pt x="2893963" y="19375"/>
                  </a:lnTo>
                  <a:lnTo>
                    <a:pt x="2853838" y="5034"/>
                  </a:lnTo>
                  <a:lnTo>
                    <a:pt x="2810129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8951" y="2077212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10" h="1906904">
                  <a:moveTo>
                    <a:pt x="0" y="190626"/>
                  </a:moveTo>
                  <a:lnTo>
                    <a:pt x="5035" y="146917"/>
                  </a:lnTo>
                  <a:lnTo>
                    <a:pt x="19377" y="106792"/>
                  </a:lnTo>
                  <a:lnTo>
                    <a:pt x="41883" y="71398"/>
                  </a:lnTo>
                  <a:lnTo>
                    <a:pt x="71408" y="41877"/>
                  </a:lnTo>
                  <a:lnTo>
                    <a:pt x="106807" y="19375"/>
                  </a:lnTo>
                  <a:lnTo>
                    <a:pt x="146937" y="5034"/>
                  </a:lnTo>
                  <a:lnTo>
                    <a:pt x="190652" y="0"/>
                  </a:lnTo>
                  <a:lnTo>
                    <a:pt x="2810129" y="0"/>
                  </a:lnTo>
                  <a:lnTo>
                    <a:pt x="2853838" y="5034"/>
                  </a:lnTo>
                  <a:lnTo>
                    <a:pt x="2893963" y="19375"/>
                  </a:lnTo>
                  <a:lnTo>
                    <a:pt x="2929357" y="41877"/>
                  </a:lnTo>
                  <a:lnTo>
                    <a:pt x="2958878" y="71398"/>
                  </a:lnTo>
                  <a:lnTo>
                    <a:pt x="2981380" y="106792"/>
                  </a:lnTo>
                  <a:lnTo>
                    <a:pt x="2995721" y="146917"/>
                  </a:lnTo>
                  <a:lnTo>
                    <a:pt x="3000756" y="190626"/>
                  </a:lnTo>
                  <a:lnTo>
                    <a:pt x="3000756" y="1715896"/>
                  </a:lnTo>
                  <a:lnTo>
                    <a:pt x="2995721" y="1759606"/>
                  </a:lnTo>
                  <a:lnTo>
                    <a:pt x="2981380" y="1799731"/>
                  </a:lnTo>
                  <a:lnTo>
                    <a:pt x="2958878" y="1835125"/>
                  </a:lnTo>
                  <a:lnTo>
                    <a:pt x="2929357" y="1864646"/>
                  </a:lnTo>
                  <a:lnTo>
                    <a:pt x="2893963" y="1887148"/>
                  </a:lnTo>
                  <a:lnTo>
                    <a:pt x="2853838" y="1901489"/>
                  </a:lnTo>
                  <a:lnTo>
                    <a:pt x="2810129" y="1906524"/>
                  </a:lnTo>
                  <a:lnTo>
                    <a:pt x="190652" y="1906524"/>
                  </a:lnTo>
                  <a:lnTo>
                    <a:pt x="146937" y="1901489"/>
                  </a:lnTo>
                  <a:lnTo>
                    <a:pt x="106807" y="1887148"/>
                  </a:lnTo>
                  <a:lnTo>
                    <a:pt x="71408" y="1864646"/>
                  </a:lnTo>
                  <a:lnTo>
                    <a:pt x="41883" y="1835125"/>
                  </a:lnTo>
                  <a:lnTo>
                    <a:pt x="19377" y="1799731"/>
                  </a:lnTo>
                  <a:lnTo>
                    <a:pt x="5035" y="1759606"/>
                  </a:lnTo>
                  <a:lnTo>
                    <a:pt x="0" y="1715896"/>
                  </a:lnTo>
                  <a:lnTo>
                    <a:pt x="0" y="19062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2707" y="2394204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10" h="1906904">
                  <a:moveTo>
                    <a:pt x="2810129" y="0"/>
                  </a:moveTo>
                  <a:lnTo>
                    <a:pt x="190626" y="0"/>
                  </a:lnTo>
                  <a:lnTo>
                    <a:pt x="146921" y="5034"/>
                  </a:lnTo>
                  <a:lnTo>
                    <a:pt x="106798" y="19375"/>
                  </a:lnTo>
                  <a:lnTo>
                    <a:pt x="71403" y="41877"/>
                  </a:lnTo>
                  <a:lnTo>
                    <a:pt x="41881" y="71398"/>
                  </a:lnTo>
                  <a:lnTo>
                    <a:pt x="19377" y="106792"/>
                  </a:lnTo>
                  <a:lnTo>
                    <a:pt x="5035" y="146917"/>
                  </a:lnTo>
                  <a:lnTo>
                    <a:pt x="0" y="190626"/>
                  </a:lnTo>
                  <a:lnTo>
                    <a:pt x="0" y="1715897"/>
                  </a:lnTo>
                  <a:lnTo>
                    <a:pt x="5035" y="1759606"/>
                  </a:lnTo>
                  <a:lnTo>
                    <a:pt x="19377" y="1799731"/>
                  </a:lnTo>
                  <a:lnTo>
                    <a:pt x="41881" y="1835125"/>
                  </a:lnTo>
                  <a:lnTo>
                    <a:pt x="71403" y="1864646"/>
                  </a:lnTo>
                  <a:lnTo>
                    <a:pt x="106798" y="1887148"/>
                  </a:lnTo>
                  <a:lnTo>
                    <a:pt x="146921" y="1901489"/>
                  </a:lnTo>
                  <a:lnTo>
                    <a:pt x="190626" y="1906524"/>
                  </a:lnTo>
                  <a:lnTo>
                    <a:pt x="2810129" y="1906524"/>
                  </a:lnTo>
                  <a:lnTo>
                    <a:pt x="2853838" y="1901489"/>
                  </a:lnTo>
                  <a:lnTo>
                    <a:pt x="2893963" y="1887148"/>
                  </a:lnTo>
                  <a:lnTo>
                    <a:pt x="2929357" y="1864646"/>
                  </a:lnTo>
                  <a:lnTo>
                    <a:pt x="2958878" y="1835125"/>
                  </a:lnTo>
                  <a:lnTo>
                    <a:pt x="2981380" y="1799731"/>
                  </a:lnTo>
                  <a:lnTo>
                    <a:pt x="2995721" y="1759606"/>
                  </a:lnTo>
                  <a:lnTo>
                    <a:pt x="3000755" y="1715897"/>
                  </a:lnTo>
                  <a:lnTo>
                    <a:pt x="3000755" y="190626"/>
                  </a:lnTo>
                  <a:lnTo>
                    <a:pt x="2995721" y="146917"/>
                  </a:lnTo>
                  <a:lnTo>
                    <a:pt x="2981380" y="106792"/>
                  </a:lnTo>
                  <a:lnTo>
                    <a:pt x="2958878" y="71398"/>
                  </a:lnTo>
                  <a:lnTo>
                    <a:pt x="2929357" y="41877"/>
                  </a:lnTo>
                  <a:lnTo>
                    <a:pt x="2893963" y="19375"/>
                  </a:lnTo>
                  <a:lnTo>
                    <a:pt x="2853838" y="5034"/>
                  </a:lnTo>
                  <a:lnTo>
                    <a:pt x="281012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92707" y="2394204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10" h="1906904">
                  <a:moveTo>
                    <a:pt x="0" y="190626"/>
                  </a:moveTo>
                  <a:lnTo>
                    <a:pt x="5035" y="146917"/>
                  </a:lnTo>
                  <a:lnTo>
                    <a:pt x="19377" y="106792"/>
                  </a:lnTo>
                  <a:lnTo>
                    <a:pt x="41881" y="71398"/>
                  </a:lnTo>
                  <a:lnTo>
                    <a:pt x="71403" y="41877"/>
                  </a:lnTo>
                  <a:lnTo>
                    <a:pt x="106798" y="19375"/>
                  </a:lnTo>
                  <a:lnTo>
                    <a:pt x="146921" y="5034"/>
                  </a:lnTo>
                  <a:lnTo>
                    <a:pt x="190626" y="0"/>
                  </a:lnTo>
                  <a:lnTo>
                    <a:pt x="2810129" y="0"/>
                  </a:lnTo>
                  <a:lnTo>
                    <a:pt x="2853838" y="5034"/>
                  </a:lnTo>
                  <a:lnTo>
                    <a:pt x="2893963" y="19375"/>
                  </a:lnTo>
                  <a:lnTo>
                    <a:pt x="2929357" y="41877"/>
                  </a:lnTo>
                  <a:lnTo>
                    <a:pt x="2958878" y="71398"/>
                  </a:lnTo>
                  <a:lnTo>
                    <a:pt x="2981380" y="106792"/>
                  </a:lnTo>
                  <a:lnTo>
                    <a:pt x="2995721" y="146917"/>
                  </a:lnTo>
                  <a:lnTo>
                    <a:pt x="3000755" y="190626"/>
                  </a:lnTo>
                  <a:lnTo>
                    <a:pt x="3000755" y="1715897"/>
                  </a:lnTo>
                  <a:lnTo>
                    <a:pt x="2995721" y="1759606"/>
                  </a:lnTo>
                  <a:lnTo>
                    <a:pt x="2981380" y="1799731"/>
                  </a:lnTo>
                  <a:lnTo>
                    <a:pt x="2958878" y="1835125"/>
                  </a:lnTo>
                  <a:lnTo>
                    <a:pt x="2929357" y="1864646"/>
                  </a:lnTo>
                  <a:lnTo>
                    <a:pt x="2893963" y="1887148"/>
                  </a:lnTo>
                  <a:lnTo>
                    <a:pt x="2853838" y="1901489"/>
                  </a:lnTo>
                  <a:lnTo>
                    <a:pt x="2810129" y="1906524"/>
                  </a:lnTo>
                  <a:lnTo>
                    <a:pt x="190626" y="1906524"/>
                  </a:lnTo>
                  <a:lnTo>
                    <a:pt x="146921" y="1901489"/>
                  </a:lnTo>
                  <a:lnTo>
                    <a:pt x="106798" y="1887148"/>
                  </a:lnTo>
                  <a:lnTo>
                    <a:pt x="71403" y="1864646"/>
                  </a:lnTo>
                  <a:lnTo>
                    <a:pt x="41881" y="1835125"/>
                  </a:lnTo>
                  <a:lnTo>
                    <a:pt x="19377" y="1799731"/>
                  </a:lnTo>
                  <a:lnTo>
                    <a:pt x="5035" y="1759606"/>
                  </a:lnTo>
                  <a:lnTo>
                    <a:pt x="0" y="1715897"/>
                  </a:lnTo>
                  <a:lnTo>
                    <a:pt x="0" y="190626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233932" y="2830449"/>
            <a:ext cx="2716530" cy="98044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12065" marR="5080">
              <a:lnSpc>
                <a:spcPts val="2380"/>
              </a:lnSpc>
              <a:spcBef>
                <a:spcPts val="500"/>
              </a:spcBef>
            </a:pPr>
            <a:r>
              <a:rPr dirty="0" sz="2300">
                <a:latin typeface="Microsoft Sans Serif"/>
                <a:cs typeface="Microsoft Sans Serif"/>
              </a:rPr>
              <a:t>we will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classify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traffic </a:t>
            </a:r>
            <a:r>
              <a:rPr dirty="0" sz="2300">
                <a:latin typeface="Microsoft Sans Serif"/>
                <a:cs typeface="Microsoft Sans Serif"/>
              </a:rPr>
              <a:t>sign images</a:t>
            </a:r>
            <a:r>
              <a:rPr dirty="0" sz="2300" spc="-1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from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43 </a:t>
            </a:r>
            <a:r>
              <a:rPr dirty="0" sz="2300" spc="-10">
                <a:latin typeface="Microsoft Sans Serif"/>
                <a:cs typeface="Microsoft Sans Serif"/>
              </a:rPr>
              <a:t>classes</a:t>
            </a:r>
            <a:endParaRPr sz="23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421123" y="2071116"/>
            <a:ext cx="3347085" cy="2235835"/>
            <a:chOff x="4421123" y="2071116"/>
            <a:chExt cx="3347085" cy="2235835"/>
          </a:xfrm>
        </p:grpSpPr>
        <p:sp>
          <p:nvSpPr>
            <p:cNvPr id="10" name="object 10" descr=""/>
            <p:cNvSpPr/>
            <p:nvPr/>
          </p:nvSpPr>
          <p:spPr>
            <a:xfrm>
              <a:off x="4427219" y="2077212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2810129" y="0"/>
                  </a:moveTo>
                  <a:lnTo>
                    <a:pt x="190626" y="0"/>
                  </a:lnTo>
                  <a:lnTo>
                    <a:pt x="146917" y="5034"/>
                  </a:lnTo>
                  <a:lnTo>
                    <a:pt x="106792" y="19375"/>
                  </a:lnTo>
                  <a:lnTo>
                    <a:pt x="71398" y="41877"/>
                  </a:lnTo>
                  <a:lnTo>
                    <a:pt x="41877" y="71398"/>
                  </a:lnTo>
                  <a:lnTo>
                    <a:pt x="19375" y="106792"/>
                  </a:lnTo>
                  <a:lnTo>
                    <a:pt x="5034" y="146917"/>
                  </a:lnTo>
                  <a:lnTo>
                    <a:pt x="0" y="190626"/>
                  </a:lnTo>
                  <a:lnTo>
                    <a:pt x="0" y="1715896"/>
                  </a:lnTo>
                  <a:lnTo>
                    <a:pt x="5034" y="1759606"/>
                  </a:lnTo>
                  <a:lnTo>
                    <a:pt x="19375" y="1799731"/>
                  </a:lnTo>
                  <a:lnTo>
                    <a:pt x="41877" y="1835125"/>
                  </a:lnTo>
                  <a:lnTo>
                    <a:pt x="71398" y="1864646"/>
                  </a:lnTo>
                  <a:lnTo>
                    <a:pt x="106792" y="1887148"/>
                  </a:lnTo>
                  <a:lnTo>
                    <a:pt x="146917" y="1901489"/>
                  </a:lnTo>
                  <a:lnTo>
                    <a:pt x="190626" y="1906524"/>
                  </a:lnTo>
                  <a:lnTo>
                    <a:pt x="2810129" y="1906524"/>
                  </a:lnTo>
                  <a:lnTo>
                    <a:pt x="2853838" y="1901489"/>
                  </a:lnTo>
                  <a:lnTo>
                    <a:pt x="2893963" y="1887148"/>
                  </a:lnTo>
                  <a:lnTo>
                    <a:pt x="2929357" y="1864646"/>
                  </a:lnTo>
                  <a:lnTo>
                    <a:pt x="2958878" y="1835125"/>
                  </a:lnTo>
                  <a:lnTo>
                    <a:pt x="2981380" y="1799731"/>
                  </a:lnTo>
                  <a:lnTo>
                    <a:pt x="2995721" y="1759606"/>
                  </a:lnTo>
                  <a:lnTo>
                    <a:pt x="3000755" y="1715896"/>
                  </a:lnTo>
                  <a:lnTo>
                    <a:pt x="3000755" y="190626"/>
                  </a:lnTo>
                  <a:lnTo>
                    <a:pt x="2995721" y="146917"/>
                  </a:lnTo>
                  <a:lnTo>
                    <a:pt x="2981380" y="106792"/>
                  </a:lnTo>
                  <a:lnTo>
                    <a:pt x="2958878" y="71398"/>
                  </a:lnTo>
                  <a:lnTo>
                    <a:pt x="2929357" y="41877"/>
                  </a:lnTo>
                  <a:lnTo>
                    <a:pt x="2893963" y="19375"/>
                  </a:lnTo>
                  <a:lnTo>
                    <a:pt x="2853838" y="5034"/>
                  </a:lnTo>
                  <a:lnTo>
                    <a:pt x="2810129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427219" y="2077212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0" y="190626"/>
                  </a:moveTo>
                  <a:lnTo>
                    <a:pt x="5034" y="146917"/>
                  </a:lnTo>
                  <a:lnTo>
                    <a:pt x="19375" y="106792"/>
                  </a:lnTo>
                  <a:lnTo>
                    <a:pt x="41877" y="71398"/>
                  </a:lnTo>
                  <a:lnTo>
                    <a:pt x="71398" y="41877"/>
                  </a:lnTo>
                  <a:lnTo>
                    <a:pt x="106792" y="19375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2810129" y="0"/>
                  </a:lnTo>
                  <a:lnTo>
                    <a:pt x="2853838" y="5034"/>
                  </a:lnTo>
                  <a:lnTo>
                    <a:pt x="2893963" y="19375"/>
                  </a:lnTo>
                  <a:lnTo>
                    <a:pt x="2929357" y="41877"/>
                  </a:lnTo>
                  <a:lnTo>
                    <a:pt x="2958878" y="71398"/>
                  </a:lnTo>
                  <a:lnTo>
                    <a:pt x="2981380" y="106792"/>
                  </a:lnTo>
                  <a:lnTo>
                    <a:pt x="2995721" y="146917"/>
                  </a:lnTo>
                  <a:lnTo>
                    <a:pt x="3000755" y="190626"/>
                  </a:lnTo>
                  <a:lnTo>
                    <a:pt x="3000755" y="1715896"/>
                  </a:lnTo>
                  <a:lnTo>
                    <a:pt x="2995721" y="1759606"/>
                  </a:lnTo>
                  <a:lnTo>
                    <a:pt x="2981380" y="1799731"/>
                  </a:lnTo>
                  <a:lnTo>
                    <a:pt x="2958878" y="1835125"/>
                  </a:lnTo>
                  <a:lnTo>
                    <a:pt x="2929357" y="1864646"/>
                  </a:lnTo>
                  <a:lnTo>
                    <a:pt x="2893963" y="1887148"/>
                  </a:lnTo>
                  <a:lnTo>
                    <a:pt x="2853838" y="1901489"/>
                  </a:lnTo>
                  <a:lnTo>
                    <a:pt x="2810129" y="1906524"/>
                  </a:lnTo>
                  <a:lnTo>
                    <a:pt x="190626" y="1906524"/>
                  </a:lnTo>
                  <a:lnTo>
                    <a:pt x="146917" y="1901489"/>
                  </a:lnTo>
                  <a:lnTo>
                    <a:pt x="106792" y="1887148"/>
                  </a:lnTo>
                  <a:lnTo>
                    <a:pt x="71398" y="1864646"/>
                  </a:lnTo>
                  <a:lnTo>
                    <a:pt x="41877" y="1835125"/>
                  </a:lnTo>
                  <a:lnTo>
                    <a:pt x="19375" y="1799731"/>
                  </a:lnTo>
                  <a:lnTo>
                    <a:pt x="5034" y="1759606"/>
                  </a:lnTo>
                  <a:lnTo>
                    <a:pt x="0" y="1715896"/>
                  </a:lnTo>
                  <a:lnTo>
                    <a:pt x="0" y="19062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60975" y="2394204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2810129" y="0"/>
                  </a:moveTo>
                  <a:lnTo>
                    <a:pt x="190626" y="0"/>
                  </a:lnTo>
                  <a:lnTo>
                    <a:pt x="146917" y="5034"/>
                  </a:lnTo>
                  <a:lnTo>
                    <a:pt x="106792" y="19375"/>
                  </a:lnTo>
                  <a:lnTo>
                    <a:pt x="71398" y="41877"/>
                  </a:lnTo>
                  <a:lnTo>
                    <a:pt x="41877" y="71398"/>
                  </a:lnTo>
                  <a:lnTo>
                    <a:pt x="19375" y="106792"/>
                  </a:lnTo>
                  <a:lnTo>
                    <a:pt x="5034" y="146917"/>
                  </a:lnTo>
                  <a:lnTo>
                    <a:pt x="0" y="190626"/>
                  </a:lnTo>
                  <a:lnTo>
                    <a:pt x="0" y="1715897"/>
                  </a:lnTo>
                  <a:lnTo>
                    <a:pt x="5034" y="1759606"/>
                  </a:lnTo>
                  <a:lnTo>
                    <a:pt x="19375" y="1799731"/>
                  </a:lnTo>
                  <a:lnTo>
                    <a:pt x="41877" y="1835125"/>
                  </a:lnTo>
                  <a:lnTo>
                    <a:pt x="71398" y="1864646"/>
                  </a:lnTo>
                  <a:lnTo>
                    <a:pt x="106792" y="1887148"/>
                  </a:lnTo>
                  <a:lnTo>
                    <a:pt x="146917" y="1901489"/>
                  </a:lnTo>
                  <a:lnTo>
                    <a:pt x="190626" y="1906524"/>
                  </a:lnTo>
                  <a:lnTo>
                    <a:pt x="2810129" y="1906524"/>
                  </a:lnTo>
                  <a:lnTo>
                    <a:pt x="2853838" y="1901489"/>
                  </a:lnTo>
                  <a:lnTo>
                    <a:pt x="2893963" y="1887148"/>
                  </a:lnTo>
                  <a:lnTo>
                    <a:pt x="2929357" y="1864646"/>
                  </a:lnTo>
                  <a:lnTo>
                    <a:pt x="2958878" y="1835125"/>
                  </a:lnTo>
                  <a:lnTo>
                    <a:pt x="2981380" y="1799731"/>
                  </a:lnTo>
                  <a:lnTo>
                    <a:pt x="2995721" y="1759606"/>
                  </a:lnTo>
                  <a:lnTo>
                    <a:pt x="3000755" y="1715897"/>
                  </a:lnTo>
                  <a:lnTo>
                    <a:pt x="3000755" y="190626"/>
                  </a:lnTo>
                  <a:lnTo>
                    <a:pt x="2995721" y="146917"/>
                  </a:lnTo>
                  <a:lnTo>
                    <a:pt x="2981380" y="106792"/>
                  </a:lnTo>
                  <a:lnTo>
                    <a:pt x="2958878" y="71398"/>
                  </a:lnTo>
                  <a:lnTo>
                    <a:pt x="2929357" y="41877"/>
                  </a:lnTo>
                  <a:lnTo>
                    <a:pt x="2893963" y="19375"/>
                  </a:lnTo>
                  <a:lnTo>
                    <a:pt x="2853838" y="5034"/>
                  </a:lnTo>
                  <a:lnTo>
                    <a:pt x="281012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60975" y="2394204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0" y="190626"/>
                  </a:moveTo>
                  <a:lnTo>
                    <a:pt x="5034" y="146917"/>
                  </a:lnTo>
                  <a:lnTo>
                    <a:pt x="19375" y="106792"/>
                  </a:lnTo>
                  <a:lnTo>
                    <a:pt x="41877" y="71398"/>
                  </a:lnTo>
                  <a:lnTo>
                    <a:pt x="71398" y="41877"/>
                  </a:lnTo>
                  <a:lnTo>
                    <a:pt x="106792" y="19375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2810129" y="0"/>
                  </a:lnTo>
                  <a:lnTo>
                    <a:pt x="2853838" y="5034"/>
                  </a:lnTo>
                  <a:lnTo>
                    <a:pt x="2893963" y="19375"/>
                  </a:lnTo>
                  <a:lnTo>
                    <a:pt x="2929357" y="41877"/>
                  </a:lnTo>
                  <a:lnTo>
                    <a:pt x="2958878" y="71398"/>
                  </a:lnTo>
                  <a:lnTo>
                    <a:pt x="2981380" y="106792"/>
                  </a:lnTo>
                  <a:lnTo>
                    <a:pt x="2995721" y="146917"/>
                  </a:lnTo>
                  <a:lnTo>
                    <a:pt x="3000755" y="190626"/>
                  </a:lnTo>
                  <a:lnTo>
                    <a:pt x="3000755" y="1715897"/>
                  </a:lnTo>
                  <a:lnTo>
                    <a:pt x="2995721" y="1759606"/>
                  </a:lnTo>
                  <a:lnTo>
                    <a:pt x="2981380" y="1799731"/>
                  </a:lnTo>
                  <a:lnTo>
                    <a:pt x="2958878" y="1835125"/>
                  </a:lnTo>
                  <a:lnTo>
                    <a:pt x="2929357" y="1864646"/>
                  </a:lnTo>
                  <a:lnTo>
                    <a:pt x="2893963" y="1887148"/>
                  </a:lnTo>
                  <a:lnTo>
                    <a:pt x="2853838" y="1901489"/>
                  </a:lnTo>
                  <a:lnTo>
                    <a:pt x="2810129" y="1906524"/>
                  </a:lnTo>
                  <a:lnTo>
                    <a:pt x="190626" y="1906524"/>
                  </a:lnTo>
                  <a:lnTo>
                    <a:pt x="146917" y="1901489"/>
                  </a:lnTo>
                  <a:lnTo>
                    <a:pt x="106792" y="1887148"/>
                  </a:lnTo>
                  <a:lnTo>
                    <a:pt x="71398" y="1864646"/>
                  </a:lnTo>
                  <a:lnTo>
                    <a:pt x="41877" y="1835125"/>
                  </a:lnTo>
                  <a:lnTo>
                    <a:pt x="19375" y="1799731"/>
                  </a:lnTo>
                  <a:lnTo>
                    <a:pt x="5034" y="1759606"/>
                  </a:lnTo>
                  <a:lnTo>
                    <a:pt x="0" y="1715897"/>
                  </a:lnTo>
                  <a:lnTo>
                    <a:pt x="0" y="190626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963795" y="2679319"/>
            <a:ext cx="2595880" cy="12833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700" marR="5080" indent="-1270">
              <a:lnSpc>
                <a:spcPct val="86200"/>
              </a:lnSpc>
              <a:spcBef>
                <a:spcPts val="484"/>
              </a:spcBef>
            </a:pPr>
            <a:r>
              <a:rPr dirty="0" sz="2300">
                <a:latin typeface="Microsoft Sans Serif"/>
                <a:cs typeface="Microsoft Sans Serif"/>
              </a:rPr>
              <a:t>We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will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classify </a:t>
            </a:r>
            <a:r>
              <a:rPr dirty="0" sz="2300">
                <a:latin typeface="Microsoft Sans Serif"/>
                <a:cs typeface="Microsoft Sans Serif"/>
              </a:rPr>
              <a:t>images</a:t>
            </a:r>
            <a:r>
              <a:rPr dirty="0" sz="2300" spc="-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and</a:t>
            </a:r>
            <a:r>
              <a:rPr dirty="0" sz="2300" spc="5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play </a:t>
            </a:r>
            <a:r>
              <a:rPr dirty="0" sz="2300">
                <a:latin typeface="Microsoft Sans Serif"/>
                <a:cs typeface="Microsoft Sans Serif"/>
              </a:rPr>
              <a:t>audio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according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to </a:t>
            </a:r>
            <a:r>
              <a:rPr dirty="0" sz="2300">
                <a:latin typeface="Microsoft Sans Serif"/>
                <a:cs typeface="Microsoft Sans Serif"/>
              </a:rPr>
              <a:t>the</a:t>
            </a:r>
            <a:r>
              <a:rPr dirty="0" sz="2300" spc="1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image</a:t>
            </a:r>
            <a:r>
              <a:rPr dirty="0" sz="2300" spc="-10">
                <a:latin typeface="Microsoft Sans Serif"/>
                <a:cs typeface="Microsoft Sans Serif"/>
              </a:rPr>
              <a:t> classified</a:t>
            </a:r>
            <a:endParaRPr sz="2300">
              <a:latin typeface="Microsoft Sans Serif"/>
              <a:cs typeface="Microsoft Sans Serif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089392" y="2071116"/>
            <a:ext cx="3347085" cy="2235835"/>
            <a:chOff x="8089392" y="2071116"/>
            <a:chExt cx="3347085" cy="2235835"/>
          </a:xfrm>
        </p:grpSpPr>
        <p:sp>
          <p:nvSpPr>
            <p:cNvPr id="16" name="object 16" descr=""/>
            <p:cNvSpPr/>
            <p:nvPr/>
          </p:nvSpPr>
          <p:spPr>
            <a:xfrm>
              <a:off x="8095488" y="2077212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2810129" y="0"/>
                  </a:moveTo>
                  <a:lnTo>
                    <a:pt x="190626" y="0"/>
                  </a:lnTo>
                  <a:lnTo>
                    <a:pt x="146917" y="5034"/>
                  </a:lnTo>
                  <a:lnTo>
                    <a:pt x="106792" y="19375"/>
                  </a:lnTo>
                  <a:lnTo>
                    <a:pt x="71398" y="41877"/>
                  </a:lnTo>
                  <a:lnTo>
                    <a:pt x="41877" y="71398"/>
                  </a:lnTo>
                  <a:lnTo>
                    <a:pt x="19375" y="106792"/>
                  </a:lnTo>
                  <a:lnTo>
                    <a:pt x="5034" y="146917"/>
                  </a:lnTo>
                  <a:lnTo>
                    <a:pt x="0" y="190626"/>
                  </a:lnTo>
                  <a:lnTo>
                    <a:pt x="0" y="1715896"/>
                  </a:lnTo>
                  <a:lnTo>
                    <a:pt x="5034" y="1759606"/>
                  </a:lnTo>
                  <a:lnTo>
                    <a:pt x="19375" y="1799731"/>
                  </a:lnTo>
                  <a:lnTo>
                    <a:pt x="41877" y="1835125"/>
                  </a:lnTo>
                  <a:lnTo>
                    <a:pt x="71398" y="1864646"/>
                  </a:lnTo>
                  <a:lnTo>
                    <a:pt x="106792" y="1887148"/>
                  </a:lnTo>
                  <a:lnTo>
                    <a:pt x="146917" y="1901489"/>
                  </a:lnTo>
                  <a:lnTo>
                    <a:pt x="190626" y="1906524"/>
                  </a:lnTo>
                  <a:lnTo>
                    <a:pt x="2810129" y="1906524"/>
                  </a:lnTo>
                  <a:lnTo>
                    <a:pt x="2853838" y="1901489"/>
                  </a:lnTo>
                  <a:lnTo>
                    <a:pt x="2893963" y="1887148"/>
                  </a:lnTo>
                  <a:lnTo>
                    <a:pt x="2929357" y="1864646"/>
                  </a:lnTo>
                  <a:lnTo>
                    <a:pt x="2958878" y="1835125"/>
                  </a:lnTo>
                  <a:lnTo>
                    <a:pt x="2981380" y="1799731"/>
                  </a:lnTo>
                  <a:lnTo>
                    <a:pt x="2995721" y="1759606"/>
                  </a:lnTo>
                  <a:lnTo>
                    <a:pt x="3000755" y="1715896"/>
                  </a:lnTo>
                  <a:lnTo>
                    <a:pt x="3000755" y="190626"/>
                  </a:lnTo>
                  <a:lnTo>
                    <a:pt x="2995721" y="146917"/>
                  </a:lnTo>
                  <a:lnTo>
                    <a:pt x="2981380" y="106792"/>
                  </a:lnTo>
                  <a:lnTo>
                    <a:pt x="2958878" y="71398"/>
                  </a:lnTo>
                  <a:lnTo>
                    <a:pt x="2929357" y="41877"/>
                  </a:lnTo>
                  <a:lnTo>
                    <a:pt x="2893963" y="19375"/>
                  </a:lnTo>
                  <a:lnTo>
                    <a:pt x="2853838" y="5034"/>
                  </a:lnTo>
                  <a:lnTo>
                    <a:pt x="2810129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095488" y="2077212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0" y="190626"/>
                  </a:moveTo>
                  <a:lnTo>
                    <a:pt x="5034" y="146917"/>
                  </a:lnTo>
                  <a:lnTo>
                    <a:pt x="19375" y="106792"/>
                  </a:lnTo>
                  <a:lnTo>
                    <a:pt x="41877" y="71398"/>
                  </a:lnTo>
                  <a:lnTo>
                    <a:pt x="71398" y="41877"/>
                  </a:lnTo>
                  <a:lnTo>
                    <a:pt x="106792" y="19375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2810129" y="0"/>
                  </a:lnTo>
                  <a:lnTo>
                    <a:pt x="2853838" y="5034"/>
                  </a:lnTo>
                  <a:lnTo>
                    <a:pt x="2893963" y="19375"/>
                  </a:lnTo>
                  <a:lnTo>
                    <a:pt x="2929357" y="41877"/>
                  </a:lnTo>
                  <a:lnTo>
                    <a:pt x="2958878" y="71398"/>
                  </a:lnTo>
                  <a:lnTo>
                    <a:pt x="2981380" y="106792"/>
                  </a:lnTo>
                  <a:lnTo>
                    <a:pt x="2995721" y="146917"/>
                  </a:lnTo>
                  <a:lnTo>
                    <a:pt x="3000755" y="190626"/>
                  </a:lnTo>
                  <a:lnTo>
                    <a:pt x="3000755" y="1715896"/>
                  </a:lnTo>
                  <a:lnTo>
                    <a:pt x="2995721" y="1759606"/>
                  </a:lnTo>
                  <a:lnTo>
                    <a:pt x="2981380" y="1799731"/>
                  </a:lnTo>
                  <a:lnTo>
                    <a:pt x="2958878" y="1835125"/>
                  </a:lnTo>
                  <a:lnTo>
                    <a:pt x="2929357" y="1864646"/>
                  </a:lnTo>
                  <a:lnTo>
                    <a:pt x="2893963" y="1887148"/>
                  </a:lnTo>
                  <a:lnTo>
                    <a:pt x="2853838" y="1901489"/>
                  </a:lnTo>
                  <a:lnTo>
                    <a:pt x="2810129" y="1906524"/>
                  </a:lnTo>
                  <a:lnTo>
                    <a:pt x="190626" y="1906524"/>
                  </a:lnTo>
                  <a:lnTo>
                    <a:pt x="146917" y="1901489"/>
                  </a:lnTo>
                  <a:lnTo>
                    <a:pt x="106792" y="1887148"/>
                  </a:lnTo>
                  <a:lnTo>
                    <a:pt x="71398" y="1864646"/>
                  </a:lnTo>
                  <a:lnTo>
                    <a:pt x="41877" y="1835125"/>
                  </a:lnTo>
                  <a:lnTo>
                    <a:pt x="19375" y="1799731"/>
                  </a:lnTo>
                  <a:lnTo>
                    <a:pt x="5034" y="1759606"/>
                  </a:lnTo>
                  <a:lnTo>
                    <a:pt x="0" y="1715896"/>
                  </a:lnTo>
                  <a:lnTo>
                    <a:pt x="0" y="19062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429244" y="2394204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2810129" y="0"/>
                  </a:moveTo>
                  <a:lnTo>
                    <a:pt x="190626" y="0"/>
                  </a:lnTo>
                  <a:lnTo>
                    <a:pt x="146917" y="5034"/>
                  </a:lnTo>
                  <a:lnTo>
                    <a:pt x="106792" y="19375"/>
                  </a:lnTo>
                  <a:lnTo>
                    <a:pt x="71398" y="41877"/>
                  </a:lnTo>
                  <a:lnTo>
                    <a:pt x="41877" y="71398"/>
                  </a:lnTo>
                  <a:lnTo>
                    <a:pt x="19375" y="106792"/>
                  </a:lnTo>
                  <a:lnTo>
                    <a:pt x="5034" y="146917"/>
                  </a:lnTo>
                  <a:lnTo>
                    <a:pt x="0" y="190626"/>
                  </a:lnTo>
                  <a:lnTo>
                    <a:pt x="0" y="1715897"/>
                  </a:lnTo>
                  <a:lnTo>
                    <a:pt x="5034" y="1759606"/>
                  </a:lnTo>
                  <a:lnTo>
                    <a:pt x="19375" y="1799731"/>
                  </a:lnTo>
                  <a:lnTo>
                    <a:pt x="41877" y="1835125"/>
                  </a:lnTo>
                  <a:lnTo>
                    <a:pt x="71398" y="1864646"/>
                  </a:lnTo>
                  <a:lnTo>
                    <a:pt x="106792" y="1887148"/>
                  </a:lnTo>
                  <a:lnTo>
                    <a:pt x="146917" y="1901489"/>
                  </a:lnTo>
                  <a:lnTo>
                    <a:pt x="190626" y="1906524"/>
                  </a:lnTo>
                  <a:lnTo>
                    <a:pt x="2810129" y="1906524"/>
                  </a:lnTo>
                  <a:lnTo>
                    <a:pt x="2853838" y="1901489"/>
                  </a:lnTo>
                  <a:lnTo>
                    <a:pt x="2893963" y="1887148"/>
                  </a:lnTo>
                  <a:lnTo>
                    <a:pt x="2929357" y="1864646"/>
                  </a:lnTo>
                  <a:lnTo>
                    <a:pt x="2958878" y="1835125"/>
                  </a:lnTo>
                  <a:lnTo>
                    <a:pt x="2981380" y="1799731"/>
                  </a:lnTo>
                  <a:lnTo>
                    <a:pt x="2995721" y="1759606"/>
                  </a:lnTo>
                  <a:lnTo>
                    <a:pt x="3000755" y="1715897"/>
                  </a:lnTo>
                  <a:lnTo>
                    <a:pt x="3000755" y="190626"/>
                  </a:lnTo>
                  <a:lnTo>
                    <a:pt x="2995721" y="146917"/>
                  </a:lnTo>
                  <a:lnTo>
                    <a:pt x="2981380" y="106792"/>
                  </a:lnTo>
                  <a:lnTo>
                    <a:pt x="2958878" y="71398"/>
                  </a:lnTo>
                  <a:lnTo>
                    <a:pt x="2929357" y="41877"/>
                  </a:lnTo>
                  <a:lnTo>
                    <a:pt x="2893963" y="19375"/>
                  </a:lnTo>
                  <a:lnTo>
                    <a:pt x="2853838" y="5034"/>
                  </a:lnTo>
                  <a:lnTo>
                    <a:pt x="281012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429244" y="2394204"/>
              <a:ext cx="3001010" cy="1906905"/>
            </a:xfrm>
            <a:custGeom>
              <a:avLst/>
              <a:gdLst/>
              <a:ahLst/>
              <a:cxnLst/>
              <a:rect l="l" t="t" r="r" b="b"/>
              <a:pathLst>
                <a:path w="3001009" h="1906904">
                  <a:moveTo>
                    <a:pt x="0" y="190626"/>
                  </a:moveTo>
                  <a:lnTo>
                    <a:pt x="5034" y="146917"/>
                  </a:lnTo>
                  <a:lnTo>
                    <a:pt x="19375" y="106792"/>
                  </a:lnTo>
                  <a:lnTo>
                    <a:pt x="41877" y="71398"/>
                  </a:lnTo>
                  <a:lnTo>
                    <a:pt x="71398" y="41877"/>
                  </a:lnTo>
                  <a:lnTo>
                    <a:pt x="106792" y="19375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2810129" y="0"/>
                  </a:lnTo>
                  <a:lnTo>
                    <a:pt x="2853838" y="5034"/>
                  </a:lnTo>
                  <a:lnTo>
                    <a:pt x="2893963" y="19375"/>
                  </a:lnTo>
                  <a:lnTo>
                    <a:pt x="2929357" y="41877"/>
                  </a:lnTo>
                  <a:lnTo>
                    <a:pt x="2958878" y="71398"/>
                  </a:lnTo>
                  <a:lnTo>
                    <a:pt x="2981380" y="106792"/>
                  </a:lnTo>
                  <a:lnTo>
                    <a:pt x="2995721" y="146917"/>
                  </a:lnTo>
                  <a:lnTo>
                    <a:pt x="3000755" y="190626"/>
                  </a:lnTo>
                  <a:lnTo>
                    <a:pt x="3000755" y="1715897"/>
                  </a:lnTo>
                  <a:lnTo>
                    <a:pt x="2995721" y="1759606"/>
                  </a:lnTo>
                  <a:lnTo>
                    <a:pt x="2981380" y="1799731"/>
                  </a:lnTo>
                  <a:lnTo>
                    <a:pt x="2958878" y="1835125"/>
                  </a:lnTo>
                  <a:lnTo>
                    <a:pt x="2929357" y="1864646"/>
                  </a:lnTo>
                  <a:lnTo>
                    <a:pt x="2893963" y="1887148"/>
                  </a:lnTo>
                  <a:lnTo>
                    <a:pt x="2853838" y="1901489"/>
                  </a:lnTo>
                  <a:lnTo>
                    <a:pt x="2810129" y="1906524"/>
                  </a:lnTo>
                  <a:lnTo>
                    <a:pt x="190626" y="1906524"/>
                  </a:lnTo>
                  <a:lnTo>
                    <a:pt x="146917" y="1901489"/>
                  </a:lnTo>
                  <a:lnTo>
                    <a:pt x="106792" y="1887148"/>
                  </a:lnTo>
                  <a:lnTo>
                    <a:pt x="71398" y="1864646"/>
                  </a:lnTo>
                  <a:lnTo>
                    <a:pt x="41877" y="1835125"/>
                  </a:lnTo>
                  <a:lnTo>
                    <a:pt x="19375" y="1799731"/>
                  </a:lnTo>
                  <a:lnTo>
                    <a:pt x="5034" y="1759606"/>
                  </a:lnTo>
                  <a:lnTo>
                    <a:pt x="0" y="1715897"/>
                  </a:lnTo>
                  <a:lnTo>
                    <a:pt x="0" y="190626"/>
                  </a:lnTo>
                  <a:close/>
                </a:path>
              </a:pathLst>
            </a:custGeom>
            <a:ln w="12192">
              <a:solidFill>
                <a:srgbClr val="C18B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601836" y="2679319"/>
            <a:ext cx="2656205" cy="12833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700" marR="5080" indent="1270">
              <a:lnSpc>
                <a:spcPct val="86200"/>
              </a:lnSpc>
              <a:spcBef>
                <a:spcPts val="484"/>
              </a:spcBef>
            </a:pPr>
            <a:r>
              <a:rPr dirty="0" sz="2300">
                <a:latin typeface="Microsoft Sans Serif"/>
                <a:cs typeface="Microsoft Sans Serif"/>
              </a:rPr>
              <a:t>We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will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translate </a:t>
            </a:r>
            <a:r>
              <a:rPr dirty="0" sz="2300">
                <a:latin typeface="Microsoft Sans Serif"/>
                <a:cs typeface="Microsoft Sans Serif"/>
              </a:rPr>
              <a:t>images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to</a:t>
            </a:r>
            <a:r>
              <a:rPr dirty="0" sz="2300" spc="1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other </a:t>
            </a:r>
            <a:r>
              <a:rPr dirty="0" sz="2300">
                <a:latin typeface="Microsoft Sans Serif"/>
                <a:cs typeface="Microsoft Sans Serif"/>
              </a:rPr>
              <a:t>languages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based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on </a:t>
            </a:r>
            <a:r>
              <a:rPr dirty="0" sz="2300">
                <a:latin typeface="Microsoft Sans Serif"/>
                <a:cs typeface="Microsoft Sans Serif"/>
              </a:rPr>
              <a:t>image</a:t>
            </a:r>
            <a:r>
              <a:rPr dirty="0" sz="2300" spc="-2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classified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642569"/>
            <a:ext cx="2439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0"/>
              <a:t>Design</a:t>
            </a:r>
            <a:r>
              <a:rPr dirty="0" sz="3600" spc="250"/>
              <a:t> </a:t>
            </a:r>
            <a:r>
              <a:rPr dirty="0" sz="3600" spc="50"/>
              <a:t>Flow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998219" y="1834895"/>
            <a:ext cx="1348740" cy="1350645"/>
            <a:chOff x="998219" y="1834895"/>
            <a:chExt cx="1348740" cy="1350645"/>
          </a:xfrm>
        </p:grpSpPr>
        <p:sp>
          <p:nvSpPr>
            <p:cNvPr id="4" name="object 4" descr=""/>
            <p:cNvSpPr/>
            <p:nvPr/>
          </p:nvSpPr>
          <p:spPr>
            <a:xfrm>
              <a:off x="998219" y="1834895"/>
              <a:ext cx="1348740" cy="1350645"/>
            </a:xfrm>
            <a:custGeom>
              <a:avLst/>
              <a:gdLst/>
              <a:ahLst/>
              <a:cxnLst/>
              <a:rect l="l" t="t" r="r" b="b"/>
              <a:pathLst>
                <a:path w="1348739" h="1350645">
                  <a:moveTo>
                    <a:pt x="674369" y="0"/>
                  </a:moveTo>
                  <a:lnTo>
                    <a:pt x="626203" y="1695"/>
                  </a:lnTo>
                  <a:lnTo>
                    <a:pt x="578952" y="6704"/>
                  </a:lnTo>
                  <a:lnTo>
                    <a:pt x="532729" y="14913"/>
                  </a:lnTo>
                  <a:lnTo>
                    <a:pt x="487650" y="26207"/>
                  </a:lnTo>
                  <a:lnTo>
                    <a:pt x="443828" y="40473"/>
                  </a:lnTo>
                  <a:lnTo>
                    <a:pt x="401377" y="57596"/>
                  </a:lnTo>
                  <a:lnTo>
                    <a:pt x="360411" y="77462"/>
                  </a:lnTo>
                  <a:lnTo>
                    <a:pt x="321044" y="99956"/>
                  </a:lnTo>
                  <a:lnTo>
                    <a:pt x="283390" y="124965"/>
                  </a:lnTo>
                  <a:lnTo>
                    <a:pt x="247564" y="152374"/>
                  </a:lnTo>
                  <a:lnTo>
                    <a:pt x="213679" y="182069"/>
                  </a:lnTo>
                  <a:lnTo>
                    <a:pt x="181850" y="213936"/>
                  </a:lnTo>
                  <a:lnTo>
                    <a:pt x="152190" y="247860"/>
                  </a:lnTo>
                  <a:lnTo>
                    <a:pt x="124813" y="283728"/>
                  </a:lnTo>
                  <a:lnTo>
                    <a:pt x="99834" y="321424"/>
                  </a:lnTo>
                  <a:lnTo>
                    <a:pt x="77367" y="360835"/>
                  </a:lnTo>
                  <a:lnTo>
                    <a:pt x="57525" y="401847"/>
                  </a:lnTo>
                  <a:lnTo>
                    <a:pt x="40423" y="444345"/>
                  </a:lnTo>
                  <a:lnTo>
                    <a:pt x="26175" y="488215"/>
                  </a:lnTo>
                  <a:lnTo>
                    <a:pt x="14894" y="533343"/>
                  </a:lnTo>
                  <a:lnTo>
                    <a:pt x="6695" y="579615"/>
                  </a:lnTo>
                  <a:lnTo>
                    <a:pt x="1692" y="626916"/>
                  </a:lnTo>
                  <a:lnTo>
                    <a:pt x="0" y="675131"/>
                  </a:lnTo>
                  <a:lnTo>
                    <a:pt x="1692" y="723347"/>
                  </a:lnTo>
                  <a:lnTo>
                    <a:pt x="6695" y="770648"/>
                  </a:lnTo>
                  <a:lnTo>
                    <a:pt x="14894" y="816920"/>
                  </a:lnTo>
                  <a:lnTo>
                    <a:pt x="26175" y="862048"/>
                  </a:lnTo>
                  <a:lnTo>
                    <a:pt x="40423" y="905918"/>
                  </a:lnTo>
                  <a:lnTo>
                    <a:pt x="57525" y="948416"/>
                  </a:lnTo>
                  <a:lnTo>
                    <a:pt x="77367" y="989428"/>
                  </a:lnTo>
                  <a:lnTo>
                    <a:pt x="99834" y="1028839"/>
                  </a:lnTo>
                  <a:lnTo>
                    <a:pt x="124813" y="1066535"/>
                  </a:lnTo>
                  <a:lnTo>
                    <a:pt x="152190" y="1102403"/>
                  </a:lnTo>
                  <a:lnTo>
                    <a:pt x="181850" y="1136327"/>
                  </a:lnTo>
                  <a:lnTo>
                    <a:pt x="213679" y="1168194"/>
                  </a:lnTo>
                  <a:lnTo>
                    <a:pt x="247564" y="1197889"/>
                  </a:lnTo>
                  <a:lnTo>
                    <a:pt x="283390" y="1225298"/>
                  </a:lnTo>
                  <a:lnTo>
                    <a:pt x="321044" y="1250307"/>
                  </a:lnTo>
                  <a:lnTo>
                    <a:pt x="360411" y="1272801"/>
                  </a:lnTo>
                  <a:lnTo>
                    <a:pt x="401377" y="1292667"/>
                  </a:lnTo>
                  <a:lnTo>
                    <a:pt x="443828" y="1309790"/>
                  </a:lnTo>
                  <a:lnTo>
                    <a:pt x="487650" y="1324056"/>
                  </a:lnTo>
                  <a:lnTo>
                    <a:pt x="532729" y="1335350"/>
                  </a:lnTo>
                  <a:lnTo>
                    <a:pt x="578952" y="1343559"/>
                  </a:lnTo>
                  <a:lnTo>
                    <a:pt x="626203" y="1348568"/>
                  </a:lnTo>
                  <a:lnTo>
                    <a:pt x="674369" y="1350264"/>
                  </a:lnTo>
                  <a:lnTo>
                    <a:pt x="722536" y="1348568"/>
                  </a:lnTo>
                  <a:lnTo>
                    <a:pt x="769787" y="1343559"/>
                  </a:lnTo>
                  <a:lnTo>
                    <a:pt x="816010" y="1335350"/>
                  </a:lnTo>
                  <a:lnTo>
                    <a:pt x="861089" y="1324056"/>
                  </a:lnTo>
                  <a:lnTo>
                    <a:pt x="904911" y="1309790"/>
                  </a:lnTo>
                  <a:lnTo>
                    <a:pt x="947362" y="1292667"/>
                  </a:lnTo>
                  <a:lnTo>
                    <a:pt x="988328" y="1272801"/>
                  </a:lnTo>
                  <a:lnTo>
                    <a:pt x="1027695" y="1250307"/>
                  </a:lnTo>
                  <a:lnTo>
                    <a:pt x="1065349" y="1225298"/>
                  </a:lnTo>
                  <a:lnTo>
                    <a:pt x="1101175" y="1197889"/>
                  </a:lnTo>
                  <a:lnTo>
                    <a:pt x="1135060" y="1168194"/>
                  </a:lnTo>
                  <a:lnTo>
                    <a:pt x="1166889" y="1136327"/>
                  </a:lnTo>
                  <a:lnTo>
                    <a:pt x="1196549" y="1102403"/>
                  </a:lnTo>
                  <a:lnTo>
                    <a:pt x="1223926" y="1066535"/>
                  </a:lnTo>
                  <a:lnTo>
                    <a:pt x="1248905" y="1028839"/>
                  </a:lnTo>
                  <a:lnTo>
                    <a:pt x="1271372" y="989428"/>
                  </a:lnTo>
                  <a:lnTo>
                    <a:pt x="1291214" y="948416"/>
                  </a:lnTo>
                  <a:lnTo>
                    <a:pt x="1308316" y="905918"/>
                  </a:lnTo>
                  <a:lnTo>
                    <a:pt x="1322564" y="862048"/>
                  </a:lnTo>
                  <a:lnTo>
                    <a:pt x="1333845" y="816920"/>
                  </a:lnTo>
                  <a:lnTo>
                    <a:pt x="1342044" y="770648"/>
                  </a:lnTo>
                  <a:lnTo>
                    <a:pt x="1347047" y="723347"/>
                  </a:lnTo>
                  <a:lnTo>
                    <a:pt x="1348740" y="675131"/>
                  </a:lnTo>
                  <a:lnTo>
                    <a:pt x="1347047" y="626916"/>
                  </a:lnTo>
                  <a:lnTo>
                    <a:pt x="1342044" y="579615"/>
                  </a:lnTo>
                  <a:lnTo>
                    <a:pt x="1333845" y="533343"/>
                  </a:lnTo>
                  <a:lnTo>
                    <a:pt x="1322564" y="488215"/>
                  </a:lnTo>
                  <a:lnTo>
                    <a:pt x="1308316" y="444345"/>
                  </a:lnTo>
                  <a:lnTo>
                    <a:pt x="1291214" y="401847"/>
                  </a:lnTo>
                  <a:lnTo>
                    <a:pt x="1271372" y="360835"/>
                  </a:lnTo>
                  <a:lnTo>
                    <a:pt x="1248905" y="321424"/>
                  </a:lnTo>
                  <a:lnTo>
                    <a:pt x="1223926" y="283728"/>
                  </a:lnTo>
                  <a:lnTo>
                    <a:pt x="1196549" y="247860"/>
                  </a:lnTo>
                  <a:lnTo>
                    <a:pt x="1166889" y="213936"/>
                  </a:lnTo>
                  <a:lnTo>
                    <a:pt x="1135060" y="182069"/>
                  </a:lnTo>
                  <a:lnTo>
                    <a:pt x="1101175" y="152374"/>
                  </a:lnTo>
                  <a:lnTo>
                    <a:pt x="1065349" y="124965"/>
                  </a:lnTo>
                  <a:lnTo>
                    <a:pt x="1027695" y="99956"/>
                  </a:lnTo>
                  <a:lnTo>
                    <a:pt x="988328" y="77462"/>
                  </a:lnTo>
                  <a:lnTo>
                    <a:pt x="947362" y="57596"/>
                  </a:lnTo>
                  <a:lnTo>
                    <a:pt x="904911" y="40473"/>
                  </a:lnTo>
                  <a:lnTo>
                    <a:pt x="861089" y="26207"/>
                  </a:lnTo>
                  <a:lnTo>
                    <a:pt x="816010" y="14913"/>
                  </a:lnTo>
                  <a:lnTo>
                    <a:pt x="769787" y="6704"/>
                  </a:lnTo>
                  <a:lnTo>
                    <a:pt x="722536" y="1695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683" y="2118359"/>
              <a:ext cx="781812" cy="7833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281683" y="2118359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0" y="783336"/>
                  </a:moveTo>
                  <a:lnTo>
                    <a:pt x="781812" y="783336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624073" y="2304034"/>
            <a:ext cx="2956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Collecting 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dataset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371844" y="1834895"/>
            <a:ext cx="1348740" cy="1350645"/>
            <a:chOff x="6371844" y="1834895"/>
            <a:chExt cx="1348740" cy="1350645"/>
          </a:xfrm>
        </p:grpSpPr>
        <p:sp>
          <p:nvSpPr>
            <p:cNvPr id="9" name="object 9" descr=""/>
            <p:cNvSpPr/>
            <p:nvPr/>
          </p:nvSpPr>
          <p:spPr>
            <a:xfrm>
              <a:off x="6371844" y="1834895"/>
              <a:ext cx="1348740" cy="1350645"/>
            </a:xfrm>
            <a:custGeom>
              <a:avLst/>
              <a:gdLst/>
              <a:ahLst/>
              <a:cxnLst/>
              <a:rect l="l" t="t" r="r" b="b"/>
              <a:pathLst>
                <a:path w="1348740" h="1350645">
                  <a:moveTo>
                    <a:pt x="674370" y="0"/>
                  </a:moveTo>
                  <a:lnTo>
                    <a:pt x="626203" y="1695"/>
                  </a:lnTo>
                  <a:lnTo>
                    <a:pt x="578952" y="6704"/>
                  </a:lnTo>
                  <a:lnTo>
                    <a:pt x="532729" y="14913"/>
                  </a:lnTo>
                  <a:lnTo>
                    <a:pt x="487650" y="26207"/>
                  </a:lnTo>
                  <a:lnTo>
                    <a:pt x="443828" y="40473"/>
                  </a:lnTo>
                  <a:lnTo>
                    <a:pt x="401377" y="57596"/>
                  </a:lnTo>
                  <a:lnTo>
                    <a:pt x="360411" y="77462"/>
                  </a:lnTo>
                  <a:lnTo>
                    <a:pt x="321044" y="99956"/>
                  </a:lnTo>
                  <a:lnTo>
                    <a:pt x="283390" y="124965"/>
                  </a:lnTo>
                  <a:lnTo>
                    <a:pt x="247564" y="152374"/>
                  </a:lnTo>
                  <a:lnTo>
                    <a:pt x="213679" y="182069"/>
                  </a:lnTo>
                  <a:lnTo>
                    <a:pt x="181850" y="213936"/>
                  </a:lnTo>
                  <a:lnTo>
                    <a:pt x="152190" y="247860"/>
                  </a:lnTo>
                  <a:lnTo>
                    <a:pt x="124813" y="283728"/>
                  </a:lnTo>
                  <a:lnTo>
                    <a:pt x="99834" y="321424"/>
                  </a:lnTo>
                  <a:lnTo>
                    <a:pt x="77367" y="360835"/>
                  </a:lnTo>
                  <a:lnTo>
                    <a:pt x="57525" y="401847"/>
                  </a:lnTo>
                  <a:lnTo>
                    <a:pt x="40423" y="444345"/>
                  </a:lnTo>
                  <a:lnTo>
                    <a:pt x="26175" y="488215"/>
                  </a:lnTo>
                  <a:lnTo>
                    <a:pt x="14894" y="533343"/>
                  </a:lnTo>
                  <a:lnTo>
                    <a:pt x="6695" y="579615"/>
                  </a:lnTo>
                  <a:lnTo>
                    <a:pt x="1692" y="626916"/>
                  </a:lnTo>
                  <a:lnTo>
                    <a:pt x="0" y="675131"/>
                  </a:lnTo>
                  <a:lnTo>
                    <a:pt x="1692" y="723347"/>
                  </a:lnTo>
                  <a:lnTo>
                    <a:pt x="6695" y="770648"/>
                  </a:lnTo>
                  <a:lnTo>
                    <a:pt x="14894" y="816920"/>
                  </a:lnTo>
                  <a:lnTo>
                    <a:pt x="26175" y="862048"/>
                  </a:lnTo>
                  <a:lnTo>
                    <a:pt x="40423" y="905918"/>
                  </a:lnTo>
                  <a:lnTo>
                    <a:pt x="57525" y="948416"/>
                  </a:lnTo>
                  <a:lnTo>
                    <a:pt x="77367" y="989428"/>
                  </a:lnTo>
                  <a:lnTo>
                    <a:pt x="99834" y="1028839"/>
                  </a:lnTo>
                  <a:lnTo>
                    <a:pt x="124813" y="1066535"/>
                  </a:lnTo>
                  <a:lnTo>
                    <a:pt x="152190" y="1102403"/>
                  </a:lnTo>
                  <a:lnTo>
                    <a:pt x="181850" y="1136327"/>
                  </a:lnTo>
                  <a:lnTo>
                    <a:pt x="213679" y="1168194"/>
                  </a:lnTo>
                  <a:lnTo>
                    <a:pt x="247564" y="1197889"/>
                  </a:lnTo>
                  <a:lnTo>
                    <a:pt x="283390" y="1225298"/>
                  </a:lnTo>
                  <a:lnTo>
                    <a:pt x="321044" y="1250307"/>
                  </a:lnTo>
                  <a:lnTo>
                    <a:pt x="360411" y="1272801"/>
                  </a:lnTo>
                  <a:lnTo>
                    <a:pt x="401377" y="1292667"/>
                  </a:lnTo>
                  <a:lnTo>
                    <a:pt x="443828" y="1309790"/>
                  </a:lnTo>
                  <a:lnTo>
                    <a:pt x="487650" y="1324056"/>
                  </a:lnTo>
                  <a:lnTo>
                    <a:pt x="532729" y="1335350"/>
                  </a:lnTo>
                  <a:lnTo>
                    <a:pt x="578952" y="1343559"/>
                  </a:lnTo>
                  <a:lnTo>
                    <a:pt x="626203" y="1348568"/>
                  </a:lnTo>
                  <a:lnTo>
                    <a:pt x="674370" y="1350264"/>
                  </a:lnTo>
                  <a:lnTo>
                    <a:pt x="722536" y="1348568"/>
                  </a:lnTo>
                  <a:lnTo>
                    <a:pt x="769787" y="1343559"/>
                  </a:lnTo>
                  <a:lnTo>
                    <a:pt x="816010" y="1335350"/>
                  </a:lnTo>
                  <a:lnTo>
                    <a:pt x="861089" y="1324056"/>
                  </a:lnTo>
                  <a:lnTo>
                    <a:pt x="904911" y="1309790"/>
                  </a:lnTo>
                  <a:lnTo>
                    <a:pt x="947362" y="1292667"/>
                  </a:lnTo>
                  <a:lnTo>
                    <a:pt x="988328" y="1272801"/>
                  </a:lnTo>
                  <a:lnTo>
                    <a:pt x="1027695" y="1250307"/>
                  </a:lnTo>
                  <a:lnTo>
                    <a:pt x="1065349" y="1225298"/>
                  </a:lnTo>
                  <a:lnTo>
                    <a:pt x="1101175" y="1197889"/>
                  </a:lnTo>
                  <a:lnTo>
                    <a:pt x="1135060" y="1168194"/>
                  </a:lnTo>
                  <a:lnTo>
                    <a:pt x="1166889" y="1136327"/>
                  </a:lnTo>
                  <a:lnTo>
                    <a:pt x="1196549" y="1102403"/>
                  </a:lnTo>
                  <a:lnTo>
                    <a:pt x="1223926" y="1066535"/>
                  </a:lnTo>
                  <a:lnTo>
                    <a:pt x="1248905" y="1028839"/>
                  </a:lnTo>
                  <a:lnTo>
                    <a:pt x="1271372" y="989428"/>
                  </a:lnTo>
                  <a:lnTo>
                    <a:pt x="1291214" y="948416"/>
                  </a:lnTo>
                  <a:lnTo>
                    <a:pt x="1308316" y="905918"/>
                  </a:lnTo>
                  <a:lnTo>
                    <a:pt x="1322564" y="862048"/>
                  </a:lnTo>
                  <a:lnTo>
                    <a:pt x="1333845" y="816920"/>
                  </a:lnTo>
                  <a:lnTo>
                    <a:pt x="1342044" y="770648"/>
                  </a:lnTo>
                  <a:lnTo>
                    <a:pt x="1347047" y="723347"/>
                  </a:lnTo>
                  <a:lnTo>
                    <a:pt x="1348739" y="675131"/>
                  </a:lnTo>
                  <a:lnTo>
                    <a:pt x="1347047" y="626916"/>
                  </a:lnTo>
                  <a:lnTo>
                    <a:pt x="1342044" y="579615"/>
                  </a:lnTo>
                  <a:lnTo>
                    <a:pt x="1333845" y="533343"/>
                  </a:lnTo>
                  <a:lnTo>
                    <a:pt x="1322564" y="488215"/>
                  </a:lnTo>
                  <a:lnTo>
                    <a:pt x="1308316" y="444345"/>
                  </a:lnTo>
                  <a:lnTo>
                    <a:pt x="1291214" y="401847"/>
                  </a:lnTo>
                  <a:lnTo>
                    <a:pt x="1271372" y="360835"/>
                  </a:lnTo>
                  <a:lnTo>
                    <a:pt x="1248905" y="321424"/>
                  </a:lnTo>
                  <a:lnTo>
                    <a:pt x="1223926" y="283728"/>
                  </a:lnTo>
                  <a:lnTo>
                    <a:pt x="1196549" y="247860"/>
                  </a:lnTo>
                  <a:lnTo>
                    <a:pt x="1166889" y="213936"/>
                  </a:lnTo>
                  <a:lnTo>
                    <a:pt x="1135060" y="182069"/>
                  </a:lnTo>
                  <a:lnTo>
                    <a:pt x="1101175" y="152374"/>
                  </a:lnTo>
                  <a:lnTo>
                    <a:pt x="1065349" y="124965"/>
                  </a:lnTo>
                  <a:lnTo>
                    <a:pt x="1027695" y="99956"/>
                  </a:lnTo>
                  <a:lnTo>
                    <a:pt x="988328" y="77462"/>
                  </a:lnTo>
                  <a:lnTo>
                    <a:pt x="947362" y="57596"/>
                  </a:lnTo>
                  <a:lnTo>
                    <a:pt x="904911" y="40473"/>
                  </a:lnTo>
                  <a:lnTo>
                    <a:pt x="861089" y="26207"/>
                  </a:lnTo>
                  <a:lnTo>
                    <a:pt x="816010" y="14913"/>
                  </a:lnTo>
                  <a:lnTo>
                    <a:pt x="769787" y="6704"/>
                  </a:lnTo>
                  <a:lnTo>
                    <a:pt x="722536" y="1695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308" y="2118359"/>
              <a:ext cx="781811" cy="78333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655308" y="2118359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20" h="783589">
                  <a:moveTo>
                    <a:pt x="0" y="783336"/>
                  </a:moveTo>
                  <a:lnTo>
                    <a:pt x="781811" y="783336"/>
                  </a:lnTo>
                  <a:lnTo>
                    <a:pt x="781811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998714" y="2304034"/>
            <a:ext cx="266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preprocessing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98219" y="3854196"/>
            <a:ext cx="1348740" cy="1348740"/>
            <a:chOff x="998219" y="3854196"/>
            <a:chExt cx="1348740" cy="1348740"/>
          </a:xfrm>
        </p:grpSpPr>
        <p:sp>
          <p:nvSpPr>
            <p:cNvPr id="14" name="object 14" descr=""/>
            <p:cNvSpPr/>
            <p:nvPr/>
          </p:nvSpPr>
          <p:spPr>
            <a:xfrm>
              <a:off x="998219" y="3854196"/>
              <a:ext cx="1348740" cy="1348740"/>
            </a:xfrm>
            <a:custGeom>
              <a:avLst/>
              <a:gdLst/>
              <a:ahLst/>
              <a:cxnLst/>
              <a:rect l="l" t="t" r="r" b="b"/>
              <a:pathLst>
                <a:path w="1348739" h="1348739">
                  <a:moveTo>
                    <a:pt x="674369" y="0"/>
                  </a:moveTo>
                  <a:lnTo>
                    <a:pt x="626203" y="1692"/>
                  </a:lnTo>
                  <a:lnTo>
                    <a:pt x="578952" y="6695"/>
                  </a:lnTo>
                  <a:lnTo>
                    <a:pt x="532729" y="14894"/>
                  </a:lnTo>
                  <a:lnTo>
                    <a:pt x="487650" y="26175"/>
                  </a:lnTo>
                  <a:lnTo>
                    <a:pt x="443828" y="40423"/>
                  </a:lnTo>
                  <a:lnTo>
                    <a:pt x="401377" y="57525"/>
                  </a:lnTo>
                  <a:lnTo>
                    <a:pt x="360411" y="77367"/>
                  </a:lnTo>
                  <a:lnTo>
                    <a:pt x="321044" y="99834"/>
                  </a:lnTo>
                  <a:lnTo>
                    <a:pt x="283390" y="124813"/>
                  </a:lnTo>
                  <a:lnTo>
                    <a:pt x="247564" y="152190"/>
                  </a:lnTo>
                  <a:lnTo>
                    <a:pt x="213679" y="181850"/>
                  </a:lnTo>
                  <a:lnTo>
                    <a:pt x="181850" y="213679"/>
                  </a:lnTo>
                  <a:lnTo>
                    <a:pt x="152190" y="247564"/>
                  </a:lnTo>
                  <a:lnTo>
                    <a:pt x="124813" y="283390"/>
                  </a:lnTo>
                  <a:lnTo>
                    <a:pt x="99834" y="321044"/>
                  </a:lnTo>
                  <a:lnTo>
                    <a:pt x="77367" y="360411"/>
                  </a:lnTo>
                  <a:lnTo>
                    <a:pt x="57525" y="401377"/>
                  </a:lnTo>
                  <a:lnTo>
                    <a:pt x="40423" y="443828"/>
                  </a:lnTo>
                  <a:lnTo>
                    <a:pt x="26175" y="487650"/>
                  </a:lnTo>
                  <a:lnTo>
                    <a:pt x="14894" y="532729"/>
                  </a:lnTo>
                  <a:lnTo>
                    <a:pt x="6695" y="578952"/>
                  </a:lnTo>
                  <a:lnTo>
                    <a:pt x="1692" y="626203"/>
                  </a:lnTo>
                  <a:lnTo>
                    <a:pt x="0" y="674369"/>
                  </a:lnTo>
                  <a:lnTo>
                    <a:pt x="1692" y="722536"/>
                  </a:lnTo>
                  <a:lnTo>
                    <a:pt x="6695" y="769787"/>
                  </a:lnTo>
                  <a:lnTo>
                    <a:pt x="14894" y="816010"/>
                  </a:lnTo>
                  <a:lnTo>
                    <a:pt x="26175" y="861089"/>
                  </a:lnTo>
                  <a:lnTo>
                    <a:pt x="40423" y="904911"/>
                  </a:lnTo>
                  <a:lnTo>
                    <a:pt x="57525" y="947362"/>
                  </a:lnTo>
                  <a:lnTo>
                    <a:pt x="77367" y="988328"/>
                  </a:lnTo>
                  <a:lnTo>
                    <a:pt x="99834" y="1027695"/>
                  </a:lnTo>
                  <a:lnTo>
                    <a:pt x="124813" y="1065349"/>
                  </a:lnTo>
                  <a:lnTo>
                    <a:pt x="152190" y="1101175"/>
                  </a:lnTo>
                  <a:lnTo>
                    <a:pt x="181850" y="1135060"/>
                  </a:lnTo>
                  <a:lnTo>
                    <a:pt x="213679" y="1166889"/>
                  </a:lnTo>
                  <a:lnTo>
                    <a:pt x="247564" y="1196549"/>
                  </a:lnTo>
                  <a:lnTo>
                    <a:pt x="283390" y="1223926"/>
                  </a:lnTo>
                  <a:lnTo>
                    <a:pt x="321044" y="1248905"/>
                  </a:lnTo>
                  <a:lnTo>
                    <a:pt x="360411" y="1271372"/>
                  </a:lnTo>
                  <a:lnTo>
                    <a:pt x="401377" y="1291214"/>
                  </a:lnTo>
                  <a:lnTo>
                    <a:pt x="443828" y="1308316"/>
                  </a:lnTo>
                  <a:lnTo>
                    <a:pt x="487650" y="1322564"/>
                  </a:lnTo>
                  <a:lnTo>
                    <a:pt x="532729" y="1333845"/>
                  </a:lnTo>
                  <a:lnTo>
                    <a:pt x="578952" y="1342044"/>
                  </a:lnTo>
                  <a:lnTo>
                    <a:pt x="626203" y="1347047"/>
                  </a:lnTo>
                  <a:lnTo>
                    <a:pt x="674369" y="1348739"/>
                  </a:lnTo>
                  <a:lnTo>
                    <a:pt x="722536" y="1347047"/>
                  </a:lnTo>
                  <a:lnTo>
                    <a:pt x="769787" y="1342044"/>
                  </a:lnTo>
                  <a:lnTo>
                    <a:pt x="816010" y="1333845"/>
                  </a:lnTo>
                  <a:lnTo>
                    <a:pt x="861089" y="1322564"/>
                  </a:lnTo>
                  <a:lnTo>
                    <a:pt x="904911" y="1308316"/>
                  </a:lnTo>
                  <a:lnTo>
                    <a:pt x="947362" y="1291214"/>
                  </a:lnTo>
                  <a:lnTo>
                    <a:pt x="988328" y="1271372"/>
                  </a:lnTo>
                  <a:lnTo>
                    <a:pt x="1027695" y="1248905"/>
                  </a:lnTo>
                  <a:lnTo>
                    <a:pt x="1065349" y="1223926"/>
                  </a:lnTo>
                  <a:lnTo>
                    <a:pt x="1101175" y="1196549"/>
                  </a:lnTo>
                  <a:lnTo>
                    <a:pt x="1135060" y="1166889"/>
                  </a:lnTo>
                  <a:lnTo>
                    <a:pt x="1166889" y="1135060"/>
                  </a:lnTo>
                  <a:lnTo>
                    <a:pt x="1196549" y="1101175"/>
                  </a:lnTo>
                  <a:lnTo>
                    <a:pt x="1223926" y="1065349"/>
                  </a:lnTo>
                  <a:lnTo>
                    <a:pt x="1248905" y="1027695"/>
                  </a:lnTo>
                  <a:lnTo>
                    <a:pt x="1271372" y="988328"/>
                  </a:lnTo>
                  <a:lnTo>
                    <a:pt x="1291214" y="947362"/>
                  </a:lnTo>
                  <a:lnTo>
                    <a:pt x="1308316" y="904911"/>
                  </a:lnTo>
                  <a:lnTo>
                    <a:pt x="1322564" y="861089"/>
                  </a:lnTo>
                  <a:lnTo>
                    <a:pt x="1333845" y="816010"/>
                  </a:lnTo>
                  <a:lnTo>
                    <a:pt x="1342044" y="769787"/>
                  </a:lnTo>
                  <a:lnTo>
                    <a:pt x="1347047" y="722536"/>
                  </a:lnTo>
                  <a:lnTo>
                    <a:pt x="1348740" y="674369"/>
                  </a:lnTo>
                  <a:lnTo>
                    <a:pt x="1347047" y="626203"/>
                  </a:lnTo>
                  <a:lnTo>
                    <a:pt x="1342044" y="578952"/>
                  </a:lnTo>
                  <a:lnTo>
                    <a:pt x="1333845" y="532729"/>
                  </a:lnTo>
                  <a:lnTo>
                    <a:pt x="1322564" y="487650"/>
                  </a:lnTo>
                  <a:lnTo>
                    <a:pt x="1308316" y="443828"/>
                  </a:lnTo>
                  <a:lnTo>
                    <a:pt x="1291214" y="401377"/>
                  </a:lnTo>
                  <a:lnTo>
                    <a:pt x="1271372" y="360411"/>
                  </a:lnTo>
                  <a:lnTo>
                    <a:pt x="1248905" y="321044"/>
                  </a:lnTo>
                  <a:lnTo>
                    <a:pt x="1223926" y="283390"/>
                  </a:lnTo>
                  <a:lnTo>
                    <a:pt x="1196549" y="247564"/>
                  </a:lnTo>
                  <a:lnTo>
                    <a:pt x="1166889" y="213679"/>
                  </a:lnTo>
                  <a:lnTo>
                    <a:pt x="1135060" y="181850"/>
                  </a:lnTo>
                  <a:lnTo>
                    <a:pt x="1101175" y="152190"/>
                  </a:lnTo>
                  <a:lnTo>
                    <a:pt x="1065349" y="124813"/>
                  </a:lnTo>
                  <a:lnTo>
                    <a:pt x="1027695" y="99834"/>
                  </a:lnTo>
                  <a:lnTo>
                    <a:pt x="988328" y="77367"/>
                  </a:lnTo>
                  <a:lnTo>
                    <a:pt x="947362" y="57525"/>
                  </a:lnTo>
                  <a:lnTo>
                    <a:pt x="904911" y="40423"/>
                  </a:lnTo>
                  <a:lnTo>
                    <a:pt x="861089" y="26175"/>
                  </a:lnTo>
                  <a:lnTo>
                    <a:pt x="816010" y="14894"/>
                  </a:lnTo>
                  <a:lnTo>
                    <a:pt x="769787" y="6695"/>
                  </a:lnTo>
                  <a:lnTo>
                    <a:pt x="722536" y="1692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683" y="4137660"/>
              <a:ext cx="781812" cy="78181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281683" y="413766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19" h="782320">
                  <a:moveTo>
                    <a:pt x="0" y="781812"/>
                  </a:moveTo>
                  <a:lnTo>
                    <a:pt x="781812" y="781812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24073" y="4323079"/>
            <a:ext cx="2889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Build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train</a:t>
            </a:r>
            <a:r>
              <a:rPr dirty="0" sz="2400" spc="-10">
                <a:latin typeface="Microsoft Sans Serif"/>
                <a:cs typeface="Microsoft Sans Serif"/>
              </a:rPr>
              <a:t> model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371844" y="3854196"/>
            <a:ext cx="1348740" cy="1348740"/>
            <a:chOff x="6371844" y="3854196"/>
            <a:chExt cx="1348740" cy="1348740"/>
          </a:xfrm>
        </p:grpSpPr>
        <p:sp>
          <p:nvSpPr>
            <p:cNvPr id="19" name="object 19" descr=""/>
            <p:cNvSpPr/>
            <p:nvPr/>
          </p:nvSpPr>
          <p:spPr>
            <a:xfrm>
              <a:off x="6371844" y="3854196"/>
              <a:ext cx="1348740" cy="1348740"/>
            </a:xfrm>
            <a:custGeom>
              <a:avLst/>
              <a:gdLst/>
              <a:ahLst/>
              <a:cxnLst/>
              <a:rect l="l" t="t" r="r" b="b"/>
              <a:pathLst>
                <a:path w="1348740" h="1348739">
                  <a:moveTo>
                    <a:pt x="674370" y="0"/>
                  </a:moveTo>
                  <a:lnTo>
                    <a:pt x="626203" y="1692"/>
                  </a:lnTo>
                  <a:lnTo>
                    <a:pt x="578952" y="6695"/>
                  </a:lnTo>
                  <a:lnTo>
                    <a:pt x="532729" y="14894"/>
                  </a:lnTo>
                  <a:lnTo>
                    <a:pt x="487650" y="26175"/>
                  </a:lnTo>
                  <a:lnTo>
                    <a:pt x="443828" y="40423"/>
                  </a:lnTo>
                  <a:lnTo>
                    <a:pt x="401377" y="57525"/>
                  </a:lnTo>
                  <a:lnTo>
                    <a:pt x="360411" y="77367"/>
                  </a:lnTo>
                  <a:lnTo>
                    <a:pt x="321044" y="99834"/>
                  </a:lnTo>
                  <a:lnTo>
                    <a:pt x="283390" y="124813"/>
                  </a:lnTo>
                  <a:lnTo>
                    <a:pt x="247564" y="152190"/>
                  </a:lnTo>
                  <a:lnTo>
                    <a:pt x="213679" y="181850"/>
                  </a:lnTo>
                  <a:lnTo>
                    <a:pt x="181850" y="213679"/>
                  </a:lnTo>
                  <a:lnTo>
                    <a:pt x="152190" y="247564"/>
                  </a:lnTo>
                  <a:lnTo>
                    <a:pt x="124813" y="283390"/>
                  </a:lnTo>
                  <a:lnTo>
                    <a:pt x="99834" y="321044"/>
                  </a:lnTo>
                  <a:lnTo>
                    <a:pt x="77367" y="360411"/>
                  </a:lnTo>
                  <a:lnTo>
                    <a:pt x="57525" y="401377"/>
                  </a:lnTo>
                  <a:lnTo>
                    <a:pt x="40423" y="443828"/>
                  </a:lnTo>
                  <a:lnTo>
                    <a:pt x="26175" y="487650"/>
                  </a:lnTo>
                  <a:lnTo>
                    <a:pt x="14894" y="532729"/>
                  </a:lnTo>
                  <a:lnTo>
                    <a:pt x="6695" y="578952"/>
                  </a:lnTo>
                  <a:lnTo>
                    <a:pt x="1692" y="626203"/>
                  </a:lnTo>
                  <a:lnTo>
                    <a:pt x="0" y="674369"/>
                  </a:lnTo>
                  <a:lnTo>
                    <a:pt x="1692" y="722536"/>
                  </a:lnTo>
                  <a:lnTo>
                    <a:pt x="6695" y="769787"/>
                  </a:lnTo>
                  <a:lnTo>
                    <a:pt x="14894" y="816010"/>
                  </a:lnTo>
                  <a:lnTo>
                    <a:pt x="26175" y="861089"/>
                  </a:lnTo>
                  <a:lnTo>
                    <a:pt x="40423" y="904911"/>
                  </a:lnTo>
                  <a:lnTo>
                    <a:pt x="57525" y="947362"/>
                  </a:lnTo>
                  <a:lnTo>
                    <a:pt x="77367" y="988328"/>
                  </a:lnTo>
                  <a:lnTo>
                    <a:pt x="99834" y="1027695"/>
                  </a:lnTo>
                  <a:lnTo>
                    <a:pt x="124813" y="1065349"/>
                  </a:lnTo>
                  <a:lnTo>
                    <a:pt x="152190" y="1101175"/>
                  </a:lnTo>
                  <a:lnTo>
                    <a:pt x="181850" y="1135060"/>
                  </a:lnTo>
                  <a:lnTo>
                    <a:pt x="213679" y="1166889"/>
                  </a:lnTo>
                  <a:lnTo>
                    <a:pt x="247564" y="1196549"/>
                  </a:lnTo>
                  <a:lnTo>
                    <a:pt x="283390" y="1223926"/>
                  </a:lnTo>
                  <a:lnTo>
                    <a:pt x="321044" y="1248905"/>
                  </a:lnTo>
                  <a:lnTo>
                    <a:pt x="360411" y="1271372"/>
                  </a:lnTo>
                  <a:lnTo>
                    <a:pt x="401377" y="1291214"/>
                  </a:lnTo>
                  <a:lnTo>
                    <a:pt x="443828" y="1308316"/>
                  </a:lnTo>
                  <a:lnTo>
                    <a:pt x="487650" y="1322564"/>
                  </a:lnTo>
                  <a:lnTo>
                    <a:pt x="532729" y="1333845"/>
                  </a:lnTo>
                  <a:lnTo>
                    <a:pt x="578952" y="1342044"/>
                  </a:lnTo>
                  <a:lnTo>
                    <a:pt x="626203" y="1347047"/>
                  </a:lnTo>
                  <a:lnTo>
                    <a:pt x="674370" y="1348739"/>
                  </a:lnTo>
                  <a:lnTo>
                    <a:pt x="722536" y="1347047"/>
                  </a:lnTo>
                  <a:lnTo>
                    <a:pt x="769787" y="1342044"/>
                  </a:lnTo>
                  <a:lnTo>
                    <a:pt x="816010" y="1333845"/>
                  </a:lnTo>
                  <a:lnTo>
                    <a:pt x="861089" y="1322564"/>
                  </a:lnTo>
                  <a:lnTo>
                    <a:pt x="904911" y="1308316"/>
                  </a:lnTo>
                  <a:lnTo>
                    <a:pt x="947362" y="1291214"/>
                  </a:lnTo>
                  <a:lnTo>
                    <a:pt x="988328" y="1271372"/>
                  </a:lnTo>
                  <a:lnTo>
                    <a:pt x="1027695" y="1248905"/>
                  </a:lnTo>
                  <a:lnTo>
                    <a:pt x="1065349" y="1223926"/>
                  </a:lnTo>
                  <a:lnTo>
                    <a:pt x="1101175" y="1196549"/>
                  </a:lnTo>
                  <a:lnTo>
                    <a:pt x="1135060" y="1166889"/>
                  </a:lnTo>
                  <a:lnTo>
                    <a:pt x="1166889" y="1135060"/>
                  </a:lnTo>
                  <a:lnTo>
                    <a:pt x="1196549" y="1101175"/>
                  </a:lnTo>
                  <a:lnTo>
                    <a:pt x="1223926" y="1065349"/>
                  </a:lnTo>
                  <a:lnTo>
                    <a:pt x="1248905" y="1027695"/>
                  </a:lnTo>
                  <a:lnTo>
                    <a:pt x="1271372" y="988328"/>
                  </a:lnTo>
                  <a:lnTo>
                    <a:pt x="1291214" y="947362"/>
                  </a:lnTo>
                  <a:lnTo>
                    <a:pt x="1308316" y="904911"/>
                  </a:lnTo>
                  <a:lnTo>
                    <a:pt x="1322564" y="861089"/>
                  </a:lnTo>
                  <a:lnTo>
                    <a:pt x="1333845" y="816010"/>
                  </a:lnTo>
                  <a:lnTo>
                    <a:pt x="1342044" y="769787"/>
                  </a:lnTo>
                  <a:lnTo>
                    <a:pt x="1347047" y="722536"/>
                  </a:lnTo>
                  <a:lnTo>
                    <a:pt x="1348739" y="674369"/>
                  </a:lnTo>
                  <a:lnTo>
                    <a:pt x="1347047" y="626203"/>
                  </a:lnTo>
                  <a:lnTo>
                    <a:pt x="1342044" y="578952"/>
                  </a:lnTo>
                  <a:lnTo>
                    <a:pt x="1333845" y="532729"/>
                  </a:lnTo>
                  <a:lnTo>
                    <a:pt x="1322564" y="487650"/>
                  </a:lnTo>
                  <a:lnTo>
                    <a:pt x="1308316" y="443828"/>
                  </a:lnTo>
                  <a:lnTo>
                    <a:pt x="1291214" y="401377"/>
                  </a:lnTo>
                  <a:lnTo>
                    <a:pt x="1271372" y="360411"/>
                  </a:lnTo>
                  <a:lnTo>
                    <a:pt x="1248905" y="321044"/>
                  </a:lnTo>
                  <a:lnTo>
                    <a:pt x="1223926" y="283390"/>
                  </a:lnTo>
                  <a:lnTo>
                    <a:pt x="1196549" y="247564"/>
                  </a:lnTo>
                  <a:lnTo>
                    <a:pt x="1166889" y="213679"/>
                  </a:lnTo>
                  <a:lnTo>
                    <a:pt x="1135060" y="181850"/>
                  </a:lnTo>
                  <a:lnTo>
                    <a:pt x="1101175" y="152190"/>
                  </a:lnTo>
                  <a:lnTo>
                    <a:pt x="1065349" y="124813"/>
                  </a:lnTo>
                  <a:lnTo>
                    <a:pt x="1027695" y="99834"/>
                  </a:lnTo>
                  <a:lnTo>
                    <a:pt x="988328" y="77367"/>
                  </a:lnTo>
                  <a:lnTo>
                    <a:pt x="947362" y="57525"/>
                  </a:lnTo>
                  <a:lnTo>
                    <a:pt x="904911" y="40423"/>
                  </a:lnTo>
                  <a:lnTo>
                    <a:pt x="861089" y="26175"/>
                  </a:lnTo>
                  <a:lnTo>
                    <a:pt x="816010" y="14894"/>
                  </a:lnTo>
                  <a:lnTo>
                    <a:pt x="769787" y="6695"/>
                  </a:lnTo>
                  <a:lnTo>
                    <a:pt x="722536" y="1692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5308" y="4137660"/>
              <a:ext cx="781811" cy="78181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655308" y="413766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0" y="781812"/>
                  </a:moveTo>
                  <a:lnTo>
                    <a:pt x="781811" y="781812"/>
                  </a:lnTo>
                  <a:lnTo>
                    <a:pt x="781811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998714" y="3972559"/>
            <a:ext cx="2904490" cy="10922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dirty="0" sz="2400">
                <a:latin typeface="Microsoft Sans Serif"/>
                <a:cs typeface="Microsoft Sans Serif"/>
              </a:rPr>
              <a:t>Design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website </a:t>
            </a:r>
            <a:r>
              <a:rPr dirty="0" sz="2400" spc="-20">
                <a:latin typeface="Microsoft Sans Serif"/>
                <a:cs typeface="Microsoft Sans Serif"/>
              </a:rPr>
              <a:t>using </a:t>
            </a:r>
            <a:r>
              <a:rPr dirty="0" sz="2400">
                <a:latin typeface="Microsoft Sans Serif"/>
                <a:cs typeface="Microsoft Sans Serif"/>
              </a:rPr>
              <a:t>flask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integrate model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972055"/>
            <a:ext cx="5638800" cy="3541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22121"/>
            <a:ext cx="14935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"/>
              <a:t>Dataset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452627" y="1973579"/>
            <a:ext cx="2222500" cy="1338580"/>
            <a:chOff x="452627" y="1973579"/>
            <a:chExt cx="2222500" cy="1338580"/>
          </a:xfrm>
        </p:grpSpPr>
        <p:sp>
          <p:nvSpPr>
            <p:cNvPr id="5" name="object 5" descr=""/>
            <p:cNvSpPr/>
            <p:nvPr/>
          </p:nvSpPr>
          <p:spPr>
            <a:xfrm>
              <a:off x="458723" y="19796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2077212" y="0"/>
                  </a:moveTo>
                  <a:lnTo>
                    <a:pt x="132588" y="0"/>
                  </a:lnTo>
                  <a:lnTo>
                    <a:pt x="90679" y="6754"/>
                  </a:lnTo>
                  <a:lnTo>
                    <a:pt x="54282" y="25566"/>
                  </a:lnTo>
                  <a:lnTo>
                    <a:pt x="25581" y="54260"/>
                  </a:lnTo>
                  <a:lnTo>
                    <a:pt x="6759" y="90659"/>
                  </a:lnTo>
                  <a:lnTo>
                    <a:pt x="0" y="132587"/>
                  </a:lnTo>
                  <a:lnTo>
                    <a:pt x="0" y="1193291"/>
                  </a:lnTo>
                  <a:lnTo>
                    <a:pt x="6759" y="1235220"/>
                  </a:lnTo>
                  <a:lnTo>
                    <a:pt x="25581" y="1271619"/>
                  </a:lnTo>
                  <a:lnTo>
                    <a:pt x="54282" y="1300313"/>
                  </a:lnTo>
                  <a:lnTo>
                    <a:pt x="90679" y="1319125"/>
                  </a:lnTo>
                  <a:lnTo>
                    <a:pt x="132588" y="1325879"/>
                  </a:lnTo>
                  <a:lnTo>
                    <a:pt x="2077212" y="1325879"/>
                  </a:lnTo>
                  <a:lnTo>
                    <a:pt x="2119140" y="1319125"/>
                  </a:lnTo>
                  <a:lnTo>
                    <a:pt x="2155539" y="1300313"/>
                  </a:lnTo>
                  <a:lnTo>
                    <a:pt x="2184233" y="1271619"/>
                  </a:lnTo>
                  <a:lnTo>
                    <a:pt x="2203045" y="1235220"/>
                  </a:lnTo>
                  <a:lnTo>
                    <a:pt x="2209800" y="1193291"/>
                  </a:lnTo>
                  <a:lnTo>
                    <a:pt x="2209800" y="132587"/>
                  </a:lnTo>
                  <a:lnTo>
                    <a:pt x="2203045" y="90659"/>
                  </a:lnTo>
                  <a:lnTo>
                    <a:pt x="2184233" y="54260"/>
                  </a:lnTo>
                  <a:lnTo>
                    <a:pt x="2155539" y="25566"/>
                  </a:lnTo>
                  <a:lnTo>
                    <a:pt x="2119140" y="6754"/>
                  </a:lnTo>
                  <a:lnTo>
                    <a:pt x="2077212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8723" y="19796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0" y="132587"/>
                  </a:moveTo>
                  <a:lnTo>
                    <a:pt x="6759" y="90659"/>
                  </a:lnTo>
                  <a:lnTo>
                    <a:pt x="25581" y="54260"/>
                  </a:lnTo>
                  <a:lnTo>
                    <a:pt x="54282" y="25566"/>
                  </a:lnTo>
                  <a:lnTo>
                    <a:pt x="90679" y="6754"/>
                  </a:lnTo>
                  <a:lnTo>
                    <a:pt x="132588" y="0"/>
                  </a:lnTo>
                  <a:lnTo>
                    <a:pt x="2077212" y="0"/>
                  </a:lnTo>
                  <a:lnTo>
                    <a:pt x="2119140" y="6754"/>
                  </a:lnTo>
                  <a:lnTo>
                    <a:pt x="2155539" y="25566"/>
                  </a:lnTo>
                  <a:lnTo>
                    <a:pt x="2184233" y="54260"/>
                  </a:lnTo>
                  <a:lnTo>
                    <a:pt x="2203045" y="90659"/>
                  </a:lnTo>
                  <a:lnTo>
                    <a:pt x="2209800" y="132587"/>
                  </a:lnTo>
                  <a:lnTo>
                    <a:pt x="2209800" y="1193291"/>
                  </a:lnTo>
                  <a:lnTo>
                    <a:pt x="2203045" y="1235220"/>
                  </a:lnTo>
                  <a:lnTo>
                    <a:pt x="2184233" y="1271619"/>
                  </a:lnTo>
                  <a:lnTo>
                    <a:pt x="2155539" y="1300313"/>
                  </a:lnTo>
                  <a:lnTo>
                    <a:pt x="2119140" y="1319125"/>
                  </a:lnTo>
                  <a:lnTo>
                    <a:pt x="2077212" y="1325879"/>
                  </a:lnTo>
                  <a:lnTo>
                    <a:pt x="132588" y="1325879"/>
                  </a:lnTo>
                  <a:lnTo>
                    <a:pt x="90679" y="1319125"/>
                  </a:lnTo>
                  <a:lnTo>
                    <a:pt x="54282" y="1300313"/>
                  </a:lnTo>
                  <a:lnTo>
                    <a:pt x="25581" y="1271619"/>
                  </a:lnTo>
                  <a:lnTo>
                    <a:pt x="6759" y="1235220"/>
                  </a:lnTo>
                  <a:lnTo>
                    <a:pt x="0" y="1193291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71880" y="2445258"/>
            <a:ext cx="1779905" cy="3670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152400">
              <a:lnSpc>
                <a:spcPts val="1250"/>
              </a:lnSpc>
              <a:spcBef>
                <a:spcPts val="300"/>
              </a:spcBef>
            </a:pP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German</a:t>
            </a:r>
            <a:r>
              <a:rPr dirty="0" sz="1200" spc="-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dirty="0" sz="12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 b="1" i="1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-2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Recognition</a:t>
            </a:r>
            <a:r>
              <a:rPr dirty="0" sz="12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FFFFFF"/>
                </a:solidFill>
                <a:latin typeface="Arial"/>
                <a:cs typeface="Arial"/>
              </a:rPr>
              <a:t>Benchmark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862072" y="2368295"/>
            <a:ext cx="469900" cy="548640"/>
          </a:xfrm>
          <a:custGeom>
            <a:avLst/>
            <a:gdLst/>
            <a:ahLst/>
            <a:cxnLst/>
            <a:rect l="l" t="t" r="r" b="b"/>
            <a:pathLst>
              <a:path w="469900" h="548639">
                <a:moveTo>
                  <a:pt x="234695" y="0"/>
                </a:moveTo>
                <a:lnTo>
                  <a:pt x="234695" y="109727"/>
                </a:lnTo>
                <a:lnTo>
                  <a:pt x="0" y="109727"/>
                </a:lnTo>
                <a:lnTo>
                  <a:pt x="0" y="438912"/>
                </a:lnTo>
                <a:lnTo>
                  <a:pt x="234695" y="438912"/>
                </a:lnTo>
                <a:lnTo>
                  <a:pt x="234695" y="548639"/>
                </a:lnTo>
                <a:lnTo>
                  <a:pt x="469391" y="274319"/>
                </a:lnTo>
                <a:lnTo>
                  <a:pt x="234695" y="0"/>
                </a:lnTo>
                <a:close/>
              </a:path>
            </a:pathLst>
          </a:custGeom>
          <a:solidFill>
            <a:srgbClr val="DDC5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3546347" y="1973579"/>
            <a:ext cx="2222500" cy="1338580"/>
            <a:chOff x="3546347" y="1973579"/>
            <a:chExt cx="2222500" cy="1338580"/>
          </a:xfrm>
        </p:grpSpPr>
        <p:sp>
          <p:nvSpPr>
            <p:cNvPr id="10" name="object 10" descr=""/>
            <p:cNvSpPr/>
            <p:nvPr/>
          </p:nvSpPr>
          <p:spPr>
            <a:xfrm>
              <a:off x="3552443" y="19796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2077211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1"/>
                  </a:lnTo>
                  <a:lnTo>
                    <a:pt x="6754" y="1235220"/>
                  </a:lnTo>
                  <a:lnTo>
                    <a:pt x="25566" y="1271619"/>
                  </a:lnTo>
                  <a:lnTo>
                    <a:pt x="54260" y="1300313"/>
                  </a:lnTo>
                  <a:lnTo>
                    <a:pt x="90659" y="1319125"/>
                  </a:lnTo>
                  <a:lnTo>
                    <a:pt x="132587" y="1325879"/>
                  </a:lnTo>
                  <a:lnTo>
                    <a:pt x="2077211" y="1325879"/>
                  </a:lnTo>
                  <a:lnTo>
                    <a:pt x="2119140" y="1319125"/>
                  </a:lnTo>
                  <a:lnTo>
                    <a:pt x="2155539" y="1300313"/>
                  </a:lnTo>
                  <a:lnTo>
                    <a:pt x="2184233" y="1271619"/>
                  </a:lnTo>
                  <a:lnTo>
                    <a:pt x="2203045" y="1235220"/>
                  </a:lnTo>
                  <a:lnTo>
                    <a:pt x="2209800" y="1193291"/>
                  </a:lnTo>
                  <a:lnTo>
                    <a:pt x="2209800" y="132587"/>
                  </a:lnTo>
                  <a:lnTo>
                    <a:pt x="2203045" y="90659"/>
                  </a:lnTo>
                  <a:lnTo>
                    <a:pt x="2184233" y="54260"/>
                  </a:lnTo>
                  <a:lnTo>
                    <a:pt x="2155539" y="25566"/>
                  </a:lnTo>
                  <a:lnTo>
                    <a:pt x="2119140" y="6754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52443" y="19796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2077211" y="0"/>
                  </a:lnTo>
                  <a:lnTo>
                    <a:pt x="2119140" y="6754"/>
                  </a:lnTo>
                  <a:lnTo>
                    <a:pt x="2155539" y="25566"/>
                  </a:lnTo>
                  <a:lnTo>
                    <a:pt x="2184233" y="54260"/>
                  </a:lnTo>
                  <a:lnTo>
                    <a:pt x="2203045" y="90659"/>
                  </a:lnTo>
                  <a:lnTo>
                    <a:pt x="2209800" y="132587"/>
                  </a:lnTo>
                  <a:lnTo>
                    <a:pt x="2209800" y="1193291"/>
                  </a:lnTo>
                  <a:lnTo>
                    <a:pt x="2203045" y="1235220"/>
                  </a:lnTo>
                  <a:lnTo>
                    <a:pt x="2184233" y="1271619"/>
                  </a:lnTo>
                  <a:lnTo>
                    <a:pt x="2155539" y="1300313"/>
                  </a:lnTo>
                  <a:lnTo>
                    <a:pt x="2119140" y="1319125"/>
                  </a:lnTo>
                  <a:lnTo>
                    <a:pt x="2077211" y="1325879"/>
                  </a:lnTo>
                  <a:lnTo>
                    <a:pt x="132587" y="1325879"/>
                  </a:lnTo>
                  <a:lnTo>
                    <a:pt x="90659" y="1319125"/>
                  </a:lnTo>
                  <a:lnTo>
                    <a:pt x="54260" y="1300313"/>
                  </a:lnTo>
                  <a:lnTo>
                    <a:pt x="25566" y="1271619"/>
                  </a:lnTo>
                  <a:lnTo>
                    <a:pt x="6754" y="1235220"/>
                  </a:lnTo>
                  <a:lnTo>
                    <a:pt x="0" y="1193291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626358" y="2129409"/>
            <a:ext cx="2059939" cy="99821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1270">
              <a:lnSpc>
                <a:spcPct val="86400"/>
              </a:lnSpc>
              <a:spcBef>
                <a:spcPts val="29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GTSRB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German Traffic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Recognition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Benchmark.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GTSRB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mainly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Classification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Vision.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383023" y="3500628"/>
            <a:ext cx="548640" cy="467995"/>
          </a:xfrm>
          <a:custGeom>
            <a:avLst/>
            <a:gdLst/>
            <a:ahLst/>
            <a:cxnLst/>
            <a:rect l="l" t="t" r="r" b="b"/>
            <a:pathLst>
              <a:path w="548639" h="467995">
                <a:moveTo>
                  <a:pt x="438912" y="0"/>
                </a:moveTo>
                <a:lnTo>
                  <a:pt x="109727" y="0"/>
                </a:lnTo>
                <a:lnTo>
                  <a:pt x="109727" y="233934"/>
                </a:lnTo>
                <a:lnTo>
                  <a:pt x="0" y="233934"/>
                </a:lnTo>
                <a:lnTo>
                  <a:pt x="274320" y="467868"/>
                </a:lnTo>
                <a:lnTo>
                  <a:pt x="548639" y="233934"/>
                </a:lnTo>
                <a:lnTo>
                  <a:pt x="438912" y="233934"/>
                </a:lnTo>
                <a:lnTo>
                  <a:pt x="438912" y="0"/>
                </a:lnTo>
                <a:close/>
              </a:path>
            </a:pathLst>
          </a:custGeom>
          <a:solidFill>
            <a:srgbClr val="DDC5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3546347" y="4183379"/>
            <a:ext cx="2222500" cy="1338580"/>
            <a:chOff x="3546347" y="4183379"/>
            <a:chExt cx="2222500" cy="1338580"/>
          </a:xfrm>
        </p:grpSpPr>
        <p:sp>
          <p:nvSpPr>
            <p:cNvPr id="15" name="object 15" descr=""/>
            <p:cNvSpPr/>
            <p:nvPr/>
          </p:nvSpPr>
          <p:spPr>
            <a:xfrm>
              <a:off x="3552443" y="41894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2077211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4" y="1235220"/>
                  </a:lnTo>
                  <a:lnTo>
                    <a:pt x="25566" y="1271619"/>
                  </a:lnTo>
                  <a:lnTo>
                    <a:pt x="54260" y="1300313"/>
                  </a:lnTo>
                  <a:lnTo>
                    <a:pt x="90659" y="1319125"/>
                  </a:lnTo>
                  <a:lnTo>
                    <a:pt x="132587" y="1325880"/>
                  </a:lnTo>
                  <a:lnTo>
                    <a:pt x="2077211" y="1325880"/>
                  </a:lnTo>
                  <a:lnTo>
                    <a:pt x="2119140" y="1319125"/>
                  </a:lnTo>
                  <a:lnTo>
                    <a:pt x="2155539" y="1300313"/>
                  </a:lnTo>
                  <a:lnTo>
                    <a:pt x="2184233" y="1271619"/>
                  </a:lnTo>
                  <a:lnTo>
                    <a:pt x="2203045" y="1235220"/>
                  </a:lnTo>
                  <a:lnTo>
                    <a:pt x="2209800" y="1193292"/>
                  </a:lnTo>
                  <a:lnTo>
                    <a:pt x="2209800" y="132587"/>
                  </a:lnTo>
                  <a:lnTo>
                    <a:pt x="2203045" y="90659"/>
                  </a:lnTo>
                  <a:lnTo>
                    <a:pt x="2184233" y="54260"/>
                  </a:lnTo>
                  <a:lnTo>
                    <a:pt x="2155539" y="25566"/>
                  </a:lnTo>
                  <a:lnTo>
                    <a:pt x="2119140" y="6754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52443" y="41894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2077211" y="0"/>
                  </a:lnTo>
                  <a:lnTo>
                    <a:pt x="2119140" y="6754"/>
                  </a:lnTo>
                  <a:lnTo>
                    <a:pt x="2155539" y="25566"/>
                  </a:lnTo>
                  <a:lnTo>
                    <a:pt x="2184233" y="54260"/>
                  </a:lnTo>
                  <a:lnTo>
                    <a:pt x="2203045" y="90659"/>
                  </a:lnTo>
                  <a:lnTo>
                    <a:pt x="2209800" y="132587"/>
                  </a:lnTo>
                  <a:lnTo>
                    <a:pt x="2209800" y="1193292"/>
                  </a:lnTo>
                  <a:lnTo>
                    <a:pt x="2203045" y="1235220"/>
                  </a:lnTo>
                  <a:lnTo>
                    <a:pt x="2184233" y="1271619"/>
                  </a:lnTo>
                  <a:lnTo>
                    <a:pt x="2155539" y="1300313"/>
                  </a:lnTo>
                  <a:lnTo>
                    <a:pt x="2119140" y="1319125"/>
                  </a:lnTo>
                  <a:lnTo>
                    <a:pt x="2077211" y="1325880"/>
                  </a:lnTo>
                  <a:lnTo>
                    <a:pt x="132587" y="1325880"/>
                  </a:lnTo>
                  <a:lnTo>
                    <a:pt x="90659" y="1319125"/>
                  </a:lnTo>
                  <a:lnTo>
                    <a:pt x="54260" y="1300313"/>
                  </a:lnTo>
                  <a:lnTo>
                    <a:pt x="25566" y="1271619"/>
                  </a:lnTo>
                  <a:lnTo>
                    <a:pt x="6754" y="123522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644646" y="4584319"/>
            <a:ext cx="2023745" cy="5302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307975">
              <a:lnSpc>
                <a:spcPts val="1280"/>
              </a:lnSpc>
              <a:spcBef>
                <a:spcPts val="275"/>
              </a:spcBef>
              <a:buFont typeface="Segoe UI Symbol"/>
              <a:buChar char="➢"/>
              <a:tabLst>
                <a:tab pos="32067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50000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endParaRPr sz="1200">
              <a:latin typeface="Arial"/>
              <a:cs typeface="Arial"/>
            </a:endParaRPr>
          </a:p>
          <a:p>
            <a:pPr marL="631190">
              <a:lnSpc>
                <a:spcPts val="1235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43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classes.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889504" y="4578096"/>
            <a:ext cx="467995" cy="548640"/>
          </a:xfrm>
          <a:custGeom>
            <a:avLst/>
            <a:gdLst/>
            <a:ahLst/>
            <a:cxnLst/>
            <a:rect l="l" t="t" r="r" b="b"/>
            <a:pathLst>
              <a:path w="467995" h="548639">
                <a:moveTo>
                  <a:pt x="233933" y="0"/>
                </a:moveTo>
                <a:lnTo>
                  <a:pt x="0" y="274319"/>
                </a:lnTo>
                <a:lnTo>
                  <a:pt x="233933" y="548639"/>
                </a:lnTo>
                <a:lnTo>
                  <a:pt x="233933" y="438911"/>
                </a:lnTo>
                <a:lnTo>
                  <a:pt x="467868" y="438911"/>
                </a:lnTo>
                <a:lnTo>
                  <a:pt x="467868" y="109727"/>
                </a:lnTo>
                <a:lnTo>
                  <a:pt x="233933" y="109727"/>
                </a:lnTo>
                <a:lnTo>
                  <a:pt x="233933" y="0"/>
                </a:lnTo>
                <a:close/>
              </a:path>
            </a:pathLst>
          </a:custGeom>
          <a:solidFill>
            <a:srgbClr val="DDC5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52627" y="4183379"/>
            <a:ext cx="2222500" cy="1338580"/>
            <a:chOff x="452627" y="4183379"/>
            <a:chExt cx="2222500" cy="1338580"/>
          </a:xfrm>
        </p:grpSpPr>
        <p:sp>
          <p:nvSpPr>
            <p:cNvPr id="20" name="object 20" descr=""/>
            <p:cNvSpPr/>
            <p:nvPr/>
          </p:nvSpPr>
          <p:spPr>
            <a:xfrm>
              <a:off x="458723" y="41894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2077212" y="0"/>
                  </a:moveTo>
                  <a:lnTo>
                    <a:pt x="132588" y="0"/>
                  </a:lnTo>
                  <a:lnTo>
                    <a:pt x="90679" y="6754"/>
                  </a:lnTo>
                  <a:lnTo>
                    <a:pt x="54282" y="25566"/>
                  </a:lnTo>
                  <a:lnTo>
                    <a:pt x="25581" y="54260"/>
                  </a:lnTo>
                  <a:lnTo>
                    <a:pt x="6759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9" y="1235220"/>
                  </a:lnTo>
                  <a:lnTo>
                    <a:pt x="25581" y="1271619"/>
                  </a:lnTo>
                  <a:lnTo>
                    <a:pt x="54282" y="1300313"/>
                  </a:lnTo>
                  <a:lnTo>
                    <a:pt x="90679" y="1319125"/>
                  </a:lnTo>
                  <a:lnTo>
                    <a:pt x="132588" y="1325880"/>
                  </a:lnTo>
                  <a:lnTo>
                    <a:pt x="2077212" y="1325880"/>
                  </a:lnTo>
                  <a:lnTo>
                    <a:pt x="2119140" y="1319125"/>
                  </a:lnTo>
                  <a:lnTo>
                    <a:pt x="2155539" y="1300313"/>
                  </a:lnTo>
                  <a:lnTo>
                    <a:pt x="2184233" y="1271619"/>
                  </a:lnTo>
                  <a:lnTo>
                    <a:pt x="2203045" y="1235220"/>
                  </a:lnTo>
                  <a:lnTo>
                    <a:pt x="2209800" y="1193292"/>
                  </a:lnTo>
                  <a:lnTo>
                    <a:pt x="2209800" y="132587"/>
                  </a:lnTo>
                  <a:lnTo>
                    <a:pt x="2203045" y="90659"/>
                  </a:lnTo>
                  <a:lnTo>
                    <a:pt x="2184233" y="54260"/>
                  </a:lnTo>
                  <a:lnTo>
                    <a:pt x="2155539" y="25566"/>
                  </a:lnTo>
                  <a:lnTo>
                    <a:pt x="2119140" y="6754"/>
                  </a:lnTo>
                  <a:lnTo>
                    <a:pt x="2077212" y="0"/>
                  </a:lnTo>
                  <a:close/>
                </a:path>
              </a:pathLst>
            </a:custGeom>
            <a:solidFill>
              <a:srgbClr val="C18B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8723" y="4189475"/>
              <a:ext cx="2209800" cy="1325880"/>
            </a:xfrm>
            <a:custGeom>
              <a:avLst/>
              <a:gdLst/>
              <a:ahLst/>
              <a:cxnLst/>
              <a:rect l="l" t="t" r="r" b="b"/>
              <a:pathLst>
                <a:path w="2209800" h="1325879">
                  <a:moveTo>
                    <a:pt x="0" y="132587"/>
                  </a:moveTo>
                  <a:lnTo>
                    <a:pt x="6759" y="90659"/>
                  </a:lnTo>
                  <a:lnTo>
                    <a:pt x="25581" y="54260"/>
                  </a:lnTo>
                  <a:lnTo>
                    <a:pt x="54282" y="25566"/>
                  </a:lnTo>
                  <a:lnTo>
                    <a:pt x="90679" y="6754"/>
                  </a:lnTo>
                  <a:lnTo>
                    <a:pt x="132588" y="0"/>
                  </a:lnTo>
                  <a:lnTo>
                    <a:pt x="2077212" y="0"/>
                  </a:lnTo>
                  <a:lnTo>
                    <a:pt x="2119140" y="6754"/>
                  </a:lnTo>
                  <a:lnTo>
                    <a:pt x="2155539" y="25566"/>
                  </a:lnTo>
                  <a:lnTo>
                    <a:pt x="2184233" y="54260"/>
                  </a:lnTo>
                  <a:lnTo>
                    <a:pt x="2203045" y="90659"/>
                  </a:lnTo>
                  <a:lnTo>
                    <a:pt x="2209800" y="132587"/>
                  </a:lnTo>
                  <a:lnTo>
                    <a:pt x="2209800" y="1193292"/>
                  </a:lnTo>
                  <a:lnTo>
                    <a:pt x="2203045" y="1235220"/>
                  </a:lnTo>
                  <a:lnTo>
                    <a:pt x="2184233" y="1271619"/>
                  </a:lnTo>
                  <a:lnTo>
                    <a:pt x="2155539" y="1300313"/>
                  </a:lnTo>
                  <a:lnTo>
                    <a:pt x="2119140" y="1319125"/>
                  </a:lnTo>
                  <a:lnTo>
                    <a:pt x="2077212" y="1325880"/>
                  </a:lnTo>
                  <a:lnTo>
                    <a:pt x="132588" y="1325880"/>
                  </a:lnTo>
                  <a:lnTo>
                    <a:pt x="90679" y="1319125"/>
                  </a:lnTo>
                  <a:lnTo>
                    <a:pt x="54282" y="1300313"/>
                  </a:lnTo>
                  <a:lnTo>
                    <a:pt x="25581" y="1271619"/>
                  </a:lnTo>
                  <a:lnTo>
                    <a:pt x="6759" y="123522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66724" y="4584319"/>
            <a:ext cx="1991995" cy="5302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41300" marR="5080" indent="-229235">
              <a:lnSpc>
                <a:spcPts val="1280"/>
              </a:lnSpc>
              <a:spcBef>
                <a:spcPts val="275"/>
              </a:spcBef>
              <a:buFont typeface="Segoe UI Symbol"/>
              <a:buChar char="➢"/>
              <a:tabLst>
                <a:tab pos="41465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 multi-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1200">
              <a:latin typeface="Arial"/>
              <a:cs typeface="Arial"/>
            </a:endParaRPr>
          </a:p>
          <a:p>
            <a:pPr marL="205740">
              <a:lnSpc>
                <a:spcPts val="1235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problems.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808482"/>
            <a:ext cx="3822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Data</a:t>
            </a:r>
            <a:r>
              <a:rPr dirty="0" sz="3600" spc="225"/>
              <a:t> </a:t>
            </a:r>
            <a:r>
              <a:rPr dirty="0" sz="3600" spc="70"/>
              <a:t>Preprocessing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998219" y="2199132"/>
            <a:ext cx="1348740" cy="1350645"/>
            <a:chOff x="998219" y="2199132"/>
            <a:chExt cx="1348740" cy="1350645"/>
          </a:xfrm>
        </p:grpSpPr>
        <p:sp>
          <p:nvSpPr>
            <p:cNvPr id="4" name="object 4" descr=""/>
            <p:cNvSpPr/>
            <p:nvPr/>
          </p:nvSpPr>
          <p:spPr>
            <a:xfrm>
              <a:off x="998219" y="2199132"/>
              <a:ext cx="1348740" cy="1350645"/>
            </a:xfrm>
            <a:custGeom>
              <a:avLst/>
              <a:gdLst/>
              <a:ahLst/>
              <a:cxnLst/>
              <a:rect l="l" t="t" r="r" b="b"/>
              <a:pathLst>
                <a:path w="1348739" h="1350645">
                  <a:moveTo>
                    <a:pt x="674369" y="0"/>
                  </a:moveTo>
                  <a:lnTo>
                    <a:pt x="626203" y="1695"/>
                  </a:lnTo>
                  <a:lnTo>
                    <a:pt x="578952" y="6704"/>
                  </a:lnTo>
                  <a:lnTo>
                    <a:pt x="532729" y="14913"/>
                  </a:lnTo>
                  <a:lnTo>
                    <a:pt x="487650" y="26207"/>
                  </a:lnTo>
                  <a:lnTo>
                    <a:pt x="443828" y="40473"/>
                  </a:lnTo>
                  <a:lnTo>
                    <a:pt x="401377" y="57596"/>
                  </a:lnTo>
                  <a:lnTo>
                    <a:pt x="360411" y="77462"/>
                  </a:lnTo>
                  <a:lnTo>
                    <a:pt x="321044" y="99956"/>
                  </a:lnTo>
                  <a:lnTo>
                    <a:pt x="283390" y="124965"/>
                  </a:lnTo>
                  <a:lnTo>
                    <a:pt x="247564" y="152374"/>
                  </a:lnTo>
                  <a:lnTo>
                    <a:pt x="213679" y="182069"/>
                  </a:lnTo>
                  <a:lnTo>
                    <a:pt x="181850" y="213936"/>
                  </a:lnTo>
                  <a:lnTo>
                    <a:pt x="152190" y="247860"/>
                  </a:lnTo>
                  <a:lnTo>
                    <a:pt x="124813" y="283728"/>
                  </a:lnTo>
                  <a:lnTo>
                    <a:pt x="99834" y="321424"/>
                  </a:lnTo>
                  <a:lnTo>
                    <a:pt x="77367" y="360835"/>
                  </a:lnTo>
                  <a:lnTo>
                    <a:pt x="57525" y="401847"/>
                  </a:lnTo>
                  <a:lnTo>
                    <a:pt x="40423" y="444345"/>
                  </a:lnTo>
                  <a:lnTo>
                    <a:pt x="26175" y="488215"/>
                  </a:lnTo>
                  <a:lnTo>
                    <a:pt x="14894" y="533343"/>
                  </a:lnTo>
                  <a:lnTo>
                    <a:pt x="6695" y="579615"/>
                  </a:lnTo>
                  <a:lnTo>
                    <a:pt x="1692" y="626916"/>
                  </a:lnTo>
                  <a:lnTo>
                    <a:pt x="0" y="675131"/>
                  </a:lnTo>
                  <a:lnTo>
                    <a:pt x="1692" y="723347"/>
                  </a:lnTo>
                  <a:lnTo>
                    <a:pt x="6695" y="770648"/>
                  </a:lnTo>
                  <a:lnTo>
                    <a:pt x="14894" y="816920"/>
                  </a:lnTo>
                  <a:lnTo>
                    <a:pt x="26175" y="862048"/>
                  </a:lnTo>
                  <a:lnTo>
                    <a:pt x="40423" y="905918"/>
                  </a:lnTo>
                  <a:lnTo>
                    <a:pt x="57525" y="948416"/>
                  </a:lnTo>
                  <a:lnTo>
                    <a:pt x="77367" y="989428"/>
                  </a:lnTo>
                  <a:lnTo>
                    <a:pt x="99834" y="1028839"/>
                  </a:lnTo>
                  <a:lnTo>
                    <a:pt x="124813" y="1066535"/>
                  </a:lnTo>
                  <a:lnTo>
                    <a:pt x="152190" y="1102403"/>
                  </a:lnTo>
                  <a:lnTo>
                    <a:pt x="181850" y="1136327"/>
                  </a:lnTo>
                  <a:lnTo>
                    <a:pt x="213679" y="1168194"/>
                  </a:lnTo>
                  <a:lnTo>
                    <a:pt x="247564" y="1197889"/>
                  </a:lnTo>
                  <a:lnTo>
                    <a:pt x="283390" y="1225298"/>
                  </a:lnTo>
                  <a:lnTo>
                    <a:pt x="321044" y="1250307"/>
                  </a:lnTo>
                  <a:lnTo>
                    <a:pt x="360411" y="1272801"/>
                  </a:lnTo>
                  <a:lnTo>
                    <a:pt x="401377" y="1292667"/>
                  </a:lnTo>
                  <a:lnTo>
                    <a:pt x="443828" y="1309790"/>
                  </a:lnTo>
                  <a:lnTo>
                    <a:pt x="487650" y="1324056"/>
                  </a:lnTo>
                  <a:lnTo>
                    <a:pt x="532729" y="1335350"/>
                  </a:lnTo>
                  <a:lnTo>
                    <a:pt x="578952" y="1343559"/>
                  </a:lnTo>
                  <a:lnTo>
                    <a:pt x="626203" y="1348568"/>
                  </a:lnTo>
                  <a:lnTo>
                    <a:pt x="674369" y="1350264"/>
                  </a:lnTo>
                  <a:lnTo>
                    <a:pt x="722536" y="1348568"/>
                  </a:lnTo>
                  <a:lnTo>
                    <a:pt x="769787" y="1343559"/>
                  </a:lnTo>
                  <a:lnTo>
                    <a:pt x="816010" y="1335350"/>
                  </a:lnTo>
                  <a:lnTo>
                    <a:pt x="861089" y="1324056"/>
                  </a:lnTo>
                  <a:lnTo>
                    <a:pt x="904911" y="1309790"/>
                  </a:lnTo>
                  <a:lnTo>
                    <a:pt x="947362" y="1292667"/>
                  </a:lnTo>
                  <a:lnTo>
                    <a:pt x="988328" y="1272801"/>
                  </a:lnTo>
                  <a:lnTo>
                    <a:pt x="1027695" y="1250307"/>
                  </a:lnTo>
                  <a:lnTo>
                    <a:pt x="1065349" y="1225298"/>
                  </a:lnTo>
                  <a:lnTo>
                    <a:pt x="1101175" y="1197889"/>
                  </a:lnTo>
                  <a:lnTo>
                    <a:pt x="1135060" y="1168194"/>
                  </a:lnTo>
                  <a:lnTo>
                    <a:pt x="1166889" y="1136327"/>
                  </a:lnTo>
                  <a:lnTo>
                    <a:pt x="1196549" y="1102403"/>
                  </a:lnTo>
                  <a:lnTo>
                    <a:pt x="1223926" y="1066535"/>
                  </a:lnTo>
                  <a:lnTo>
                    <a:pt x="1248905" y="1028839"/>
                  </a:lnTo>
                  <a:lnTo>
                    <a:pt x="1271372" y="989428"/>
                  </a:lnTo>
                  <a:lnTo>
                    <a:pt x="1291214" y="948416"/>
                  </a:lnTo>
                  <a:lnTo>
                    <a:pt x="1308316" y="905918"/>
                  </a:lnTo>
                  <a:lnTo>
                    <a:pt x="1322564" y="862048"/>
                  </a:lnTo>
                  <a:lnTo>
                    <a:pt x="1333845" y="816920"/>
                  </a:lnTo>
                  <a:lnTo>
                    <a:pt x="1342044" y="770648"/>
                  </a:lnTo>
                  <a:lnTo>
                    <a:pt x="1347047" y="723347"/>
                  </a:lnTo>
                  <a:lnTo>
                    <a:pt x="1348740" y="675131"/>
                  </a:lnTo>
                  <a:lnTo>
                    <a:pt x="1347047" y="626916"/>
                  </a:lnTo>
                  <a:lnTo>
                    <a:pt x="1342044" y="579615"/>
                  </a:lnTo>
                  <a:lnTo>
                    <a:pt x="1333845" y="533343"/>
                  </a:lnTo>
                  <a:lnTo>
                    <a:pt x="1322564" y="488215"/>
                  </a:lnTo>
                  <a:lnTo>
                    <a:pt x="1308316" y="444345"/>
                  </a:lnTo>
                  <a:lnTo>
                    <a:pt x="1291214" y="401847"/>
                  </a:lnTo>
                  <a:lnTo>
                    <a:pt x="1271372" y="360835"/>
                  </a:lnTo>
                  <a:lnTo>
                    <a:pt x="1248905" y="321424"/>
                  </a:lnTo>
                  <a:lnTo>
                    <a:pt x="1223926" y="283728"/>
                  </a:lnTo>
                  <a:lnTo>
                    <a:pt x="1196549" y="247860"/>
                  </a:lnTo>
                  <a:lnTo>
                    <a:pt x="1166889" y="213936"/>
                  </a:lnTo>
                  <a:lnTo>
                    <a:pt x="1135060" y="182069"/>
                  </a:lnTo>
                  <a:lnTo>
                    <a:pt x="1101175" y="152374"/>
                  </a:lnTo>
                  <a:lnTo>
                    <a:pt x="1065349" y="124965"/>
                  </a:lnTo>
                  <a:lnTo>
                    <a:pt x="1027695" y="99956"/>
                  </a:lnTo>
                  <a:lnTo>
                    <a:pt x="988328" y="77462"/>
                  </a:lnTo>
                  <a:lnTo>
                    <a:pt x="947362" y="57596"/>
                  </a:lnTo>
                  <a:lnTo>
                    <a:pt x="904911" y="40473"/>
                  </a:lnTo>
                  <a:lnTo>
                    <a:pt x="861089" y="26207"/>
                  </a:lnTo>
                  <a:lnTo>
                    <a:pt x="816010" y="14913"/>
                  </a:lnTo>
                  <a:lnTo>
                    <a:pt x="769787" y="6704"/>
                  </a:lnTo>
                  <a:lnTo>
                    <a:pt x="722536" y="1695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683" y="2482596"/>
              <a:ext cx="781812" cy="7833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281683" y="2482596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0" y="783336"/>
                  </a:moveTo>
                  <a:lnTo>
                    <a:pt x="781812" y="783336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624073" y="2493390"/>
            <a:ext cx="2362835" cy="7416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dirty="0" sz="2400">
                <a:latin typeface="Arial"/>
                <a:cs typeface="Arial"/>
              </a:rPr>
              <a:t>Read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Resize images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371844" y="2199132"/>
            <a:ext cx="1348740" cy="1350645"/>
            <a:chOff x="6371844" y="2199132"/>
            <a:chExt cx="1348740" cy="1350645"/>
          </a:xfrm>
        </p:grpSpPr>
        <p:sp>
          <p:nvSpPr>
            <p:cNvPr id="9" name="object 9" descr=""/>
            <p:cNvSpPr/>
            <p:nvPr/>
          </p:nvSpPr>
          <p:spPr>
            <a:xfrm>
              <a:off x="6371844" y="2199132"/>
              <a:ext cx="1348740" cy="1350645"/>
            </a:xfrm>
            <a:custGeom>
              <a:avLst/>
              <a:gdLst/>
              <a:ahLst/>
              <a:cxnLst/>
              <a:rect l="l" t="t" r="r" b="b"/>
              <a:pathLst>
                <a:path w="1348740" h="1350645">
                  <a:moveTo>
                    <a:pt x="674370" y="0"/>
                  </a:moveTo>
                  <a:lnTo>
                    <a:pt x="626203" y="1695"/>
                  </a:lnTo>
                  <a:lnTo>
                    <a:pt x="578952" y="6704"/>
                  </a:lnTo>
                  <a:lnTo>
                    <a:pt x="532729" y="14913"/>
                  </a:lnTo>
                  <a:lnTo>
                    <a:pt x="487650" y="26207"/>
                  </a:lnTo>
                  <a:lnTo>
                    <a:pt x="443828" y="40473"/>
                  </a:lnTo>
                  <a:lnTo>
                    <a:pt x="401377" y="57596"/>
                  </a:lnTo>
                  <a:lnTo>
                    <a:pt x="360411" y="77462"/>
                  </a:lnTo>
                  <a:lnTo>
                    <a:pt x="321044" y="99956"/>
                  </a:lnTo>
                  <a:lnTo>
                    <a:pt x="283390" y="124965"/>
                  </a:lnTo>
                  <a:lnTo>
                    <a:pt x="247564" y="152374"/>
                  </a:lnTo>
                  <a:lnTo>
                    <a:pt x="213679" y="182069"/>
                  </a:lnTo>
                  <a:lnTo>
                    <a:pt x="181850" y="213936"/>
                  </a:lnTo>
                  <a:lnTo>
                    <a:pt x="152190" y="247860"/>
                  </a:lnTo>
                  <a:lnTo>
                    <a:pt x="124813" y="283728"/>
                  </a:lnTo>
                  <a:lnTo>
                    <a:pt x="99834" y="321424"/>
                  </a:lnTo>
                  <a:lnTo>
                    <a:pt x="77367" y="360835"/>
                  </a:lnTo>
                  <a:lnTo>
                    <a:pt x="57525" y="401847"/>
                  </a:lnTo>
                  <a:lnTo>
                    <a:pt x="40423" y="444345"/>
                  </a:lnTo>
                  <a:lnTo>
                    <a:pt x="26175" y="488215"/>
                  </a:lnTo>
                  <a:lnTo>
                    <a:pt x="14894" y="533343"/>
                  </a:lnTo>
                  <a:lnTo>
                    <a:pt x="6695" y="579615"/>
                  </a:lnTo>
                  <a:lnTo>
                    <a:pt x="1692" y="626916"/>
                  </a:lnTo>
                  <a:lnTo>
                    <a:pt x="0" y="675131"/>
                  </a:lnTo>
                  <a:lnTo>
                    <a:pt x="1692" y="723347"/>
                  </a:lnTo>
                  <a:lnTo>
                    <a:pt x="6695" y="770648"/>
                  </a:lnTo>
                  <a:lnTo>
                    <a:pt x="14894" y="816920"/>
                  </a:lnTo>
                  <a:lnTo>
                    <a:pt x="26175" y="862048"/>
                  </a:lnTo>
                  <a:lnTo>
                    <a:pt x="40423" y="905918"/>
                  </a:lnTo>
                  <a:lnTo>
                    <a:pt x="57525" y="948416"/>
                  </a:lnTo>
                  <a:lnTo>
                    <a:pt x="77367" y="989428"/>
                  </a:lnTo>
                  <a:lnTo>
                    <a:pt x="99834" y="1028839"/>
                  </a:lnTo>
                  <a:lnTo>
                    <a:pt x="124813" y="1066535"/>
                  </a:lnTo>
                  <a:lnTo>
                    <a:pt x="152190" y="1102403"/>
                  </a:lnTo>
                  <a:lnTo>
                    <a:pt x="181850" y="1136327"/>
                  </a:lnTo>
                  <a:lnTo>
                    <a:pt x="213679" y="1168194"/>
                  </a:lnTo>
                  <a:lnTo>
                    <a:pt x="247564" y="1197889"/>
                  </a:lnTo>
                  <a:lnTo>
                    <a:pt x="283390" y="1225298"/>
                  </a:lnTo>
                  <a:lnTo>
                    <a:pt x="321044" y="1250307"/>
                  </a:lnTo>
                  <a:lnTo>
                    <a:pt x="360411" y="1272801"/>
                  </a:lnTo>
                  <a:lnTo>
                    <a:pt x="401377" y="1292667"/>
                  </a:lnTo>
                  <a:lnTo>
                    <a:pt x="443828" y="1309790"/>
                  </a:lnTo>
                  <a:lnTo>
                    <a:pt x="487650" y="1324056"/>
                  </a:lnTo>
                  <a:lnTo>
                    <a:pt x="532729" y="1335350"/>
                  </a:lnTo>
                  <a:lnTo>
                    <a:pt x="578952" y="1343559"/>
                  </a:lnTo>
                  <a:lnTo>
                    <a:pt x="626203" y="1348568"/>
                  </a:lnTo>
                  <a:lnTo>
                    <a:pt x="674370" y="1350264"/>
                  </a:lnTo>
                  <a:lnTo>
                    <a:pt x="722536" y="1348568"/>
                  </a:lnTo>
                  <a:lnTo>
                    <a:pt x="769787" y="1343559"/>
                  </a:lnTo>
                  <a:lnTo>
                    <a:pt x="816010" y="1335350"/>
                  </a:lnTo>
                  <a:lnTo>
                    <a:pt x="861089" y="1324056"/>
                  </a:lnTo>
                  <a:lnTo>
                    <a:pt x="904911" y="1309790"/>
                  </a:lnTo>
                  <a:lnTo>
                    <a:pt x="947362" y="1292667"/>
                  </a:lnTo>
                  <a:lnTo>
                    <a:pt x="988328" y="1272801"/>
                  </a:lnTo>
                  <a:lnTo>
                    <a:pt x="1027695" y="1250307"/>
                  </a:lnTo>
                  <a:lnTo>
                    <a:pt x="1065349" y="1225298"/>
                  </a:lnTo>
                  <a:lnTo>
                    <a:pt x="1101175" y="1197889"/>
                  </a:lnTo>
                  <a:lnTo>
                    <a:pt x="1135060" y="1168194"/>
                  </a:lnTo>
                  <a:lnTo>
                    <a:pt x="1166889" y="1136327"/>
                  </a:lnTo>
                  <a:lnTo>
                    <a:pt x="1196549" y="1102403"/>
                  </a:lnTo>
                  <a:lnTo>
                    <a:pt x="1223926" y="1066535"/>
                  </a:lnTo>
                  <a:lnTo>
                    <a:pt x="1248905" y="1028839"/>
                  </a:lnTo>
                  <a:lnTo>
                    <a:pt x="1271372" y="989428"/>
                  </a:lnTo>
                  <a:lnTo>
                    <a:pt x="1291214" y="948416"/>
                  </a:lnTo>
                  <a:lnTo>
                    <a:pt x="1308316" y="905918"/>
                  </a:lnTo>
                  <a:lnTo>
                    <a:pt x="1322564" y="862048"/>
                  </a:lnTo>
                  <a:lnTo>
                    <a:pt x="1333845" y="816920"/>
                  </a:lnTo>
                  <a:lnTo>
                    <a:pt x="1342044" y="770648"/>
                  </a:lnTo>
                  <a:lnTo>
                    <a:pt x="1347047" y="723347"/>
                  </a:lnTo>
                  <a:lnTo>
                    <a:pt x="1348739" y="675131"/>
                  </a:lnTo>
                  <a:lnTo>
                    <a:pt x="1347047" y="626916"/>
                  </a:lnTo>
                  <a:lnTo>
                    <a:pt x="1342044" y="579615"/>
                  </a:lnTo>
                  <a:lnTo>
                    <a:pt x="1333845" y="533343"/>
                  </a:lnTo>
                  <a:lnTo>
                    <a:pt x="1322564" y="488215"/>
                  </a:lnTo>
                  <a:lnTo>
                    <a:pt x="1308316" y="444345"/>
                  </a:lnTo>
                  <a:lnTo>
                    <a:pt x="1291214" y="401847"/>
                  </a:lnTo>
                  <a:lnTo>
                    <a:pt x="1271372" y="360835"/>
                  </a:lnTo>
                  <a:lnTo>
                    <a:pt x="1248905" y="321424"/>
                  </a:lnTo>
                  <a:lnTo>
                    <a:pt x="1223926" y="283728"/>
                  </a:lnTo>
                  <a:lnTo>
                    <a:pt x="1196549" y="247860"/>
                  </a:lnTo>
                  <a:lnTo>
                    <a:pt x="1166889" y="213936"/>
                  </a:lnTo>
                  <a:lnTo>
                    <a:pt x="1135060" y="182069"/>
                  </a:lnTo>
                  <a:lnTo>
                    <a:pt x="1101175" y="152374"/>
                  </a:lnTo>
                  <a:lnTo>
                    <a:pt x="1065349" y="124965"/>
                  </a:lnTo>
                  <a:lnTo>
                    <a:pt x="1027695" y="99956"/>
                  </a:lnTo>
                  <a:lnTo>
                    <a:pt x="988328" y="77462"/>
                  </a:lnTo>
                  <a:lnTo>
                    <a:pt x="947362" y="57596"/>
                  </a:lnTo>
                  <a:lnTo>
                    <a:pt x="904911" y="40473"/>
                  </a:lnTo>
                  <a:lnTo>
                    <a:pt x="861089" y="26207"/>
                  </a:lnTo>
                  <a:lnTo>
                    <a:pt x="816010" y="14913"/>
                  </a:lnTo>
                  <a:lnTo>
                    <a:pt x="769787" y="6704"/>
                  </a:lnTo>
                  <a:lnTo>
                    <a:pt x="722536" y="1695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308" y="2482596"/>
              <a:ext cx="781811" cy="78333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655308" y="2482596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20" h="783589">
                  <a:moveTo>
                    <a:pt x="0" y="783336"/>
                  </a:moveTo>
                  <a:lnTo>
                    <a:pt x="781811" y="783336"/>
                  </a:lnTo>
                  <a:lnTo>
                    <a:pt x="781811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998714" y="2493390"/>
            <a:ext cx="2734310" cy="7416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dirty="0" sz="2400">
                <a:latin typeface="Arial"/>
                <a:cs typeface="Arial"/>
              </a:rPr>
              <a:t>Convert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images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into </a:t>
            </a:r>
            <a:r>
              <a:rPr dirty="0" sz="2400">
                <a:latin typeface="Arial"/>
                <a:cs typeface="Arial"/>
              </a:rPr>
              <a:t>NumPy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98219" y="4265676"/>
            <a:ext cx="1348740" cy="1348740"/>
            <a:chOff x="998219" y="4265676"/>
            <a:chExt cx="1348740" cy="1348740"/>
          </a:xfrm>
        </p:grpSpPr>
        <p:sp>
          <p:nvSpPr>
            <p:cNvPr id="14" name="object 14" descr=""/>
            <p:cNvSpPr/>
            <p:nvPr/>
          </p:nvSpPr>
          <p:spPr>
            <a:xfrm>
              <a:off x="998219" y="4265676"/>
              <a:ext cx="1348740" cy="1348740"/>
            </a:xfrm>
            <a:custGeom>
              <a:avLst/>
              <a:gdLst/>
              <a:ahLst/>
              <a:cxnLst/>
              <a:rect l="l" t="t" r="r" b="b"/>
              <a:pathLst>
                <a:path w="1348739" h="1348739">
                  <a:moveTo>
                    <a:pt x="674369" y="0"/>
                  </a:moveTo>
                  <a:lnTo>
                    <a:pt x="626203" y="1692"/>
                  </a:lnTo>
                  <a:lnTo>
                    <a:pt x="578952" y="6695"/>
                  </a:lnTo>
                  <a:lnTo>
                    <a:pt x="532729" y="14894"/>
                  </a:lnTo>
                  <a:lnTo>
                    <a:pt x="487650" y="26175"/>
                  </a:lnTo>
                  <a:lnTo>
                    <a:pt x="443828" y="40423"/>
                  </a:lnTo>
                  <a:lnTo>
                    <a:pt x="401377" y="57525"/>
                  </a:lnTo>
                  <a:lnTo>
                    <a:pt x="360411" y="77367"/>
                  </a:lnTo>
                  <a:lnTo>
                    <a:pt x="321044" y="99834"/>
                  </a:lnTo>
                  <a:lnTo>
                    <a:pt x="283390" y="124813"/>
                  </a:lnTo>
                  <a:lnTo>
                    <a:pt x="247564" y="152190"/>
                  </a:lnTo>
                  <a:lnTo>
                    <a:pt x="213679" y="181850"/>
                  </a:lnTo>
                  <a:lnTo>
                    <a:pt x="181850" y="213679"/>
                  </a:lnTo>
                  <a:lnTo>
                    <a:pt x="152190" y="247564"/>
                  </a:lnTo>
                  <a:lnTo>
                    <a:pt x="124813" y="283390"/>
                  </a:lnTo>
                  <a:lnTo>
                    <a:pt x="99834" y="321044"/>
                  </a:lnTo>
                  <a:lnTo>
                    <a:pt x="77367" y="360411"/>
                  </a:lnTo>
                  <a:lnTo>
                    <a:pt x="57525" y="401377"/>
                  </a:lnTo>
                  <a:lnTo>
                    <a:pt x="40423" y="443828"/>
                  </a:lnTo>
                  <a:lnTo>
                    <a:pt x="26175" y="487650"/>
                  </a:lnTo>
                  <a:lnTo>
                    <a:pt x="14894" y="532729"/>
                  </a:lnTo>
                  <a:lnTo>
                    <a:pt x="6695" y="578952"/>
                  </a:lnTo>
                  <a:lnTo>
                    <a:pt x="1692" y="626203"/>
                  </a:lnTo>
                  <a:lnTo>
                    <a:pt x="0" y="674369"/>
                  </a:lnTo>
                  <a:lnTo>
                    <a:pt x="1692" y="722536"/>
                  </a:lnTo>
                  <a:lnTo>
                    <a:pt x="6695" y="769787"/>
                  </a:lnTo>
                  <a:lnTo>
                    <a:pt x="14894" y="816010"/>
                  </a:lnTo>
                  <a:lnTo>
                    <a:pt x="26175" y="861089"/>
                  </a:lnTo>
                  <a:lnTo>
                    <a:pt x="40423" y="904911"/>
                  </a:lnTo>
                  <a:lnTo>
                    <a:pt x="57525" y="947362"/>
                  </a:lnTo>
                  <a:lnTo>
                    <a:pt x="77367" y="988328"/>
                  </a:lnTo>
                  <a:lnTo>
                    <a:pt x="99834" y="1027695"/>
                  </a:lnTo>
                  <a:lnTo>
                    <a:pt x="124813" y="1065349"/>
                  </a:lnTo>
                  <a:lnTo>
                    <a:pt x="152190" y="1101175"/>
                  </a:lnTo>
                  <a:lnTo>
                    <a:pt x="181850" y="1135060"/>
                  </a:lnTo>
                  <a:lnTo>
                    <a:pt x="213679" y="1166889"/>
                  </a:lnTo>
                  <a:lnTo>
                    <a:pt x="247564" y="1196549"/>
                  </a:lnTo>
                  <a:lnTo>
                    <a:pt x="283390" y="1223926"/>
                  </a:lnTo>
                  <a:lnTo>
                    <a:pt x="321044" y="1248905"/>
                  </a:lnTo>
                  <a:lnTo>
                    <a:pt x="360411" y="1271372"/>
                  </a:lnTo>
                  <a:lnTo>
                    <a:pt x="401377" y="1291214"/>
                  </a:lnTo>
                  <a:lnTo>
                    <a:pt x="443828" y="1308316"/>
                  </a:lnTo>
                  <a:lnTo>
                    <a:pt x="487650" y="1322564"/>
                  </a:lnTo>
                  <a:lnTo>
                    <a:pt x="532729" y="1333845"/>
                  </a:lnTo>
                  <a:lnTo>
                    <a:pt x="578952" y="1342044"/>
                  </a:lnTo>
                  <a:lnTo>
                    <a:pt x="626203" y="1347047"/>
                  </a:lnTo>
                  <a:lnTo>
                    <a:pt x="674369" y="1348740"/>
                  </a:lnTo>
                  <a:lnTo>
                    <a:pt x="722536" y="1347047"/>
                  </a:lnTo>
                  <a:lnTo>
                    <a:pt x="769787" y="1342044"/>
                  </a:lnTo>
                  <a:lnTo>
                    <a:pt x="816010" y="1333845"/>
                  </a:lnTo>
                  <a:lnTo>
                    <a:pt x="861089" y="1322564"/>
                  </a:lnTo>
                  <a:lnTo>
                    <a:pt x="904911" y="1308316"/>
                  </a:lnTo>
                  <a:lnTo>
                    <a:pt x="947362" y="1291214"/>
                  </a:lnTo>
                  <a:lnTo>
                    <a:pt x="988328" y="1271372"/>
                  </a:lnTo>
                  <a:lnTo>
                    <a:pt x="1027695" y="1248905"/>
                  </a:lnTo>
                  <a:lnTo>
                    <a:pt x="1065349" y="1223926"/>
                  </a:lnTo>
                  <a:lnTo>
                    <a:pt x="1101175" y="1196549"/>
                  </a:lnTo>
                  <a:lnTo>
                    <a:pt x="1135060" y="1166889"/>
                  </a:lnTo>
                  <a:lnTo>
                    <a:pt x="1166889" y="1135060"/>
                  </a:lnTo>
                  <a:lnTo>
                    <a:pt x="1196549" y="1101175"/>
                  </a:lnTo>
                  <a:lnTo>
                    <a:pt x="1223926" y="1065349"/>
                  </a:lnTo>
                  <a:lnTo>
                    <a:pt x="1248905" y="1027695"/>
                  </a:lnTo>
                  <a:lnTo>
                    <a:pt x="1271372" y="988328"/>
                  </a:lnTo>
                  <a:lnTo>
                    <a:pt x="1291214" y="947362"/>
                  </a:lnTo>
                  <a:lnTo>
                    <a:pt x="1308316" y="904911"/>
                  </a:lnTo>
                  <a:lnTo>
                    <a:pt x="1322564" y="861089"/>
                  </a:lnTo>
                  <a:lnTo>
                    <a:pt x="1333845" y="816010"/>
                  </a:lnTo>
                  <a:lnTo>
                    <a:pt x="1342044" y="769787"/>
                  </a:lnTo>
                  <a:lnTo>
                    <a:pt x="1347047" y="722536"/>
                  </a:lnTo>
                  <a:lnTo>
                    <a:pt x="1348740" y="674369"/>
                  </a:lnTo>
                  <a:lnTo>
                    <a:pt x="1347047" y="626203"/>
                  </a:lnTo>
                  <a:lnTo>
                    <a:pt x="1342044" y="578952"/>
                  </a:lnTo>
                  <a:lnTo>
                    <a:pt x="1333845" y="532729"/>
                  </a:lnTo>
                  <a:lnTo>
                    <a:pt x="1322564" y="487650"/>
                  </a:lnTo>
                  <a:lnTo>
                    <a:pt x="1308316" y="443828"/>
                  </a:lnTo>
                  <a:lnTo>
                    <a:pt x="1291214" y="401377"/>
                  </a:lnTo>
                  <a:lnTo>
                    <a:pt x="1271372" y="360411"/>
                  </a:lnTo>
                  <a:lnTo>
                    <a:pt x="1248905" y="321044"/>
                  </a:lnTo>
                  <a:lnTo>
                    <a:pt x="1223926" y="283390"/>
                  </a:lnTo>
                  <a:lnTo>
                    <a:pt x="1196549" y="247564"/>
                  </a:lnTo>
                  <a:lnTo>
                    <a:pt x="1166889" y="213679"/>
                  </a:lnTo>
                  <a:lnTo>
                    <a:pt x="1135060" y="181850"/>
                  </a:lnTo>
                  <a:lnTo>
                    <a:pt x="1101175" y="152190"/>
                  </a:lnTo>
                  <a:lnTo>
                    <a:pt x="1065349" y="124813"/>
                  </a:lnTo>
                  <a:lnTo>
                    <a:pt x="1027695" y="99834"/>
                  </a:lnTo>
                  <a:lnTo>
                    <a:pt x="988328" y="77367"/>
                  </a:lnTo>
                  <a:lnTo>
                    <a:pt x="947362" y="57525"/>
                  </a:lnTo>
                  <a:lnTo>
                    <a:pt x="904911" y="40423"/>
                  </a:lnTo>
                  <a:lnTo>
                    <a:pt x="861089" y="26175"/>
                  </a:lnTo>
                  <a:lnTo>
                    <a:pt x="816010" y="14894"/>
                  </a:lnTo>
                  <a:lnTo>
                    <a:pt x="769787" y="6695"/>
                  </a:lnTo>
                  <a:lnTo>
                    <a:pt x="722536" y="1692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683" y="4549140"/>
              <a:ext cx="781812" cy="78181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281683" y="454914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19" h="782320">
                  <a:moveTo>
                    <a:pt x="0" y="781812"/>
                  </a:moveTo>
                  <a:lnTo>
                    <a:pt x="781812" y="781812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24073" y="4559300"/>
            <a:ext cx="2769870" cy="7416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dirty="0" sz="2400">
                <a:latin typeface="Arial"/>
                <a:cs typeface="Arial"/>
              </a:rPr>
              <a:t>Splitting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images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Normalize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371844" y="4265676"/>
            <a:ext cx="1348740" cy="1348740"/>
            <a:chOff x="6371844" y="4265676"/>
            <a:chExt cx="1348740" cy="1348740"/>
          </a:xfrm>
        </p:grpSpPr>
        <p:sp>
          <p:nvSpPr>
            <p:cNvPr id="19" name="object 19" descr=""/>
            <p:cNvSpPr/>
            <p:nvPr/>
          </p:nvSpPr>
          <p:spPr>
            <a:xfrm>
              <a:off x="6371844" y="4265676"/>
              <a:ext cx="1348740" cy="1348740"/>
            </a:xfrm>
            <a:custGeom>
              <a:avLst/>
              <a:gdLst/>
              <a:ahLst/>
              <a:cxnLst/>
              <a:rect l="l" t="t" r="r" b="b"/>
              <a:pathLst>
                <a:path w="1348740" h="1348739">
                  <a:moveTo>
                    <a:pt x="674370" y="0"/>
                  </a:moveTo>
                  <a:lnTo>
                    <a:pt x="626203" y="1692"/>
                  </a:lnTo>
                  <a:lnTo>
                    <a:pt x="578952" y="6695"/>
                  </a:lnTo>
                  <a:lnTo>
                    <a:pt x="532729" y="14894"/>
                  </a:lnTo>
                  <a:lnTo>
                    <a:pt x="487650" y="26175"/>
                  </a:lnTo>
                  <a:lnTo>
                    <a:pt x="443828" y="40423"/>
                  </a:lnTo>
                  <a:lnTo>
                    <a:pt x="401377" y="57525"/>
                  </a:lnTo>
                  <a:lnTo>
                    <a:pt x="360411" y="77367"/>
                  </a:lnTo>
                  <a:lnTo>
                    <a:pt x="321044" y="99834"/>
                  </a:lnTo>
                  <a:lnTo>
                    <a:pt x="283390" y="124813"/>
                  </a:lnTo>
                  <a:lnTo>
                    <a:pt x="247564" y="152190"/>
                  </a:lnTo>
                  <a:lnTo>
                    <a:pt x="213679" y="181850"/>
                  </a:lnTo>
                  <a:lnTo>
                    <a:pt x="181850" y="213679"/>
                  </a:lnTo>
                  <a:lnTo>
                    <a:pt x="152190" y="247564"/>
                  </a:lnTo>
                  <a:lnTo>
                    <a:pt x="124813" y="283390"/>
                  </a:lnTo>
                  <a:lnTo>
                    <a:pt x="99834" y="321044"/>
                  </a:lnTo>
                  <a:lnTo>
                    <a:pt x="77367" y="360411"/>
                  </a:lnTo>
                  <a:lnTo>
                    <a:pt x="57525" y="401377"/>
                  </a:lnTo>
                  <a:lnTo>
                    <a:pt x="40423" y="443828"/>
                  </a:lnTo>
                  <a:lnTo>
                    <a:pt x="26175" y="487650"/>
                  </a:lnTo>
                  <a:lnTo>
                    <a:pt x="14894" y="532729"/>
                  </a:lnTo>
                  <a:lnTo>
                    <a:pt x="6695" y="578952"/>
                  </a:lnTo>
                  <a:lnTo>
                    <a:pt x="1692" y="626203"/>
                  </a:lnTo>
                  <a:lnTo>
                    <a:pt x="0" y="674369"/>
                  </a:lnTo>
                  <a:lnTo>
                    <a:pt x="1692" y="722536"/>
                  </a:lnTo>
                  <a:lnTo>
                    <a:pt x="6695" y="769787"/>
                  </a:lnTo>
                  <a:lnTo>
                    <a:pt x="14894" y="816010"/>
                  </a:lnTo>
                  <a:lnTo>
                    <a:pt x="26175" y="861089"/>
                  </a:lnTo>
                  <a:lnTo>
                    <a:pt x="40423" y="904911"/>
                  </a:lnTo>
                  <a:lnTo>
                    <a:pt x="57525" y="947362"/>
                  </a:lnTo>
                  <a:lnTo>
                    <a:pt x="77367" y="988328"/>
                  </a:lnTo>
                  <a:lnTo>
                    <a:pt x="99834" y="1027695"/>
                  </a:lnTo>
                  <a:lnTo>
                    <a:pt x="124813" y="1065349"/>
                  </a:lnTo>
                  <a:lnTo>
                    <a:pt x="152190" y="1101175"/>
                  </a:lnTo>
                  <a:lnTo>
                    <a:pt x="181850" y="1135060"/>
                  </a:lnTo>
                  <a:lnTo>
                    <a:pt x="213679" y="1166889"/>
                  </a:lnTo>
                  <a:lnTo>
                    <a:pt x="247564" y="1196549"/>
                  </a:lnTo>
                  <a:lnTo>
                    <a:pt x="283390" y="1223926"/>
                  </a:lnTo>
                  <a:lnTo>
                    <a:pt x="321044" y="1248905"/>
                  </a:lnTo>
                  <a:lnTo>
                    <a:pt x="360411" y="1271372"/>
                  </a:lnTo>
                  <a:lnTo>
                    <a:pt x="401377" y="1291214"/>
                  </a:lnTo>
                  <a:lnTo>
                    <a:pt x="443828" y="1308316"/>
                  </a:lnTo>
                  <a:lnTo>
                    <a:pt x="487650" y="1322564"/>
                  </a:lnTo>
                  <a:lnTo>
                    <a:pt x="532729" y="1333845"/>
                  </a:lnTo>
                  <a:lnTo>
                    <a:pt x="578952" y="1342044"/>
                  </a:lnTo>
                  <a:lnTo>
                    <a:pt x="626203" y="1347047"/>
                  </a:lnTo>
                  <a:lnTo>
                    <a:pt x="674370" y="1348740"/>
                  </a:lnTo>
                  <a:lnTo>
                    <a:pt x="722536" y="1347047"/>
                  </a:lnTo>
                  <a:lnTo>
                    <a:pt x="769787" y="1342044"/>
                  </a:lnTo>
                  <a:lnTo>
                    <a:pt x="816010" y="1333845"/>
                  </a:lnTo>
                  <a:lnTo>
                    <a:pt x="861089" y="1322564"/>
                  </a:lnTo>
                  <a:lnTo>
                    <a:pt x="904911" y="1308316"/>
                  </a:lnTo>
                  <a:lnTo>
                    <a:pt x="947362" y="1291214"/>
                  </a:lnTo>
                  <a:lnTo>
                    <a:pt x="988328" y="1271372"/>
                  </a:lnTo>
                  <a:lnTo>
                    <a:pt x="1027695" y="1248905"/>
                  </a:lnTo>
                  <a:lnTo>
                    <a:pt x="1065349" y="1223926"/>
                  </a:lnTo>
                  <a:lnTo>
                    <a:pt x="1101175" y="1196549"/>
                  </a:lnTo>
                  <a:lnTo>
                    <a:pt x="1135060" y="1166889"/>
                  </a:lnTo>
                  <a:lnTo>
                    <a:pt x="1166889" y="1135060"/>
                  </a:lnTo>
                  <a:lnTo>
                    <a:pt x="1196549" y="1101175"/>
                  </a:lnTo>
                  <a:lnTo>
                    <a:pt x="1223926" y="1065349"/>
                  </a:lnTo>
                  <a:lnTo>
                    <a:pt x="1248905" y="1027695"/>
                  </a:lnTo>
                  <a:lnTo>
                    <a:pt x="1271372" y="988328"/>
                  </a:lnTo>
                  <a:lnTo>
                    <a:pt x="1291214" y="947362"/>
                  </a:lnTo>
                  <a:lnTo>
                    <a:pt x="1308316" y="904911"/>
                  </a:lnTo>
                  <a:lnTo>
                    <a:pt x="1322564" y="861089"/>
                  </a:lnTo>
                  <a:lnTo>
                    <a:pt x="1333845" y="816010"/>
                  </a:lnTo>
                  <a:lnTo>
                    <a:pt x="1342044" y="769787"/>
                  </a:lnTo>
                  <a:lnTo>
                    <a:pt x="1347047" y="722536"/>
                  </a:lnTo>
                  <a:lnTo>
                    <a:pt x="1348739" y="674369"/>
                  </a:lnTo>
                  <a:lnTo>
                    <a:pt x="1347047" y="626203"/>
                  </a:lnTo>
                  <a:lnTo>
                    <a:pt x="1342044" y="578952"/>
                  </a:lnTo>
                  <a:lnTo>
                    <a:pt x="1333845" y="532729"/>
                  </a:lnTo>
                  <a:lnTo>
                    <a:pt x="1322564" y="487650"/>
                  </a:lnTo>
                  <a:lnTo>
                    <a:pt x="1308316" y="443828"/>
                  </a:lnTo>
                  <a:lnTo>
                    <a:pt x="1291214" y="401377"/>
                  </a:lnTo>
                  <a:lnTo>
                    <a:pt x="1271372" y="360411"/>
                  </a:lnTo>
                  <a:lnTo>
                    <a:pt x="1248905" y="321044"/>
                  </a:lnTo>
                  <a:lnTo>
                    <a:pt x="1223926" y="283390"/>
                  </a:lnTo>
                  <a:lnTo>
                    <a:pt x="1196549" y="247564"/>
                  </a:lnTo>
                  <a:lnTo>
                    <a:pt x="1166889" y="213679"/>
                  </a:lnTo>
                  <a:lnTo>
                    <a:pt x="1135060" y="181850"/>
                  </a:lnTo>
                  <a:lnTo>
                    <a:pt x="1101175" y="152190"/>
                  </a:lnTo>
                  <a:lnTo>
                    <a:pt x="1065349" y="124813"/>
                  </a:lnTo>
                  <a:lnTo>
                    <a:pt x="1027695" y="99834"/>
                  </a:lnTo>
                  <a:lnTo>
                    <a:pt x="988328" y="77367"/>
                  </a:lnTo>
                  <a:lnTo>
                    <a:pt x="947362" y="57525"/>
                  </a:lnTo>
                  <a:lnTo>
                    <a:pt x="904911" y="40423"/>
                  </a:lnTo>
                  <a:lnTo>
                    <a:pt x="861089" y="26175"/>
                  </a:lnTo>
                  <a:lnTo>
                    <a:pt x="816010" y="14894"/>
                  </a:lnTo>
                  <a:lnTo>
                    <a:pt x="769787" y="6695"/>
                  </a:lnTo>
                  <a:lnTo>
                    <a:pt x="722536" y="1692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5308" y="4549140"/>
              <a:ext cx="781811" cy="78181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655308" y="454914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0" y="781812"/>
                  </a:moveTo>
                  <a:lnTo>
                    <a:pt x="781811" y="781812"/>
                  </a:lnTo>
                  <a:lnTo>
                    <a:pt x="781811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998714" y="4559300"/>
            <a:ext cx="2957830" cy="7416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dirty="0" sz="2400" spc="-10">
                <a:latin typeface="Arial"/>
                <a:cs typeface="Arial"/>
              </a:rPr>
              <a:t>One-</a:t>
            </a:r>
            <a:r>
              <a:rPr dirty="0" sz="2400">
                <a:latin typeface="Arial"/>
                <a:cs typeface="Arial"/>
              </a:rPr>
              <a:t>hot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encoding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labels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70178" rIns="0" bIns="0" rtlCol="0" vert="horz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 sz="3600" spc="50"/>
              <a:t>Model</a:t>
            </a:r>
            <a:endParaRPr sz="3600"/>
          </a:p>
        </p:txBody>
      </p:sp>
      <p:sp>
        <p:nvSpPr>
          <p:cNvPr id="4" name="object 4" descr=""/>
          <p:cNvSpPr/>
          <p:nvPr/>
        </p:nvSpPr>
        <p:spPr>
          <a:xfrm>
            <a:off x="759713" y="1143761"/>
            <a:ext cx="0" cy="5715000"/>
          </a:xfrm>
          <a:custGeom>
            <a:avLst/>
            <a:gdLst/>
            <a:ahLst/>
            <a:cxnLst/>
            <a:rect l="l" t="t" r="r" b="b"/>
            <a:pathLst>
              <a:path w="0" h="5715000">
                <a:moveTo>
                  <a:pt x="0" y="0"/>
                </a:moveTo>
                <a:lnTo>
                  <a:pt x="0" y="5714706"/>
                </a:lnTo>
              </a:path>
            </a:pathLst>
          </a:custGeom>
          <a:ln w="19812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30197" y="2837434"/>
            <a:ext cx="4907280" cy="14344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25" b="1">
                <a:solidFill>
                  <a:srgbClr val="C18B78"/>
                </a:solidFill>
                <a:latin typeface="Arial"/>
                <a:cs typeface="Arial"/>
              </a:rPr>
              <a:t>CNN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0100"/>
              </a:lnSpc>
              <a:spcBef>
                <a:spcPts val="790"/>
              </a:spcBef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It</a:t>
            </a:r>
            <a:r>
              <a:rPr dirty="0" sz="1800" spc="-4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dirty="0" sz="1800" spc="-3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1800" spc="-2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type</a:t>
            </a:r>
            <a:r>
              <a:rPr dirty="0" sz="1800" spc="-1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dirty="0" sz="1800" spc="-2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neural</a:t>
            </a:r>
            <a:r>
              <a:rPr dirty="0" sz="1800" spc="-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network</a:t>
            </a:r>
            <a:r>
              <a:rPr dirty="0" sz="1800" spc="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model</a:t>
            </a:r>
            <a:r>
              <a:rPr dirty="0" sz="1800" spc="-2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which</a:t>
            </a:r>
            <a:r>
              <a:rPr dirty="0" sz="1800" spc="2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Arial"/>
                <a:cs typeface="Arial"/>
              </a:rPr>
              <a:t>allows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us</a:t>
            </a:r>
            <a:r>
              <a:rPr dirty="0" sz="1800" spc="-3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to</a:t>
            </a:r>
            <a:r>
              <a:rPr dirty="0" sz="1800" spc="-2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extract</a:t>
            </a:r>
            <a:r>
              <a:rPr dirty="0" sz="1800" spc="-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higher representations</a:t>
            </a:r>
            <a:r>
              <a:rPr dirty="0" sz="1800" spc="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for</a:t>
            </a:r>
            <a:r>
              <a:rPr dirty="0" sz="1800" spc="-25">
                <a:solidFill>
                  <a:srgbClr val="252525"/>
                </a:solidFill>
                <a:latin typeface="Arial"/>
                <a:cs typeface="Arial"/>
              </a:rPr>
              <a:t> the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image</a:t>
            </a:r>
            <a:r>
              <a:rPr dirty="0" sz="1800" spc="-2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Arial"/>
                <a:cs typeface="Arial"/>
              </a:rPr>
              <a:t>content.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976871" y="0"/>
            <a:ext cx="5215255" cy="6858000"/>
            <a:chOff x="6976871" y="0"/>
            <a:chExt cx="5215255" cy="6858000"/>
          </a:xfrm>
        </p:grpSpPr>
        <p:sp>
          <p:nvSpPr>
            <p:cNvPr id="7" name="object 7" descr=""/>
            <p:cNvSpPr/>
            <p:nvPr/>
          </p:nvSpPr>
          <p:spPr>
            <a:xfrm>
              <a:off x="6976871" y="0"/>
              <a:ext cx="5215255" cy="6858000"/>
            </a:xfrm>
            <a:custGeom>
              <a:avLst/>
              <a:gdLst/>
              <a:ahLst/>
              <a:cxnLst/>
              <a:rect l="l" t="t" r="r" b="b"/>
              <a:pathLst>
                <a:path w="5215255" h="6858000">
                  <a:moveTo>
                    <a:pt x="5215128" y="0"/>
                  </a:moveTo>
                  <a:lnTo>
                    <a:pt x="2017395" y="0"/>
                  </a:lnTo>
                  <a:lnTo>
                    <a:pt x="1955292" y="39877"/>
                  </a:lnTo>
                  <a:lnTo>
                    <a:pt x="1915680" y="66996"/>
                  </a:lnTo>
                  <a:lnTo>
                    <a:pt x="1876377" y="94532"/>
                  </a:lnTo>
                  <a:lnTo>
                    <a:pt x="1837387" y="122480"/>
                  </a:lnTo>
                  <a:lnTo>
                    <a:pt x="1798713" y="150838"/>
                  </a:lnTo>
                  <a:lnTo>
                    <a:pt x="1760357" y="179603"/>
                  </a:lnTo>
                  <a:lnTo>
                    <a:pt x="1722324" y="208772"/>
                  </a:lnTo>
                  <a:lnTo>
                    <a:pt x="1684615" y="238341"/>
                  </a:lnTo>
                  <a:lnTo>
                    <a:pt x="1647235" y="268307"/>
                  </a:lnTo>
                  <a:lnTo>
                    <a:pt x="1610186" y="298667"/>
                  </a:lnTo>
                  <a:lnTo>
                    <a:pt x="1573471" y="329418"/>
                  </a:lnTo>
                  <a:lnTo>
                    <a:pt x="1537094" y="360557"/>
                  </a:lnTo>
                  <a:lnTo>
                    <a:pt x="1501059" y="392081"/>
                  </a:lnTo>
                  <a:lnTo>
                    <a:pt x="1465367" y="423986"/>
                  </a:lnTo>
                  <a:lnTo>
                    <a:pt x="1430022" y="456269"/>
                  </a:lnTo>
                  <a:lnTo>
                    <a:pt x="1395028" y="488927"/>
                  </a:lnTo>
                  <a:lnTo>
                    <a:pt x="1360387" y="521958"/>
                  </a:lnTo>
                  <a:lnTo>
                    <a:pt x="1326103" y="555357"/>
                  </a:lnTo>
                  <a:lnTo>
                    <a:pt x="1292179" y="589121"/>
                  </a:lnTo>
                  <a:lnTo>
                    <a:pt x="1258618" y="623248"/>
                  </a:lnTo>
                  <a:lnTo>
                    <a:pt x="1225423" y="657734"/>
                  </a:lnTo>
                  <a:lnTo>
                    <a:pt x="1192598" y="692577"/>
                  </a:lnTo>
                  <a:lnTo>
                    <a:pt x="1160145" y="727772"/>
                  </a:lnTo>
                  <a:lnTo>
                    <a:pt x="1128067" y="763317"/>
                  </a:lnTo>
                  <a:lnTo>
                    <a:pt x="1096369" y="799208"/>
                  </a:lnTo>
                  <a:lnTo>
                    <a:pt x="1065052" y="835443"/>
                  </a:lnTo>
                  <a:lnTo>
                    <a:pt x="1034121" y="872018"/>
                  </a:lnTo>
                  <a:lnTo>
                    <a:pt x="1003577" y="908930"/>
                  </a:lnTo>
                  <a:lnTo>
                    <a:pt x="973426" y="946176"/>
                  </a:lnTo>
                  <a:lnTo>
                    <a:pt x="943669" y="983753"/>
                  </a:lnTo>
                  <a:lnTo>
                    <a:pt x="914309" y="1021657"/>
                  </a:lnTo>
                  <a:lnTo>
                    <a:pt x="885351" y="1059886"/>
                  </a:lnTo>
                  <a:lnTo>
                    <a:pt x="856797" y="1098436"/>
                  </a:lnTo>
                  <a:lnTo>
                    <a:pt x="828650" y="1137304"/>
                  </a:lnTo>
                  <a:lnTo>
                    <a:pt x="800914" y="1176487"/>
                  </a:lnTo>
                  <a:lnTo>
                    <a:pt x="773591" y="1215981"/>
                  </a:lnTo>
                  <a:lnTo>
                    <a:pt x="746685" y="1255784"/>
                  </a:lnTo>
                  <a:lnTo>
                    <a:pt x="720199" y="1295893"/>
                  </a:lnTo>
                  <a:lnTo>
                    <a:pt x="694136" y="1336304"/>
                  </a:lnTo>
                  <a:lnTo>
                    <a:pt x="668499" y="1377013"/>
                  </a:lnTo>
                  <a:lnTo>
                    <a:pt x="643291" y="1418019"/>
                  </a:lnTo>
                  <a:lnTo>
                    <a:pt x="618517" y="1459317"/>
                  </a:lnTo>
                  <a:lnTo>
                    <a:pt x="594177" y="1500905"/>
                  </a:lnTo>
                  <a:lnTo>
                    <a:pt x="570277" y="1542779"/>
                  </a:lnTo>
                  <a:lnTo>
                    <a:pt x="546819" y="1584937"/>
                  </a:lnTo>
                  <a:lnTo>
                    <a:pt x="523806" y="1627374"/>
                  </a:lnTo>
                  <a:lnTo>
                    <a:pt x="501242" y="1670089"/>
                  </a:lnTo>
                  <a:lnTo>
                    <a:pt x="479129" y="1713077"/>
                  </a:lnTo>
                  <a:lnTo>
                    <a:pt x="457470" y="1756335"/>
                  </a:lnTo>
                  <a:lnTo>
                    <a:pt x="436270" y="1799861"/>
                  </a:lnTo>
                  <a:lnTo>
                    <a:pt x="415531" y="1843652"/>
                  </a:lnTo>
                  <a:lnTo>
                    <a:pt x="395255" y="1887703"/>
                  </a:lnTo>
                  <a:lnTo>
                    <a:pt x="375448" y="1932012"/>
                  </a:lnTo>
                  <a:lnTo>
                    <a:pt x="356110" y="1976575"/>
                  </a:lnTo>
                  <a:lnTo>
                    <a:pt x="337247" y="2021391"/>
                  </a:lnTo>
                  <a:lnTo>
                    <a:pt x="318860" y="2066454"/>
                  </a:lnTo>
                  <a:lnTo>
                    <a:pt x="300953" y="2111763"/>
                  </a:lnTo>
                  <a:lnTo>
                    <a:pt x="283529" y="2157314"/>
                  </a:lnTo>
                  <a:lnTo>
                    <a:pt x="266592" y="2203103"/>
                  </a:lnTo>
                  <a:lnTo>
                    <a:pt x="250144" y="2249129"/>
                  </a:lnTo>
                  <a:lnTo>
                    <a:pt x="234189" y="2295387"/>
                  </a:lnTo>
                  <a:lnTo>
                    <a:pt x="218730" y="2341874"/>
                  </a:lnTo>
                  <a:lnTo>
                    <a:pt x="203769" y="2388587"/>
                  </a:lnTo>
                  <a:lnTo>
                    <a:pt x="189311" y="2435524"/>
                  </a:lnTo>
                  <a:lnTo>
                    <a:pt x="175358" y="2482680"/>
                  </a:lnTo>
                  <a:lnTo>
                    <a:pt x="161913" y="2530053"/>
                  </a:lnTo>
                  <a:lnTo>
                    <a:pt x="148980" y="2577639"/>
                  </a:lnTo>
                  <a:lnTo>
                    <a:pt x="136562" y="2625436"/>
                  </a:lnTo>
                  <a:lnTo>
                    <a:pt x="124662" y="2673440"/>
                  </a:lnTo>
                  <a:lnTo>
                    <a:pt x="113283" y="2721648"/>
                  </a:lnTo>
                  <a:lnTo>
                    <a:pt x="102428" y="2770056"/>
                  </a:lnTo>
                  <a:lnTo>
                    <a:pt x="92100" y="2818663"/>
                  </a:lnTo>
                  <a:lnTo>
                    <a:pt x="82303" y="2867464"/>
                  </a:lnTo>
                  <a:lnTo>
                    <a:pt x="73040" y="2916456"/>
                  </a:lnTo>
                  <a:lnTo>
                    <a:pt x="64314" y="2965636"/>
                  </a:lnTo>
                  <a:lnTo>
                    <a:pt x="56128" y="3015001"/>
                  </a:lnTo>
                  <a:lnTo>
                    <a:pt x="48485" y="3064549"/>
                  </a:lnTo>
                  <a:lnTo>
                    <a:pt x="41388" y="3114274"/>
                  </a:lnTo>
                  <a:lnTo>
                    <a:pt x="34841" y="3164176"/>
                  </a:lnTo>
                  <a:lnTo>
                    <a:pt x="28847" y="3214249"/>
                  </a:lnTo>
                  <a:lnTo>
                    <a:pt x="23409" y="3264492"/>
                  </a:lnTo>
                  <a:lnTo>
                    <a:pt x="18529" y="3314901"/>
                  </a:lnTo>
                  <a:lnTo>
                    <a:pt x="14212" y="3365473"/>
                  </a:lnTo>
                  <a:lnTo>
                    <a:pt x="10461" y="3416204"/>
                  </a:lnTo>
                  <a:lnTo>
                    <a:pt x="7277" y="3467092"/>
                  </a:lnTo>
                  <a:lnTo>
                    <a:pt x="4666" y="3518133"/>
                  </a:lnTo>
                  <a:lnTo>
                    <a:pt x="2629" y="3569324"/>
                  </a:lnTo>
                  <a:lnTo>
                    <a:pt x="1170" y="3620662"/>
                  </a:lnTo>
                  <a:lnTo>
                    <a:pt x="293" y="3672144"/>
                  </a:lnTo>
                  <a:lnTo>
                    <a:pt x="0" y="3723767"/>
                  </a:lnTo>
                  <a:lnTo>
                    <a:pt x="305" y="3776485"/>
                  </a:lnTo>
                  <a:lnTo>
                    <a:pt x="1221" y="3829056"/>
                  </a:lnTo>
                  <a:lnTo>
                    <a:pt x="2742" y="3881478"/>
                  </a:lnTo>
                  <a:lnTo>
                    <a:pt x="4867" y="3933746"/>
                  </a:lnTo>
                  <a:lnTo>
                    <a:pt x="7591" y="3985857"/>
                  </a:lnTo>
                  <a:lnTo>
                    <a:pt x="10911" y="4037809"/>
                  </a:lnTo>
                  <a:lnTo>
                    <a:pt x="14823" y="4089596"/>
                  </a:lnTo>
                  <a:lnTo>
                    <a:pt x="19325" y="4141217"/>
                  </a:lnTo>
                  <a:lnTo>
                    <a:pt x="24413" y="4192668"/>
                  </a:lnTo>
                  <a:lnTo>
                    <a:pt x="30083" y="4243945"/>
                  </a:lnTo>
                  <a:lnTo>
                    <a:pt x="36333" y="4295045"/>
                  </a:lnTo>
                  <a:lnTo>
                    <a:pt x="43158" y="4345964"/>
                  </a:lnTo>
                  <a:lnTo>
                    <a:pt x="50556" y="4396700"/>
                  </a:lnTo>
                  <a:lnTo>
                    <a:pt x="58522" y="4447249"/>
                  </a:lnTo>
                  <a:lnTo>
                    <a:pt x="67055" y="4497607"/>
                  </a:lnTo>
                  <a:lnTo>
                    <a:pt x="76150" y="4547771"/>
                  </a:lnTo>
                  <a:lnTo>
                    <a:pt x="85803" y="4597738"/>
                  </a:lnTo>
                  <a:lnTo>
                    <a:pt x="96013" y="4647504"/>
                  </a:lnTo>
                  <a:lnTo>
                    <a:pt x="106774" y="4697066"/>
                  </a:lnTo>
                  <a:lnTo>
                    <a:pt x="118084" y="4746421"/>
                  </a:lnTo>
                  <a:lnTo>
                    <a:pt x="129940" y="4795564"/>
                  </a:lnTo>
                  <a:lnTo>
                    <a:pt x="142338" y="4844494"/>
                  </a:lnTo>
                  <a:lnTo>
                    <a:pt x="155274" y="4893206"/>
                  </a:lnTo>
                  <a:lnTo>
                    <a:pt x="168746" y="4941698"/>
                  </a:lnTo>
                  <a:lnTo>
                    <a:pt x="182750" y="4989964"/>
                  </a:lnTo>
                  <a:lnTo>
                    <a:pt x="197282" y="5038004"/>
                  </a:lnTo>
                  <a:lnTo>
                    <a:pt x="212340" y="5085812"/>
                  </a:lnTo>
                  <a:lnTo>
                    <a:pt x="227919" y="5133385"/>
                  </a:lnTo>
                  <a:lnTo>
                    <a:pt x="244017" y="5180721"/>
                  </a:lnTo>
                  <a:lnTo>
                    <a:pt x="260630" y="5227816"/>
                  </a:lnTo>
                  <a:lnTo>
                    <a:pt x="277754" y="5274666"/>
                  </a:lnTo>
                  <a:lnTo>
                    <a:pt x="295387" y="5321268"/>
                  </a:lnTo>
                  <a:lnTo>
                    <a:pt x="313525" y="5367619"/>
                  </a:lnTo>
                  <a:lnTo>
                    <a:pt x="332165" y="5413715"/>
                  </a:lnTo>
                  <a:lnTo>
                    <a:pt x="351302" y="5459553"/>
                  </a:lnTo>
                  <a:lnTo>
                    <a:pt x="370935" y="5505129"/>
                  </a:lnTo>
                  <a:lnTo>
                    <a:pt x="391059" y="5550441"/>
                  </a:lnTo>
                  <a:lnTo>
                    <a:pt x="411671" y="5595484"/>
                  </a:lnTo>
                  <a:lnTo>
                    <a:pt x="432767" y="5640256"/>
                  </a:lnTo>
                  <a:lnTo>
                    <a:pt x="454345" y="5684753"/>
                  </a:lnTo>
                  <a:lnTo>
                    <a:pt x="476401" y="5728971"/>
                  </a:lnTo>
                  <a:lnTo>
                    <a:pt x="498932" y="5772908"/>
                  </a:lnTo>
                  <a:lnTo>
                    <a:pt x="521934" y="5816559"/>
                  </a:lnTo>
                  <a:lnTo>
                    <a:pt x="545403" y="5859923"/>
                  </a:lnTo>
                  <a:lnTo>
                    <a:pt x="569337" y="5902994"/>
                  </a:lnTo>
                  <a:lnTo>
                    <a:pt x="593733" y="5945770"/>
                  </a:lnTo>
                  <a:lnTo>
                    <a:pt x="618586" y="5988247"/>
                  </a:lnTo>
                  <a:lnTo>
                    <a:pt x="643893" y="6030422"/>
                  </a:lnTo>
                  <a:lnTo>
                    <a:pt x="669651" y="6072292"/>
                  </a:lnTo>
                  <a:lnTo>
                    <a:pt x="695857" y="6113853"/>
                  </a:lnTo>
                  <a:lnTo>
                    <a:pt x="722507" y="6155102"/>
                  </a:lnTo>
                  <a:lnTo>
                    <a:pt x="749598" y="6196036"/>
                  </a:lnTo>
                  <a:lnTo>
                    <a:pt x="777126" y="6236651"/>
                  </a:lnTo>
                  <a:lnTo>
                    <a:pt x="805089" y="6276943"/>
                  </a:lnTo>
                  <a:lnTo>
                    <a:pt x="833482" y="6316910"/>
                  </a:lnTo>
                  <a:lnTo>
                    <a:pt x="862302" y="6356547"/>
                  </a:lnTo>
                  <a:lnTo>
                    <a:pt x="891547" y="6395852"/>
                  </a:lnTo>
                  <a:lnTo>
                    <a:pt x="921212" y="6434822"/>
                  </a:lnTo>
                  <a:lnTo>
                    <a:pt x="951295" y="6473452"/>
                  </a:lnTo>
                  <a:lnTo>
                    <a:pt x="981791" y="6511740"/>
                  </a:lnTo>
                  <a:lnTo>
                    <a:pt x="1012698" y="6549682"/>
                  </a:lnTo>
                  <a:lnTo>
                    <a:pt x="1292478" y="6857999"/>
                  </a:lnTo>
                  <a:lnTo>
                    <a:pt x="5215128" y="6857999"/>
                  </a:lnTo>
                  <a:lnTo>
                    <a:pt x="5215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2355" y="854963"/>
              <a:ext cx="2542031" cy="574243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783567" y="5783579"/>
              <a:ext cx="408940" cy="818515"/>
            </a:xfrm>
            <a:custGeom>
              <a:avLst/>
              <a:gdLst/>
              <a:ahLst/>
              <a:cxnLst/>
              <a:rect l="l" t="t" r="r" b="b"/>
              <a:pathLst>
                <a:path w="408940" h="818515">
                  <a:moveTo>
                    <a:pt x="408431" y="0"/>
                  </a:moveTo>
                  <a:lnTo>
                    <a:pt x="357377" y="3175"/>
                  </a:lnTo>
                  <a:lnTo>
                    <a:pt x="308101" y="12458"/>
                  </a:lnTo>
                  <a:lnTo>
                    <a:pt x="261111" y="27647"/>
                  </a:lnTo>
                  <a:lnTo>
                    <a:pt x="216407" y="48031"/>
                  </a:lnTo>
                  <a:lnTo>
                    <a:pt x="175005" y="73634"/>
                  </a:lnTo>
                  <a:lnTo>
                    <a:pt x="137159" y="103314"/>
                  </a:lnTo>
                  <a:lnTo>
                    <a:pt x="103124" y="137528"/>
                  </a:lnTo>
                  <a:lnTo>
                    <a:pt x="73278" y="175374"/>
                  </a:lnTo>
                  <a:lnTo>
                    <a:pt x="47878" y="217055"/>
                  </a:lnTo>
                  <a:lnTo>
                    <a:pt x="27431" y="261467"/>
                  </a:lnTo>
                  <a:lnTo>
                    <a:pt x="12446" y="308597"/>
                  </a:lnTo>
                  <a:lnTo>
                    <a:pt x="3175" y="357987"/>
                  </a:lnTo>
                  <a:lnTo>
                    <a:pt x="0" y="409194"/>
                  </a:lnTo>
                  <a:lnTo>
                    <a:pt x="888" y="435025"/>
                  </a:lnTo>
                  <a:lnTo>
                    <a:pt x="7238" y="485546"/>
                  </a:lnTo>
                  <a:lnTo>
                    <a:pt x="19303" y="533806"/>
                  </a:lnTo>
                  <a:lnTo>
                    <a:pt x="36956" y="579805"/>
                  </a:lnTo>
                  <a:lnTo>
                    <a:pt x="60198" y="622630"/>
                  </a:lnTo>
                  <a:lnTo>
                    <a:pt x="87629" y="662279"/>
                  </a:lnTo>
                  <a:lnTo>
                    <a:pt x="119633" y="698525"/>
                  </a:lnTo>
                  <a:lnTo>
                    <a:pt x="155701" y="730478"/>
                  </a:lnTo>
                  <a:lnTo>
                    <a:pt x="195199" y="758342"/>
                  </a:lnTo>
                  <a:lnTo>
                    <a:pt x="238378" y="781227"/>
                  </a:lnTo>
                  <a:lnTo>
                    <a:pt x="283972" y="799122"/>
                  </a:lnTo>
                  <a:lnTo>
                    <a:pt x="332358" y="811364"/>
                  </a:lnTo>
                  <a:lnTo>
                    <a:pt x="382777" y="817702"/>
                  </a:lnTo>
                  <a:lnTo>
                    <a:pt x="408431" y="818388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964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Accuracy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888491" y="3514344"/>
            <a:ext cx="902335" cy="904240"/>
            <a:chOff x="888491" y="3514344"/>
            <a:chExt cx="902335" cy="904240"/>
          </a:xfrm>
        </p:grpSpPr>
        <p:sp>
          <p:nvSpPr>
            <p:cNvPr id="4" name="object 4" descr=""/>
            <p:cNvSpPr/>
            <p:nvPr/>
          </p:nvSpPr>
          <p:spPr>
            <a:xfrm>
              <a:off x="888491" y="3514344"/>
              <a:ext cx="902335" cy="904240"/>
            </a:xfrm>
            <a:custGeom>
              <a:avLst/>
              <a:gdLst/>
              <a:ahLst/>
              <a:cxnLst/>
              <a:rect l="l" t="t" r="r" b="b"/>
              <a:pathLst>
                <a:path w="902335" h="904239">
                  <a:moveTo>
                    <a:pt x="451104" y="0"/>
                  </a:moveTo>
                  <a:lnTo>
                    <a:pt x="401951" y="2651"/>
                  </a:lnTo>
                  <a:lnTo>
                    <a:pt x="354332" y="10422"/>
                  </a:lnTo>
                  <a:lnTo>
                    <a:pt x="308520" y="23036"/>
                  </a:lnTo>
                  <a:lnTo>
                    <a:pt x="264793" y="40219"/>
                  </a:lnTo>
                  <a:lnTo>
                    <a:pt x="223424" y="61693"/>
                  </a:lnTo>
                  <a:lnTo>
                    <a:pt x="184688" y="87184"/>
                  </a:lnTo>
                  <a:lnTo>
                    <a:pt x="148862" y="116417"/>
                  </a:lnTo>
                  <a:lnTo>
                    <a:pt x="116220" y="149114"/>
                  </a:lnTo>
                  <a:lnTo>
                    <a:pt x="87037" y="185001"/>
                  </a:lnTo>
                  <a:lnTo>
                    <a:pt x="61589" y="223802"/>
                  </a:lnTo>
                  <a:lnTo>
                    <a:pt x="40151" y="265241"/>
                  </a:lnTo>
                  <a:lnTo>
                    <a:pt x="22997" y="309042"/>
                  </a:lnTo>
                  <a:lnTo>
                    <a:pt x="10404" y="354931"/>
                  </a:lnTo>
                  <a:lnTo>
                    <a:pt x="2647" y="402630"/>
                  </a:lnTo>
                  <a:lnTo>
                    <a:pt x="0" y="451865"/>
                  </a:lnTo>
                  <a:lnTo>
                    <a:pt x="2647" y="501101"/>
                  </a:lnTo>
                  <a:lnTo>
                    <a:pt x="10404" y="548800"/>
                  </a:lnTo>
                  <a:lnTo>
                    <a:pt x="22997" y="594689"/>
                  </a:lnTo>
                  <a:lnTo>
                    <a:pt x="40151" y="638490"/>
                  </a:lnTo>
                  <a:lnTo>
                    <a:pt x="61589" y="679929"/>
                  </a:lnTo>
                  <a:lnTo>
                    <a:pt x="87037" y="718730"/>
                  </a:lnTo>
                  <a:lnTo>
                    <a:pt x="116220" y="754617"/>
                  </a:lnTo>
                  <a:lnTo>
                    <a:pt x="148862" y="787314"/>
                  </a:lnTo>
                  <a:lnTo>
                    <a:pt x="184688" y="816547"/>
                  </a:lnTo>
                  <a:lnTo>
                    <a:pt x="223424" y="842038"/>
                  </a:lnTo>
                  <a:lnTo>
                    <a:pt x="264793" y="863512"/>
                  </a:lnTo>
                  <a:lnTo>
                    <a:pt x="308520" y="880695"/>
                  </a:lnTo>
                  <a:lnTo>
                    <a:pt x="354332" y="893309"/>
                  </a:lnTo>
                  <a:lnTo>
                    <a:pt x="401951" y="901080"/>
                  </a:lnTo>
                  <a:lnTo>
                    <a:pt x="451104" y="903731"/>
                  </a:lnTo>
                  <a:lnTo>
                    <a:pt x="500263" y="901080"/>
                  </a:lnTo>
                  <a:lnTo>
                    <a:pt x="547887" y="893309"/>
                  </a:lnTo>
                  <a:lnTo>
                    <a:pt x="593701" y="880695"/>
                  </a:lnTo>
                  <a:lnTo>
                    <a:pt x="637431" y="863512"/>
                  </a:lnTo>
                  <a:lnTo>
                    <a:pt x="678800" y="842038"/>
                  </a:lnTo>
                  <a:lnTo>
                    <a:pt x="717535" y="816547"/>
                  </a:lnTo>
                  <a:lnTo>
                    <a:pt x="753360" y="787314"/>
                  </a:lnTo>
                  <a:lnTo>
                    <a:pt x="786001" y="754617"/>
                  </a:lnTo>
                  <a:lnTo>
                    <a:pt x="815181" y="718730"/>
                  </a:lnTo>
                  <a:lnTo>
                    <a:pt x="840627" y="679929"/>
                  </a:lnTo>
                  <a:lnTo>
                    <a:pt x="862062" y="638490"/>
                  </a:lnTo>
                  <a:lnTo>
                    <a:pt x="879213" y="594689"/>
                  </a:lnTo>
                  <a:lnTo>
                    <a:pt x="891805" y="548800"/>
                  </a:lnTo>
                  <a:lnTo>
                    <a:pt x="899561" y="501101"/>
                  </a:lnTo>
                  <a:lnTo>
                    <a:pt x="902208" y="451865"/>
                  </a:lnTo>
                  <a:lnTo>
                    <a:pt x="899561" y="402630"/>
                  </a:lnTo>
                  <a:lnTo>
                    <a:pt x="891805" y="354931"/>
                  </a:lnTo>
                  <a:lnTo>
                    <a:pt x="879213" y="309042"/>
                  </a:lnTo>
                  <a:lnTo>
                    <a:pt x="862062" y="265241"/>
                  </a:lnTo>
                  <a:lnTo>
                    <a:pt x="840627" y="223802"/>
                  </a:lnTo>
                  <a:lnTo>
                    <a:pt x="815181" y="185001"/>
                  </a:lnTo>
                  <a:lnTo>
                    <a:pt x="786001" y="149114"/>
                  </a:lnTo>
                  <a:lnTo>
                    <a:pt x="753360" y="116417"/>
                  </a:lnTo>
                  <a:lnTo>
                    <a:pt x="717535" y="87184"/>
                  </a:lnTo>
                  <a:lnTo>
                    <a:pt x="678800" y="61693"/>
                  </a:lnTo>
                  <a:lnTo>
                    <a:pt x="637431" y="40219"/>
                  </a:lnTo>
                  <a:lnTo>
                    <a:pt x="593701" y="23036"/>
                  </a:lnTo>
                  <a:lnTo>
                    <a:pt x="547887" y="10422"/>
                  </a:lnTo>
                  <a:lnTo>
                    <a:pt x="500263" y="2651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467" y="3704844"/>
              <a:ext cx="524256" cy="52273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77467" y="37048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0" y="522731"/>
                  </a:moveTo>
                  <a:lnTo>
                    <a:pt x="524256" y="522731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71548" y="3760978"/>
            <a:ext cx="683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C18B78"/>
                </a:solidFill>
                <a:latin typeface="Arial"/>
                <a:cs typeface="Arial"/>
              </a:rPr>
              <a:t>CNN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482084" y="3514344"/>
            <a:ext cx="904240" cy="904240"/>
            <a:chOff x="4482084" y="3514344"/>
            <a:chExt cx="904240" cy="904240"/>
          </a:xfrm>
        </p:grpSpPr>
        <p:sp>
          <p:nvSpPr>
            <p:cNvPr id="9" name="object 9" descr=""/>
            <p:cNvSpPr/>
            <p:nvPr/>
          </p:nvSpPr>
          <p:spPr>
            <a:xfrm>
              <a:off x="4482084" y="3514344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39" h="904239">
                  <a:moveTo>
                    <a:pt x="451865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5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5" y="903731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1" y="451865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5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2584" y="3704844"/>
              <a:ext cx="522732" cy="52273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672584" y="3704844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0" y="522731"/>
                  </a:moveTo>
                  <a:lnTo>
                    <a:pt x="522732" y="522731"/>
                  </a:lnTo>
                  <a:lnTo>
                    <a:pt x="522732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566664" y="3124326"/>
            <a:ext cx="2070735" cy="167258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70"/>
              </a:spcBef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sequential </a:t>
            </a:r>
            <a:r>
              <a:rPr dirty="0" sz="1400">
                <a:latin typeface="Arial"/>
                <a:cs typeface="Arial"/>
              </a:rPr>
              <a:t>CNN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classify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images.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Since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sequential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be </a:t>
            </a:r>
            <a:r>
              <a:rPr dirty="0" sz="1400">
                <a:latin typeface="Arial"/>
                <a:cs typeface="Arial"/>
              </a:rPr>
              <a:t>accurate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80%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use-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 </a:t>
            </a:r>
            <a:r>
              <a:rPr dirty="0" sz="1400" spc="-20">
                <a:latin typeface="Arial"/>
                <a:cs typeface="Arial"/>
              </a:rPr>
              <a:t>have </a:t>
            </a:r>
            <a:r>
              <a:rPr dirty="0" sz="1400">
                <a:latin typeface="Arial"/>
                <a:cs typeface="Arial"/>
              </a:rPr>
              <a:t>trained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our </a:t>
            </a:r>
            <a:r>
              <a:rPr dirty="0" sz="1400" spc="-10">
                <a:latin typeface="Arial"/>
                <a:cs typeface="Arial"/>
              </a:rPr>
              <a:t>dataset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077200" y="3514344"/>
            <a:ext cx="902335" cy="904240"/>
            <a:chOff x="8077200" y="3514344"/>
            <a:chExt cx="902335" cy="904240"/>
          </a:xfrm>
        </p:grpSpPr>
        <p:sp>
          <p:nvSpPr>
            <p:cNvPr id="14" name="object 14" descr=""/>
            <p:cNvSpPr/>
            <p:nvPr/>
          </p:nvSpPr>
          <p:spPr>
            <a:xfrm>
              <a:off x="8077200" y="3514344"/>
              <a:ext cx="902335" cy="904240"/>
            </a:xfrm>
            <a:custGeom>
              <a:avLst/>
              <a:gdLst/>
              <a:ahLst/>
              <a:cxnLst/>
              <a:rect l="l" t="t" r="r" b="b"/>
              <a:pathLst>
                <a:path w="902334" h="904239">
                  <a:moveTo>
                    <a:pt x="451103" y="0"/>
                  </a:moveTo>
                  <a:lnTo>
                    <a:pt x="401944" y="2651"/>
                  </a:lnTo>
                  <a:lnTo>
                    <a:pt x="354320" y="10422"/>
                  </a:lnTo>
                  <a:lnTo>
                    <a:pt x="308506" y="23036"/>
                  </a:lnTo>
                  <a:lnTo>
                    <a:pt x="264776" y="40219"/>
                  </a:lnTo>
                  <a:lnTo>
                    <a:pt x="223407" y="61693"/>
                  </a:lnTo>
                  <a:lnTo>
                    <a:pt x="184672" y="87184"/>
                  </a:lnTo>
                  <a:lnTo>
                    <a:pt x="148847" y="116417"/>
                  </a:lnTo>
                  <a:lnTo>
                    <a:pt x="116206" y="149114"/>
                  </a:lnTo>
                  <a:lnTo>
                    <a:pt x="87026" y="185001"/>
                  </a:lnTo>
                  <a:lnTo>
                    <a:pt x="61580" y="223802"/>
                  </a:lnTo>
                  <a:lnTo>
                    <a:pt x="40145" y="265241"/>
                  </a:lnTo>
                  <a:lnTo>
                    <a:pt x="22994" y="309042"/>
                  </a:lnTo>
                  <a:lnTo>
                    <a:pt x="10402" y="354931"/>
                  </a:lnTo>
                  <a:lnTo>
                    <a:pt x="2646" y="402630"/>
                  </a:lnTo>
                  <a:lnTo>
                    <a:pt x="0" y="451865"/>
                  </a:lnTo>
                  <a:lnTo>
                    <a:pt x="2646" y="501101"/>
                  </a:lnTo>
                  <a:lnTo>
                    <a:pt x="10402" y="548800"/>
                  </a:lnTo>
                  <a:lnTo>
                    <a:pt x="22994" y="594689"/>
                  </a:lnTo>
                  <a:lnTo>
                    <a:pt x="40145" y="638490"/>
                  </a:lnTo>
                  <a:lnTo>
                    <a:pt x="61580" y="679929"/>
                  </a:lnTo>
                  <a:lnTo>
                    <a:pt x="87026" y="718730"/>
                  </a:lnTo>
                  <a:lnTo>
                    <a:pt x="116206" y="754617"/>
                  </a:lnTo>
                  <a:lnTo>
                    <a:pt x="148847" y="787314"/>
                  </a:lnTo>
                  <a:lnTo>
                    <a:pt x="184672" y="816547"/>
                  </a:lnTo>
                  <a:lnTo>
                    <a:pt x="223407" y="842038"/>
                  </a:lnTo>
                  <a:lnTo>
                    <a:pt x="264776" y="863512"/>
                  </a:lnTo>
                  <a:lnTo>
                    <a:pt x="308506" y="880695"/>
                  </a:lnTo>
                  <a:lnTo>
                    <a:pt x="354320" y="893309"/>
                  </a:lnTo>
                  <a:lnTo>
                    <a:pt x="401944" y="901080"/>
                  </a:lnTo>
                  <a:lnTo>
                    <a:pt x="451103" y="903731"/>
                  </a:lnTo>
                  <a:lnTo>
                    <a:pt x="500263" y="901080"/>
                  </a:lnTo>
                  <a:lnTo>
                    <a:pt x="547887" y="893309"/>
                  </a:lnTo>
                  <a:lnTo>
                    <a:pt x="593701" y="880695"/>
                  </a:lnTo>
                  <a:lnTo>
                    <a:pt x="637431" y="863512"/>
                  </a:lnTo>
                  <a:lnTo>
                    <a:pt x="678800" y="842038"/>
                  </a:lnTo>
                  <a:lnTo>
                    <a:pt x="717535" y="816547"/>
                  </a:lnTo>
                  <a:lnTo>
                    <a:pt x="753360" y="787314"/>
                  </a:lnTo>
                  <a:lnTo>
                    <a:pt x="786001" y="754617"/>
                  </a:lnTo>
                  <a:lnTo>
                    <a:pt x="815181" y="718730"/>
                  </a:lnTo>
                  <a:lnTo>
                    <a:pt x="840627" y="679929"/>
                  </a:lnTo>
                  <a:lnTo>
                    <a:pt x="862062" y="638490"/>
                  </a:lnTo>
                  <a:lnTo>
                    <a:pt x="879213" y="594689"/>
                  </a:lnTo>
                  <a:lnTo>
                    <a:pt x="891805" y="548800"/>
                  </a:lnTo>
                  <a:lnTo>
                    <a:pt x="899561" y="501101"/>
                  </a:lnTo>
                  <a:lnTo>
                    <a:pt x="902207" y="451865"/>
                  </a:lnTo>
                  <a:lnTo>
                    <a:pt x="899561" y="402630"/>
                  </a:lnTo>
                  <a:lnTo>
                    <a:pt x="891805" y="354931"/>
                  </a:lnTo>
                  <a:lnTo>
                    <a:pt x="879213" y="309042"/>
                  </a:lnTo>
                  <a:lnTo>
                    <a:pt x="862062" y="265241"/>
                  </a:lnTo>
                  <a:lnTo>
                    <a:pt x="840627" y="223802"/>
                  </a:lnTo>
                  <a:lnTo>
                    <a:pt x="815181" y="185001"/>
                  </a:lnTo>
                  <a:lnTo>
                    <a:pt x="786001" y="149114"/>
                  </a:lnTo>
                  <a:lnTo>
                    <a:pt x="753360" y="116417"/>
                  </a:lnTo>
                  <a:lnTo>
                    <a:pt x="717535" y="87184"/>
                  </a:lnTo>
                  <a:lnTo>
                    <a:pt x="678800" y="61693"/>
                  </a:lnTo>
                  <a:lnTo>
                    <a:pt x="637431" y="40219"/>
                  </a:lnTo>
                  <a:lnTo>
                    <a:pt x="593701" y="23036"/>
                  </a:lnTo>
                  <a:lnTo>
                    <a:pt x="547887" y="10422"/>
                  </a:lnTo>
                  <a:lnTo>
                    <a:pt x="500263" y="2651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9DB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176" y="3704844"/>
              <a:ext cx="524255" cy="52273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266176" y="37048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09" h="523239">
                  <a:moveTo>
                    <a:pt x="0" y="522731"/>
                  </a:moveTo>
                  <a:lnTo>
                    <a:pt x="524255" y="522731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161780" y="3791153"/>
            <a:ext cx="1990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Accuracy: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0.9718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59" y="526745"/>
            <a:ext cx="5370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Technologies</a:t>
            </a:r>
            <a:r>
              <a:rPr dirty="0" sz="3600" spc="265"/>
              <a:t> </a:t>
            </a:r>
            <a:r>
              <a:rPr dirty="0" sz="3600" spc="55"/>
              <a:t>and</a:t>
            </a:r>
            <a:r>
              <a:rPr dirty="0" sz="3600" spc="229"/>
              <a:t> </a:t>
            </a:r>
            <a:r>
              <a:rPr dirty="0" sz="3600" spc="65"/>
              <a:t>Libraries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789431" y="1961388"/>
            <a:ext cx="1999614" cy="1199515"/>
          </a:xfrm>
          <a:prstGeom prst="rect">
            <a:avLst/>
          </a:prstGeom>
          <a:solidFill>
            <a:srgbClr val="C18B78"/>
          </a:solidFill>
          <a:ln w="12191">
            <a:solidFill>
              <a:srgbClr val="FFFF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88564" y="1961388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NumPy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87696" y="1961388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88352" y="1961388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TensorFlow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9431" y="3360420"/>
            <a:ext cx="1999614" cy="1199515"/>
          </a:xfrm>
          <a:prstGeom prst="rect">
            <a:avLst/>
          </a:prstGeom>
          <a:solidFill>
            <a:srgbClr val="C18B78"/>
          </a:solidFill>
          <a:ln w="12191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Keras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88564" y="3360420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OpenCV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87696" y="3360420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88352" y="3360420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243204" rIns="0" bIns="0" rtlCol="0" vert="horz">
            <a:spAutoFit/>
          </a:bodyPr>
          <a:lstStyle/>
          <a:p>
            <a:pPr marL="561975" marR="524510" indent="-30480">
              <a:lnSpc>
                <a:spcPts val="2800"/>
              </a:lnSpc>
              <a:spcBef>
                <a:spcPts val="1914"/>
              </a:spcBef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Scikit- Learn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9431" y="4760976"/>
            <a:ext cx="1999614" cy="1199515"/>
          </a:xfrm>
          <a:prstGeom prst="rect">
            <a:avLst/>
          </a:prstGeom>
          <a:solidFill>
            <a:srgbClr val="C18B78"/>
          </a:solidFill>
          <a:ln w="12191">
            <a:solidFill>
              <a:srgbClr val="FFFFF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Flask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88564" y="4760976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dirty="0" sz="2700" spc="-20">
                <a:solidFill>
                  <a:srgbClr val="FFFFFF"/>
                </a:solidFill>
                <a:latin typeface="Arial"/>
                <a:cs typeface="Arial"/>
              </a:rPr>
              <a:t>gTTS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87696" y="4760976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700" spc="-25">
                <a:solidFill>
                  <a:srgbClr val="FFFFFF"/>
                </a:solidFill>
                <a:latin typeface="Arial"/>
                <a:cs typeface="Arial"/>
              </a:rPr>
              <a:t>PIL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88352" y="4760976"/>
            <a:ext cx="1999614" cy="1199515"/>
          </a:xfrm>
          <a:prstGeom prst="rect">
            <a:avLst/>
          </a:prstGeom>
          <a:solidFill>
            <a:srgbClr val="C18B78"/>
          </a:solidFill>
          <a:ln w="12192">
            <a:solidFill>
              <a:srgbClr val="FFFFF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Translate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2023-05-05T23:21:51Z</dcterms:created>
  <dcterms:modified xsi:type="dcterms:W3CDTF">2023-05-05T23:21:51Z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2023-05-05T00:00:00Z</vt:filetime>
  </property>
  <property fmtid="{D5CDD505-2E9C-101B-9397-08002B2CF9AE}" pid="5" name="Producer">
    <vt:lpwstr>www.ilovepdf.com</vt:lpwstr>
  </property>
</Properties>
</file>