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267" r:id="rId5"/>
    <p:sldId id="276" r:id="rId6"/>
    <p:sldId id="277" r:id="rId7"/>
    <p:sldId id="282" r:id="rId8"/>
    <p:sldId id="283" r:id="rId9"/>
    <p:sldId id="281" r:id="rId10"/>
    <p:sldId id="280" r:id="rId11"/>
    <p:sldId id="285" r:id="rId12"/>
    <p:sldId id="28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C323A9-2145-414E-80F7-A503BCA186EF}" v="6" dt="2020-04-26T23:43:18.157"/>
    <p1510:client id="{185BC4EF-E410-4730-8DBB-D00C3F3FF2C5}" v="114" dt="2020-04-27T00:25:59.245"/>
    <p1510:client id="{2559A64A-E06F-4A82-81DA-0647D2603C61}" v="282" dt="2020-04-27T01:22:23.740"/>
    <p1510:client id="{2ACF2F0A-B09E-410F-9409-A62176B3AB46}" v="2252" dt="2020-04-27T01:47:12.455"/>
    <p1510:client id="{97D4C4B4-CD4B-49BE-95C4-3E7DB38EA4AF}" v="797" dt="2020-04-26T23:32:40.398"/>
    <p1510:client id="{AE377DB0-46F4-40E0-AE2F-15C5565C3714}" v="9" dt="2020-04-26T23:54:35.4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ith Kumar Challa" userId="S::ajithc@clemson.edu::6b69aa0a-e342-468e-bd57-fd0b0d39e823" providerId="AD" clId="Web-{0AC323A9-2145-414E-80F7-A503BCA186EF}"/>
    <pc:docChg chg="modSld">
      <pc:chgData name="Ajith Kumar Challa" userId="S::ajithc@clemson.edu::6b69aa0a-e342-468e-bd57-fd0b0d39e823" providerId="AD" clId="Web-{0AC323A9-2145-414E-80F7-A503BCA186EF}" dt="2020-04-26T23:43:18.157" v="5" actId="20577"/>
      <pc:docMkLst>
        <pc:docMk/>
      </pc:docMkLst>
      <pc:sldChg chg="modSp">
        <pc:chgData name="Ajith Kumar Challa" userId="S::ajithc@clemson.edu::6b69aa0a-e342-468e-bd57-fd0b0d39e823" providerId="AD" clId="Web-{0AC323A9-2145-414E-80F7-A503BCA186EF}" dt="2020-04-26T23:43:18.142" v="4" actId="20577"/>
        <pc:sldMkLst>
          <pc:docMk/>
          <pc:sldMk cId="1358864646" sldId="283"/>
        </pc:sldMkLst>
        <pc:spChg chg="mod">
          <ac:chgData name="Ajith Kumar Challa" userId="S::ajithc@clemson.edu::6b69aa0a-e342-468e-bd57-fd0b0d39e823" providerId="AD" clId="Web-{0AC323A9-2145-414E-80F7-A503BCA186EF}" dt="2020-04-26T23:43:18.142" v="4" actId="20577"/>
          <ac:spMkLst>
            <pc:docMk/>
            <pc:sldMk cId="1358864646" sldId="283"/>
            <ac:spMk id="3" creationId="{F922680D-EE6B-49AE-93EF-630535AB58E7}"/>
          </ac:spMkLst>
        </pc:spChg>
      </pc:sldChg>
    </pc:docChg>
  </pc:docChgLst>
  <pc:docChgLst>
    <pc:chgData name="Ajith Kumar Challa" userId="6b69aa0a-e342-468e-bd57-fd0b0d39e823" providerId="ADAL" clId="{185BC4EF-E410-4730-8DBB-D00C3F3FF2C5}"/>
    <pc:docChg chg="undo custSel modSld">
      <pc:chgData name="Ajith Kumar Challa" userId="6b69aa0a-e342-468e-bd57-fd0b0d39e823" providerId="ADAL" clId="{185BC4EF-E410-4730-8DBB-D00C3F3FF2C5}" dt="2020-04-27T00:25:59.245" v="110" actId="14100"/>
      <pc:docMkLst>
        <pc:docMk/>
      </pc:docMkLst>
      <pc:sldChg chg="addSp delSp modSp mod">
        <pc:chgData name="Ajith Kumar Challa" userId="6b69aa0a-e342-468e-bd57-fd0b0d39e823" providerId="ADAL" clId="{185BC4EF-E410-4730-8DBB-D00C3F3FF2C5}" dt="2020-04-27T00:06:16.122" v="105" actId="20577"/>
        <pc:sldMkLst>
          <pc:docMk/>
          <pc:sldMk cId="3503234190" sldId="276"/>
        </pc:sldMkLst>
        <pc:spChg chg="mod">
          <ac:chgData name="Ajith Kumar Challa" userId="6b69aa0a-e342-468e-bd57-fd0b0d39e823" providerId="ADAL" clId="{185BC4EF-E410-4730-8DBB-D00C3F3FF2C5}" dt="2020-04-27T00:06:16.122" v="105" actId="20577"/>
          <ac:spMkLst>
            <pc:docMk/>
            <pc:sldMk cId="3503234190" sldId="276"/>
            <ac:spMk id="3" creationId="{F922680D-EE6B-49AE-93EF-630535AB58E7}"/>
          </ac:spMkLst>
        </pc:spChg>
        <pc:picChg chg="add del mod">
          <ac:chgData name="Ajith Kumar Challa" userId="6b69aa0a-e342-468e-bd57-fd0b0d39e823" providerId="ADAL" clId="{185BC4EF-E410-4730-8DBB-D00C3F3FF2C5}" dt="2020-04-26T23:58:44.841" v="7" actId="478"/>
          <ac:picMkLst>
            <pc:docMk/>
            <pc:sldMk cId="3503234190" sldId="276"/>
            <ac:picMk id="9" creationId="{9EED66DE-786F-475F-B8CA-9F889DD04752}"/>
          </ac:picMkLst>
        </pc:picChg>
        <pc:picChg chg="add mod modCrop">
          <ac:chgData name="Ajith Kumar Challa" userId="6b69aa0a-e342-468e-bd57-fd0b0d39e823" providerId="ADAL" clId="{185BC4EF-E410-4730-8DBB-D00C3F3FF2C5}" dt="2020-04-26T23:59:14.757" v="14" actId="732"/>
          <ac:picMkLst>
            <pc:docMk/>
            <pc:sldMk cId="3503234190" sldId="276"/>
            <ac:picMk id="11" creationId="{7FC5CD14-54C0-4861-817E-F9F0122206DF}"/>
          </ac:picMkLst>
        </pc:picChg>
      </pc:sldChg>
      <pc:sldChg chg="addSp modSp mod">
        <pc:chgData name="Ajith Kumar Challa" userId="6b69aa0a-e342-468e-bd57-fd0b0d39e823" providerId="ADAL" clId="{185BC4EF-E410-4730-8DBB-D00C3F3FF2C5}" dt="2020-04-27T00:25:59.245" v="110" actId="14100"/>
        <pc:sldMkLst>
          <pc:docMk/>
          <pc:sldMk cId="2866904780" sldId="277"/>
        </pc:sldMkLst>
        <pc:spChg chg="add mod">
          <ac:chgData name="Ajith Kumar Challa" userId="6b69aa0a-e342-468e-bd57-fd0b0d39e823" providerId="ADAL" clId="{185BC4EF-E410-4730-8DBB-D00C3F3FF2C5}" dt="2020-04-27T00:25:59.245" v="110" actId="14100"/>
          <ac:spMkLst>
            <pc:docMk/>
            <pc:sldMk cId="2866904780" sldId="277"/>
            <ac:spMk id="8" creationId="{5F03592A-7CFF-4B6D-AD58-FC0F904D879F}"/>
          </ac:spMkLst>
        </pc:spChg>
      </pc:sldChg>
    </pc:docChg>
  </pc:docChgLst>
  <pc:docChgLst>
    <pc:chgData name="Ajith Kumar Challa" userId="S::ajithc@clemson.edu::6b69aa0a-e342-468e-bd57-fd0b0d39e823" providerId="AD" clId="Web-{2559A64A-E06F-4A82-81DA-0647D2603C61}"/>
    <pc:docChg chg="modSld">
      <pc:chgData name="Ajith Kumar Challa" userId="S::ajithc@clemson.edu::6b69aa0a-e342-468e-bd57-fd0b0d39e823" providerId="AD" clId="Web-{2559A64A-E06F-4A82-81DA-0647D2603C61}" dt="2020-04-27T01:22:23.740" v="281" actId="20577"/>
      <pc:docMkLst>
        <pc:docMk/>
      </pc:docMkLst>
      <pc:sldChg chg="modSp">
        <pc:chgData name="Ajith Kumar Challa" userId="S::ajithc@clemson.edu::6b69aa0a-e342-468e-bd57-fd0b0d39e823" providerId="AD" clId="Web-{2559A64A-E06F-4A82-81DA-0647D2603C61}" dt="2020-04-27T01:12:40.315" v="10" actId="20577"/>
        <pc:sldMkLst>
          <pc:docMk/>
          <pc:sldMk cId="417780421" sldId="281"/>
        </pc:sldMkLst>
        <pc:spChg chg="mod">
          <ac:chgData name="Ajith Kumar Challa" userId="S::ajithc@clemson.edu::6b69aa0a-e342-468e-bd57-fd0b0d39e823" providerId="AD" clId="Web-{2559A64A-E06F-4A82-81DA-0647D2603C61}" dt="2020-04-27T01:12:40.315" v="10" actId="20577"/>
          <ac:spMkLst>
            <pc:docMk/>
            <pc:sldMk cId="417780421" sldId="281"/>
            <ac:spMk id="3" creationId="{F922680D-EE6B-49AE-93EF-630535AB58E7}"/>
          </ac:spMkLst>
        </pc:spChg>
      </pc:sldChg>
      <pc:sldChg chg="modSp">
        <pc:chgData name="Ajith Kumar Challa" userId="S::ajithc@clemson.edu::6b69aa0a-e342-468e-bd57-fd0b0d39e823" providerId="AD" clId="Web-{2559A64A-E06F-4A82-81DA-0647D2603C61}" dt="2020-04-27T01:21:41.740" v="279" actId="20577"/>
        <pc:sldMkLst>
          <pc:docMk/>
          <pc:sldMk cId="826083152" sldId="285"/>
        </pc:sldMkLst>
        <pc:spChg chg="mod">
          <ac:chgData name="Ajith Kumar Challa" userId="S::ajithc@clemson.edu::6b69aa0a-e342-468e-bd57-fd0b0d39e823" providerId="AD" clId="Web-{2559A64A-E06F-4A82-81DA-0647D2603C61}" dt="2020-04-27T01:21:41.740" v="279" actId="20577"/>
          <ac:spMkLst>
            <pc:docMk/>
            <pc:sldMk cId="826083152" sldId="285"/>
            <ac:spMk id="3" creationId="{F922680D-EE6B-49AE-93EF-630535AB58E7}"/>
          </ac:spMkLst>
        </pc:spChg>
      </pc:sldChg>
    </pc:docChg>
  </pc:docChgLst>
  <pc:docChgLst>
    <pc:chgData name="Ajith Kumar Challa" userId="S::ajithc@clemson.edu::6b69aa0a-e342-468e-bd57-fd0b0d39e823" providerId="AD" clId="Web-{AE377DB0-46F4-40E0-AE2F-15C5565C3714}"/>
    <pc:docChg chg="modSld sldOrd">
      <pc:chgData name="Ajith Kumar Challa" userId="S::ajithc@clemson.edu::6b69aa0a-e342-468e-bd57-fd0b0d39e823" providerId="AD" clId="Web-{AE377DB0-46F4-40E0-AE2F-15C5565C3714}" dt="2020-04-26T23:54:35.457" v="8" actId="14100"/>
      <pc:docMkLst>
        <pc:docMk/>
      </pc:docMkLst>
      <pc:sldChg chg="modSp">
        <pc:chgData name="Ajith Kumar Challa" userId="S::ajithc@clemson.edu::6b69aa0a-e342-468e-bd57-fd0b0d39e823" providerId="AD" clId="Web-{AE377DB0-46F4-40E0-AE2F-15C5565C3714}" dt="2020-04-26T23:54:35.457" v="8" actId="14100"/>
        <pc:sldMkLst>
          <pc:docMk/>
          <pc:sldMk cId="3503234190" sldId="276"/>
        </pc:sldMkLst>
        <pc:spChg chg="mod">
          <ac:chgData name="Ajith Kumar Challa" userId="S::ajithc@clemson.edu::6b69aa0a-e342-468e-bd57-fd0b0d39e823" providerId="AD" clId="Web-{AE377DB0-46F4-40E0-AE2F-15C5565C3714}" dt="2020-04-26T23:54:35.457" v="8" actId="14100"/>
          <ac:spMkLst>
            <pc:docMk/>
            <pc:sldMk cId="3503234190" sldId="276"/>
            <ac:spMk id="3" creationId="{F922680D-EE6B-49AE-93EF-630535AB58E7}"/>
          </ac:spMkLst>
        </pc:spChg>
      </pc:sldChg>
      <pc:sldChg chg="ord">
        <pc:chgData name="Ajith Kumar Challa" userId="S::ajithc@clemson.edu::6b69aa0a-e342-468e-bd57-fd0b0d39e823" providerId="AD" clId="Web-{AE377DB0-46F4-40E0-AE2F-15C5565C3714}" dt="2020-04-26T23:53:18.376" v="0"/>
        <pc:sldMkLst>
          <pc:docMk/>
          <pc:sldMk cId="2288116067" sldId="278"/>
        </pc:sldMkLst>
      </pc:sldChg>
    </pc:docChg>
  </pc:docChgLst>
  <pc:docChgLst>
    <pc:chgData name="Narahari Rahul Malayanur" userId="db0fd15d-0d25-4858-87cd-8e97c9ab46c5" providerId="ADAL" clId="{2ACF2F0A-B09E-410F-9409-A62176B3AB46}"/>
    <pc:docChg chg="undo custSel addSld delSld modSld sldOrd">
      <pc:chgData name="Narahari Rahul Malayanur" userId="db0fd15d-0d25-4858-87cd-8e97c9ab46c5" providerId="ADAL" clId="{2ACF2F0A-B09E-410F-9409-A62176B3AB46}" dt="2020-04-27T01:47:12.455" v="2244" actId="14100"/>
      <pc:docMkLst>
        <pc:docMk/>
      </pc:docMkLst>
      <pc:sldChg chg="setBg">
        <pc:chgData name="Narahari Rahul Malayanur" userId="db0fd15d-0d25-4858-87cd-8e97c9ab46c5" providerId="ADAL" clId="{2ACF2F0A-B09E-410F-9409-A62176B3AB46}" dt="2020-04-27T00:15:48.695" v="186"/>
        <pc:sldMkLst>
          <pc:docMk/>
          <pc:sldMk cId="1092169818" sldId="267"/>
        </pc:sldMkLst>
      </pc:sldChg>
      <pc:sldChg chg="addSp modSp mod setBg">
        <pc:chgData name="Narahari Rahul Malayanur" userId="db0fd15d-0d25-4858-87cd-8e97c9ab46c5" providerId="ADAL" clId="{2ACF2F0A-B09E-410F-9409-A62176B3AB46}" dt="2020-04-27T00:15:51.244" v="187"/>
        <pc:sldMkLst>
          <pc:docMk/>
          <pc:sldMk cId="3503234190" sldId="276"/>
        </pc:sldMkLst>
        <pc:spChg chg="add mod">
          <ac:chgData name="Narahari Rahul Malayanur" userId="db0fd15d-0d25-4858-87cd-8e97c9ab46c5" providerId="ADAL" clId="{2ACF2F0A-B09E-410F-9409-A62176B3AB46}" dt="2020-04-27T00:05:22.644" v="14" actId="1076"/>
          <ac:spMkLst>
            <pc:docMk/>
            <pc:sldMk cId="3503234190" sldId="276"/>
            <ac:spMk id="8" creationId="{E37C9162-261C-4E50-BE45-2E111C073F18}"/>
          </ac:spMkLst>
        </pc:spChg>
        <pc:spChg chg="add mod">
          <ac:chgData name="Narahari Rahul Malayanur" userId="db0fd15d-0d25-4858-87cd-8e97c9ab46c5" providerId="ADAL" clId="{2ACF2F0A-B09E-410F-9409-A62176B3AB46}" dt="2020-04-27T00:05:44.132" v="18" actId="1076"/>
          <ac:spMkLst>
            <pc:docMk/>
            <pc:sldMk cId="3503234190" sldId="276"/>
            <ac:spMk id="10" creationId="{0B9C18F1-D18A-4D82-A9C1-121D4F673438}"/>
          </ac:spMkLst>
        </pc:spChg>
        <pc:spChg chg="add mod">
          <ac:chgData name="Narahari Rahul Malayanur" userId="db0fd15d-0d25-4858-87cd-8e97c9ab46c5" providerId="ADAL" clId="{2ACF2F0A-B09E-410F-9409-A62176B3AB46}" dt="2020-04-27T00:05:32.162" v="17" actId="1076"/>
          <ac:spMkLst>
            <pc:docMk/>
            <pc:sldMk cId="3503234190" sldId="276"/>
            <ac:spMk id="12" creationId="{99C89564-C59C-463A-AD08-399A3958C36C}"/>
          </ac:spMkLst>
        </pc:spChg>
        <pc:spChg chg="add mod">
          <ac:chgData name="Narahari Rahul Malayanur" userId="db0fd15d-0d25-4858-87cd-8e97c9ab46c5" providerId="ADAL" clId="{2ACF2F0A-B09E-410F-9409-A62176B3AB46}" dt="2020-04-27T00:05:19.116" v="13" actId="1076"/>
          <ac:spMkLst>
            <pc:docMk/>
            <pc:sldMk cId="3503234190" sldId="276"/>
            <ac:spMk id="13" creationId="{A89C7232-1F49-4EA1-8AB7-FF2E26544589}"/>
          </ac:spMkLst>
        </pc:spChg>
      </pc:sldChg>
      <pc:sldChg chg="setBg">
        <pc:chgData name="Narahari Rahul Malayanur" userId="db0fd15d-0d25-4858-87cd-8e97c9ab46c5" providerId="ADAL" clId="{2ACF2F0A-B09E-410F-9409-A62176B3AB46}" dt="2020-04-27T00:15:53.935" v="188"/>
        <pc:sldMkLst>
          <pc:docMk/>
          <pc:sldMk cId="2866904780" sldId="277"/>
        </pc:sldMkLst>
      </pc:sldChg>
      <pc:sldChg chg="del">
        <pc:chgData name="Narahari Rahul Malayanur" userId="db0fd15d-0d25-4858-87cd-8e97c9ab46c5" providerId="ADAL" clId="{2ACF2F0A-B09E-410F-9409-A62176B3AB46}" dt="2020-04-27T00:10:16.389" v="28" actId="2696"/>
        <pc:sldMkLst>
          <pc:docMk/>
          <pc:sldMk cId="2288116067" sldId="278"/>
        </pc:sldMkLst>
      </pc:sldChg>
      <pc:sldChg chg="del">
        <pc:chgData name="Narahari Rahul Malayanur" userId="db0fd15d-0d25-4858-87cd-8e97c9ab46c5" providerId="ADAL" clId="{2ACF2F0A-B09E-410F-9409-A62176B3AB46}" dt="2020-04-27T00:10:13.154" v="27" actId="2696"/>
        <pc:sldMkLst>
          <pc:docMk/>
          <pc:sldMk cId="3656820970" sldId="279"/>
        </pc:sldMkLst>
      </pc:sldChg>
      <pc:sldChg chg="addSp delSp modSp mod setBg addAnim delAnim modAnim">
        <pc:chgData name="Narahari Rahul Malayanur" userId="db0fd15d-0d25-4858-87cd-8e97c9ab46c5" providerId="ADAL" clId="{2ACF2F0A-B09E-410F-9409-A62176B3AB46}" dt="2020-04-27T01:47:12.455" v="2244" actId="14100"/>
        <pc:sldMkLst>
          <pc:docMk/>
          <pc:sldMk cId="2537545263" sldId="280"/>
        </pc:sldMkLst>
        <pc:spChg chg="del">
          <ac:chgData name="Narahari Rahul Malayanur" userId="db0fd15d-0d25-4858-87cd-8e97c9ab46c5" providerId="ADAL" clId="{2ACF2F0A-B09E-410F-9409-A62176B3AB46}" dt="2020-04-27T00:09:40.371" v="23"/>
          <ac:spMkLst>
            <pc:docMk/>
            <pc:sldMk cId="2537545263" sldId="280"/>
            <ac:spMk id="3" creationId="{F922680D-EE6B-49AE-93EF-630535AB58E7}"/>
          </ac:spMkLst>
        </pc:spChg>
        <pc:spChg chg="add del mod">
          <ac:chgData name="Narahari Rahul Malayanur" userId="db0fd15d-0d25-4858-87cd-8e97c9ab46c5" providerId="ADAL" clId="{2ACF2F0A-B09E-410F-9409-A62176B3AB46}" dt="2020-04-27T01:46:11.832" v="2239" actId="478"/>
          <ac:spMkLst>
            <pc:docMk/>
            <pc:sldMk cId="2537545263" sldId="280"/>
            <ac:spMk id="9" creationId="{AFBBA36B-C197-479D-98CF-7B13FA3AB2FF}"/>
          </ac:spMkLst>
        </pc:spChg>
        <pc:spChg chg="add del mod">
          <ac:chgData name="Narahari Rahul Malayanur" userId="db0fd15d-0d25-4858-87cd-8e97c9ab46c5" providerId="ADAL" clId="{2ACF2F0A-B09E-410F-9409-A62176B3AB46}" dt="2020-04-27T01:46:33.684" v="2241"/>
          <ac:spMkLst>
            <pc:docMk/>
            <pc:sldMk cId="2537545263" sldId="280"/>
            <ac:spMk id="11" creationId="{F97DF9BA-E198-47CB-A370-CB6C59151EC2}"/>
          </ac:spMkLst>
        </pc:spChg>
        <pc:picChg chg="add del mod">
          <ac:chgData name="Narahari Rahul Malayanur" userId="db0fd15d-0d25-4858-87cd-8e97c9ab46c5" providerId="ADAL" clId="{2ACF2F0A-B09E-410F-9409-A62176B3AB46}" dt="2020-04-27T01:46:13.218" v="2240" actId="478"/>
          <ac:picMkLst>
            <pc:docMk/>
            <pc:sldMk cId="2537545263" sldId="280"/>
            <ac:picMk id="8" creationId="{3F7DE34D-122A-4A00-91C0-F79D665427A7}"/>
          </ac:picMkLst>
        </pc:picChg>
        <pc:picChg chg="add mod">
          <ac:chgData name="Narahari Rahul Malayanur" userId="db0fd15d-0d25-4858-87cd-8e97c9ab46c5" providerId="ADAL" clId="{2ACF2F0A-B09E-410F-9409-A62176B3AB46}" dt="2020-04-27T01:47:12.455" v="2244" actId="14100"/>
          <ac:picMkLst>
            <pc:docMk/>
            <pc:sldMk cId="2537545263" sldId="280"/>
            <ac:picMk id="12" creationId="{E2923AAC-6192-4AD5-93A6-0A15322A9464}"/>
          </ac:picMkLst>
        </pc:picChg>
      </pc:sldChg>
      <pc:sldChg chg="modSp mod setBg">
        <pc:chgData name="Narahari Rahul Malayanur" userId="db0fd15d-0d25-4858-87cd-8e97c9ab46c5" providerId="ADAL" clId="{2ACF2F0A-B09E-410F-9409-A62176B3AB46}" dt="2020-04-27T01:13:41.502" v="2237" actId="313"/>
        <pc:sldMkLst>
          <pc:docMk/>
          <pc:sldMk cId="417780421" sldId="281"/>
        </pc:sldMkLst>
        <pc:spChg chg="mod">
          <ac:chgData name="Narahari Rahul Malayanur" userId="db0fd15d-0d25-4858-87cd-8e97c9ab46c5" providerId="ADAL" clId="{2ACF2F0A-B09E-410F-9409-A62176B3AB46}" dt="2020-04-27T01:13:41.502" v="2237" actId="313"/>
          <ac:spMkLst>
            <pc:docMk/>
            <pc:sldMk cId="417780421" sldId="281"/>
            <ac:spMk id="3" creationId="{F922680D-EE6B-49AE-93EF-630535AB58E7}"/>
          </ac:spMkLst>
        </pc:spChg>
        <pc:picChg chg="mod">
          <ac:chgData name="Narahari Rahul Malayanur" userId="db0fd15d-0d25-4858-87cd-8e97c9ab46c5" providerId="ADAL" clId="{2ACF2F0A-B09E-410F-9409-A62176B3AB46}" dt="2020-04-27T01:13:30.191" v="2229" actId="14100"/>
          <ac:picMkLst>
            <pc:docMk/>
            <pc:sldMk cId="417780421" sldId="281"/>
            <ac:picMk id="9" creationId="{87AB7550-B490-4171-A0ED-4CF8A0504A8A}"/>
          </ac:picMkLst>
        </pc:picChg>
      </pc:sldChg>
      <pc:sldChg chg="setBg">
        <pc:chgData name="Narahari Rahul Malayanur" userId="db0fd15d-0d25-4858-87cd-8e97c9ab46c5" providerId="ADAL" clId="{2ACF2F0A-B09E-410F-9409-A62176B3AB46}" dt="2020-04-27T00:15:44.188" v="185"/>
        <pc:sldMkLst>
          <pc:docMk/>
          <pc:sldMk cId="4278315802" sldId="282"/>
        </pc:sldMkLst>
      </pc:sldChg>
      <pc:sldChg chg="setBg">
        <pc:chgData name="Narahari Rahul Malayanur" userId="db0fd15d-0d25-4858-87cd-8e97c9ab46c5" providerId="ADAL" clId="{2ACF2F0A-B09E-410F-9409-A62176B3AB46}" dt="2020-04-27T00:15:55.691" v="189"/>
        <pc:sldMkLst>
          <pc:docMk/>
          <pc:sldMk cId="1358864646" sldId="283"/>
        </pc:sldMkLst>
      </pc:sldChg>
      <pc:sldChg chg="modSp add del mod">
        <pc:chgData name="Narahari Rahul Malayanur" userId="db0fd15d-0d25-4858-87cd-8e97c9ab46c5" providerId="ADAL" clId="{2ACF2F0A-B09E-410F-9409-A62176B3AB46}" dt="2020-04-27T00:13:08.326" v="49" actId="2696"/>
        <pc:sldMkLst>
          <pc:docMk/>
          <pc:sldMk cId="354656205" sldId="284"/>
        </pc:sldMkLst>
        <pc:spChg chg="mod">
          <ac:chgData name="Narahari Rahul Malayanur" userId="db0fd15d-0d25-4858-87cd-8e97c9ab46c5" providerId="ADAL" clId="{2ACF2F0A-B09E-410F-9409-A62176B3AB46}" dt="2020-04-27T00:12:41.092" v="43" actId="20577"/>
          <ac:spMkLst>
            <pc:docMk/>
            <pc:sldMk cId="354656205" sldId="284"/>
            <ac:spMk id="2" creationId="{EA407CE6-A766-467A-B403-65A63F97C06D}"/>
          </ac:spMkLst>
        </pc:spChg>
      </pc:sldChg>
      <pc:sldChg chg="delSp modSp add mod ord setBg modNotesTx">
        <pc:chgData name="Narahari Rahul Malayanur" userId="db0fd15d-0d25-4858-87cd-8e97c9ab46c5" providerId="ADAL" clId="{2ACF2F0A-B09E-410F-9409-A62176B3AB46}" dt="2020-04-27T01:02:18.165" v="2130" actId="27636"/>
        <pc:sldMkLst>
          <pc:docMk/>
          <pc:sldMk cId="826083152" sldId="285"/>
        </pc:sldMkLst>
        <pc:spChg chg="mod">
          <ac:chgData name="Narahari Rahul Malayanur" userId="db0fd15d-0d25-4858-87cd-8e97c9ab46c5" providerId="ADAL" clId="{2ACF2F0A-B09E-410F-9409-A62176B3AB46}" dt="2020-04-27T00:13:35.440" v="75" actId="20577"/>
          <ac:spMkLst>
            <pc:docMk/>
            <pc:sldMk cId="826083152" sldId="285"/>
            <ac:spMk id="2" creationId="{465D6372-FCDB-4359-8DC5-41167BC905E9}"/>
          </ac:spMkLst>
        </pc:spChg>
        <pc:spChg chg="mod">
          <ac:chgData name="Narahari Rahul Malayanur" userId="db0fd15d-0d25-4858-87cd-8e97c9ab46c5" providerId="ADAL" clId="{2ACF2F0A-B09E-410F-9409-A62176B3AB46}" dt="2020-04-27T01:02:18.165" v="2130" actId="27636"/>
          <ac:spMkLst>
            <pc:docMk/>
            <pc:sldMk cId="826083152" sldId="285"/>
            <ac:spMk id="3" creationId="{F922680D-EE6B-49AE-93EF-630535AB58E7}"/>
          </ac:spMkLst>
        </pc:spChg>
        <pc:picChg chg="del">
          <ac:chgData name="Narahari Rahul Malayanur" userId="db0fd15d-0d25-4858-87cd-8e97c9ab46c5" providerId="ADAL" clId="{2ACF2F0A-B09E-410F-9409-A62176B3AB46}" dt="2020-04-27T00:13:41.907" v="77" actId="478"/>
          <ac:picMkLst>
            <pc:docMk/>
            <pc:sldMk cId="826083152" sldId="285"/>
            <ac:picMk id="9" creationId="{87AB7550-B490-4171-A0ED-4CF8A0504A8A}"/>
          </ac:picMkLst>
        </pc:picChg>
      </pc:sldChg>
      <pc:sldChg chg="add del">
        <pc:chgData name="Narahari Rahul Malayanur" userId="db0fd15d-0d25-4858-87cd-8e97c9ab46c5" providerId="ADAL" clId="{2ACF2F0A-B09E-410F-9409-A62176B3AB46}" dt="2020-04-27T00:12:58.440" v="45" actId="2696"/>
        <pc:sldMkLst>
          <pc:docMk/>
          <pc:sldMk cId="2639348147" sldId="285"/>
        </pc:sldMkLst>
      </pc:sldChg>
      <pc:sldChg chg="addSp delSp modSp add mod">
        <pc:chgData name="Narahari Rahul Malayanur" userId="db0fd15d-0d25-4858-87cd-8e97c9ab46c5" providerId="ADAL" clId="{2ACF2F0A-B09E-410F-9409-A62176B3AB46}" dt="2020-04-27T00:57:56.556" v="2118" actId="1076"/>
        <pc:sldMkLst>
          <pc:docMk/>
          <pc:sldMk cId="1739543855" sldId="286"/>
        </pc:sldMkLst>
        <pc:spChg chg="del">
          <ac:chgData name="Narahari Rahul Malayanur" userId="db0fd15d-0d25-4858-87cd-8e97c9ab46c5" providerId="ADAL" clId="{2ACF2F0A-B09E-410F-9409-A62176B3AB46}" dt="2020-04-27T00:57:25.965" v="2088" actId="478"/>
          <ac:spMkLst>
            <pc:docMk/>
            <pc:sldMk cId="1739543855" sldId="286"/>
            <ac:spMk id="2" creationId="{465D6372-FCDB-4359-8DC5-41167BC905E9}"/>
          </ac:spMkLst>
        </pc:spChg>
        <pc:spChg chg="mod">
          <ac:chgData name="Narahari Rahul Malayanur" userId="db0fd15d-0d25-4858-87cd-8e97c9ab46c5" providerId="ADAL" clId="{2ACF2F0A-B09E-410F-9409-A62176B3AB46}" dt="2020-04-27T00:57:19.022" v="2083" actId="20577"/>
          <ac:spMkLst>
            <pc:docMk/>
            <pc:sldMk cId="1739543855" sldId="286"/>
            <ac:spMk id="3" creationId="{F922680D-EE6B-49AE-93EF-630535AB58E7}"/>
          </ac:spMkLst>
        </pc:spChg>
        <pc:spChg chg="add mod">
          <ac:chgData name="Narahari Rahul Malayanur" userId="db0fd15d-0d25-4858-87cd-8e97c9ab46c5" providerId="ADAL" clId="{2ACF2F0A-B09E-410F-9409-A62176B3AB46}" dt="2020-04-27T00:57:56.556" v="2118" actId="1076"/>
          <ac:spMkLst>
            <pc:docMk/>
            <pc:sldMk cId="1739543855" sldId="286"/>
            <ac:spMk id="9" creationId="{CA15D90C-78F8-4D96-84E1-C6F8E35CCC3E}"/>
          </ac:spMkLst>
        </pc:spChg>
        <pc:cxnChg chg="mod">
          <ac:chgData name="Narahari Rahul Malayanur" userId="db0fd15d-0d25-4858-87cd-8e97c9ab46c5" providerId="ADAL" clId="{2ACF2F0A-B09E-410F-9409-A62176B3AB46}" dt="2020-04-27T00:57:23.574" v="2087" actId="1076"/>
          <ac:cxnSpMkLst>
            <pc:docMk/>
            <pc:sldMk cId="1739543855" sldId="286"/>
            <ac:cxnSpMk id="6" creationId="{4B1588C3-D651-4DED-BD4D-51DB4FA274BE}"/>
          </ac:cxnSpMkLst>
        </pc:cxnChg>
      </pc:sldChg>
    </pc:docChg>
  </pc:docChgLst>
  <pc:docChgLst>
    <pc:chgData name="Ajith Kumar Challa" userId="S::ajithc@clemson.edu::6b69aa0a-e342-468e-bd57-fd0b0d39e823" providerId="AD" clId="Web-{97D4C4B4-CD4B-49BE-95C4-3E7DB38EA4AF}"/>
    <pc:docChg chg="modSld">
      <pc:chgData name="Ajith Kumar Challa" userId="S::ajithc@clemson.edu::6b69aa0a-e342-468e-bd57-fd0b0d39e823" providerId="AD" clId="Web-{97D4C4B4-CD4B-49BE-95C4-3E7DB38EA4AF}" dt="2020-04-26T23:32:40.398" v="790" actId="20577"/>
      <pc:docMkLst>
        <pc:docMk/>
      </pc:docMkLst>
      <pc:sldChg chg="modSp">
        <pc:chgData name="Ajith Kumar Challa" userId="S::ajithc@clemson.edu::6b69aa0a-e342-468e-bd57-fd0b0d39e823" providerId="AD" clId="Web-{97D4C4B4-CD4B-49BE-95C4-3E7DB38EA4AF}" dt="2020-04-26T22:43:40.516" v="18" actId="20577"/>
        <pc:sldMkLst>
          <pc:docMk/>
          <pc:sldMk cId="1092169818" sldId="267"/>
        </pc:sldMkLst>
        <pc:spChg chg="mod">
          <ac:chgData name="Ajith Kumar Challa" userId="S::ajithc@clemson.edu::6b69aa0a-e342-468e-bd57-fd0b0d39e823" providerId="AD" clId="Web-{97D4C4B4-CD4B-49BE-95C4-3E7DB38EA4AF}" dt="2020-04-26T22:43:40.516" v="18" actId="20577"/>
          <ac:spMkLst>
            <pc:docMk/>
            <pc:sldMk cId="1092169818" sldId="267"/>
            <ac:spMk id="8" creationId="{8CBBFCD4-EDBA-4E68-91FA-8684359C7822}"/>
          </ac:spMkLst>
        </pc:spChg>
      </pc:sldChg>
      <pc:sldChg chg="modSp">
        <pc:chgData name="Ajith Kumar Challa" userId="S::ajithc@clemson.edu::6b69aa0a-e342-468e-bd57-fd0b0d39e823" providerId="AD" clId="Web-{97D4C4B4-CD4B-49BE-95C4-3E7DB38EA4AF}" dt="2020-04-26T23:32:40.398" v="789" actId="20577"/>
        <pc:sldMkLst>
          <pc:docMk/>
          <pc:sldMk cId="3503234190" sldId="276"/>
        </pc:sldMkLst>
        <pc:spChg chg="mod">
          <ac:chgData name="Ajith Kumar Challa" userId="S::ajithc@clemson.edu::6b69aa0a-e342-468e-bd57-fd0b0d39e823" providerId="AD" clId="Web-{97D4C4B4-CD4B-49BE-95C4-3E7DB38EA4AF}" dt="2020-04-26T23:32:40.398" v="789" actId="20577"/>
          <ac:spMkLst>
            <pc:docMk/>
            <pc:sldMk cId="3503234190" sldId="276"/>
            <ac:spMk id="3" creationId="{F922680D-EE6B-49AE-93EF-630535AB58E7}"/>
          </ac:spMkLst>
        </pc:spChg>
      </pc:sldChg>
      <pc:sldChg chg="addSp delSp modSp">
        <pc:chgData name="Ajith Kumar Challa" userId="S::ajithc@clemson.edu::6b69aa0a-e342-468e-bd57-fd0b0d39e823" providerId="AD" clId="Web-{97D4C4B4-CD4B-49BE-95C4-3E7DB38EA4AF}" dt="2020-04-26T23:10:58.869" v="691" actId="20577"/>
        <pc:sldMkLst>
          <pc:docMk/>
          <pc:sldMk cId="2866904780" sldId="277"/>
        </pc:sldMkLst>
        <pc:spChg chg="mod">
          <ac:chgData name="Ajith Kumar Challa" userId="S::ajithc@clemson.edu::6b69aa0a-e342-468e-bd57-fd0b0d39e823" providerId="AD" clId="Web-{97D4C4B4-CD4B-49BE-95C4-3E7DB38EA4AF}" dt="2020-04-26T23:10:58.869" v="691" actId="20577"/>
          <ac:spMkLst>
            <pc:docMk/>
            <pc:sldMk cId="2866904780" sldId="277"/>
            <ac:spMk id="3" creationId="{F922680D-EE6B-49AE-93EF-630535AB58E7}"/>
          </ac:spMkLst>
        </pc:spChg>
        <pc:picChg chg="add del mod">
          <ac:chgData name="Ajith Kumar Challa" userId="S::ajithc@clemson.edu::6b69aa0a-e342-468e-bd57-fd0b0d39e823" providerId="AD" clId="Web-{97D4C4B4-CD4B-49BE-95C4-3E7DB38EA4AF}" dt="2020-04-26T22:43:33.484" v="8"/>
          <ac:picMkLst>
            <pc:docMk/>
            <pc:sldMk cId="2866904780" sldId="277"/>
            <ac:picMk id="8" creationId="{1FAE126E-F853-41A5-8CCC-FB8A8942FB10}"/>
          </ac:picMkLst>
        </pc:picChg>
        <pc:picChg chg="add mod">
          <ac:chgData name="Ajith Kumar Challa" userId="S::ajithc@clemson.edu::6b69aa0a-e342-468e-bd57-fd0b0d39e823" providerId="AD" clId="Web-{97D4C4B4-CD4B-49BE-95C4-3E7DB38EA4AF}" dt="2020-04-26T23:10:42.649" v="649" actId="1076"/>
          <ac:picMkLst>
            <pc:docMk/>
            <pc:sldMk cId="2866904780" sldId="277"/>
            <ac:picMk id="10" creationId="{15D8DF12-E1EF-4997-BB1F-63FF8F5E2173}"/>
          </ac:picMkLst>
        </pc:picChg>
        <pc:picChg chg="add mod">
          <ac:chgData name="Ajith Kumar Challa" userId="S::ajithc@clemson.edu::6b69aa0a-e342-468e-bd57-fd0b0d39e823" providerId="AD" clId="Web-{97D4C4B4-CD4B-49BE-95C4-3E7DB38EA4AF}" dt="2020-04-26T22:53:39.192" v="139" actId="1076"/>
          <ac:picMkLst>
            <pc:docMk/>
            <pc:sldMk cId="2866904780" sldId="277"/>
            <ac:picMk id="12" creationId="{0F5787A8-D12A-44DB-8138-0B956DBA83A4}"/>
          </ac:picMkLst>
        </pc:picChg>
      </pc:sldChg>
      <pc:sldChg chg="addSp delSp modSp">
        <pc:chgData name="Ajith Kumar Challa" userId="S::ajithc@clemson.edu::6b69aa0a-e342-468e-bd57-fd0b0d39e823" providerId="AD" clId="Web-{97D4C4B4-CD4B-49BE-95C4-3E7DB38EA4AF}" dt="2020-04-26T23:10:45.524" v="654" actId="20577"/>
        <pc:sldMkLst>
          <pc:docMk/>
          <pc:sldMk cId="2288116067" sldId="278"/>
        </pc:sldMkLst>
        <pc:spChg chg="mod">
          <ac:chgData name="Ajith Kumar Challa" userId="S::ajithc@clemson.edu::6b69aa0a-e342-468e-bd57-fd0b0d39e823" providerId="AD" clId="Web-{97D4C4B4-CD4B-49BE-95C4-3E7DB38EA4AF}" dt="2020-04-26T23:10:45.524" v="654" actId="20577"/>
          <ac:spMkLst>
            <pc:docMk/>
            <pc:sldMk cId="2288116067" sldId="278"/>
            <ac:spMk id="3" creationId="{F922680D-EE6B-49AE-93EF-630535AB58E7}"/>
          </ac:spMkLst>
        </pc:spChg>
        <pc:picChg chg="add del mod">
          <ac:chgData name="Ajith Kumar Challa" userId="S::ajithc@clemson.edu::6b69aa0a-e342-468e-bd57-fd0b0d39e823" providerId="AD" clId="Web-{97D4C4B4-CD4B-49BE-95C4-3E7DB38EA4AF}" dt="2020-04-26T22:53:18.098" v="132"/>
          <ac:picMkLst>
            <pc:docMk/>
            <pc:sldMk cId="2288116067" sldId="278"/>
            <ac:picMk id="8" creationId="{B6F95442-C4EF-419C-A4C4-D3143A455BD5}"/>
          </ac:picMkLst>
        </pc:picChg>
      </pc:sldChg>
      <pc:sldChg chg="modSp">
        <pc:chgData name="Ajith Kumar Challa" userId="S::ajithc@clemson.edu::6b69aa0a-e342-468e-bd57-fd0b0d39e823" providerId="AD" clId="Web-{97D4C4B4-CD4B-49BE-95C4-3E7DB38EA4AF}" dt="2020-04-26T23:19:58.403" v="783" actId="20577"/>
        <pc:sldMkLst>
          <pc:docMk/>
          <pc:sldMk cId="417780421" sldId="281"/>
        </pc:sldMkLst>
        <pc:spChg chg="mod">
          <ac:chgData name="Ajith Kumar Challa" userId="S::ajithc@clemson.edu::6b69aa0a-e342-468e-bd57-fd0b0d39e823" providerId="AD" clId="Web-{97D4C4B4-CD4B-49BE-95C4-3E7DB38EA4AF}" dt="2020-04-26T23:19:58.403" v="783" actId="20577"/>
          <ac:spMkLst>
            <pc:docMk/>
            <pc:sldMk cId="417780421" sldId="281"/>
            <ac:spMk id="3" creationId="{F922680D-EE6B-49AE-93EF-630535AB58E7}"/>
          </ac:spMkLst>
        </pc:spChg>
      </pc:sldChg>
      <pc:sldChg chg="modSp">
        <pc:chgData name="Ajith Kumar Challa" userId="S::ajithc@clemson.edu::6b69aa0a-e342-468e-bd57-fd0b0d39e823" providerId="AD" clId="Web-{97D4C4B4-CD4B-49BE-95C4-3E7DB38EA4AF}" dt="2020-04-26T23:13:03.873" v="771" actId="20577"/>
        <pc:sldMkLst>
          <pc:docMk/>
          <pc:sldMk cId="4278315802" sldId="282"/>
        </pc:sldMkLst>
        <pc:spChg chg="mod">
          <ac:chgData name="Ajith Kumar Challa" userId="S::ajithc@clemson.edu::6b69aa0a-e342-468e-bd57-fd0b0d39e823" providerId="AD" clId="Web-{97D4C4B4-CD4B-49BE-95C4-3E7DB38EA4AF}" dt="2020-04-26T23:13:03.873" v="771" actId="20577"/>
          <ac:spMkLst>
            <pc:docMk/>
            <pc:sldMk cId="4278315802" sldId="282"/>
            <ac:spMk id="10" creationId="{81229B1E-853B-4B9D-8931-ABCB57A68631}"/>
          </ac:spMkLst>
        </pc:spChg>
        <pc:picChg chg="mod">
          <ac:chgData name="Ajith Kumar Challa" userId="S::ajithc@clemson.edu::6b69aa0a-e342-468e-bd57-fd0b0d39e823" providerId="AD" clId="Web-{97D4C4B4-CD4B-49BE-95C4-3E7DB38EA4AF}" dt="2020-04-26T23:11:45.886" v="710" actId="1076"/>
          <ac:picMkLst>
            <pc:docMk/>
            <pc:sldMk cId="4278315802" sldId="282"/>
            <ac:picMk id="11" creationId="{2DB02A22-9F9D-4B1D-A7EF-A5EC15C032A3}"/>
          </ac:picMkLst>
        </pc:picChg>
      </pc:sldChg>
      <pc:sldChg chg="modSp">
        <pc:chgData name="Ajith Kumar Challa" userId="S::ajithc@clemson.edu::6b69aa0a-e342-468e-bd57-fd0b0d39e823" providerId="AD" clId="Web-{97D4C4B4-CD4B-49BE-95C4-3E7DB38EA4AF}" dt="2020-04-26T23:13:12.858" v="777" actId="20577"/>
        <pc:sldMkLst>
          <pc:docMk/>
          <pc:sldMk cId="1358864646" sldId="283"/>
        </pc:sldMkLst>
        <pc:spChg chg="mod">
          <ac:chgData name="Ajith Kumar Challa" userId="S::ajithc@clemson.edu::6b69aa0a-e342-468e-bd57-fd0b0d39e823" providerId="AD" clId="Web-{97D4C4B4-CD4B-49BE-95C4-3E7DB38EA4AF}" dt="2020-04-26T23:13:12.858" v="777" actId="20577"/>
          <ac:spMkLst>
            <pc:docMk/>
            <pc:sldMk cId="1358864646" sldId="283"/>
            <ac:spMk id="3" creationId="{F922680D-EE6B-49AE-93EF-630535AB58E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272BB3-9E3E-406E-AA45-5D5EB2A12F94}" type="datetimeFigureOut">
              <a:rPr lang="en-IN" smtClean="0"/>
              <a:t>26-04-2020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BF5604-130C-43AF-B056-D5CC5605E23C}" type="slidenum">
              <a:rPr lang="en-IN" smtClean="0"/>
              <a:t>‹#›</a:t>
            </a:fld>
            <a:endParaRPr lang="en-IN"/>
          </a:p>
        </p:txBody>
      </p:sp>
    </p:spTree>
    <p:extLst>
      <p:ext uri="{BB962C8B-B14F-4D97-AF65-F5344CB8AC3E}">
        <p14:creationId xmlns:p14="http://schemas.microsoft.com/office/powerpoint/2010/main" val="2730310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2BF5604-130C-43AF-B056-D5CC5605E23C}" type="slidenum">
              <a:rPr lang="en-IN" smtClean="0"/>
              <a:t>6</a:t>
            </a:fld>
            <a:endParaRPr lang="en-IN"/>
          </a:p>
        </p:txBody>
      </p:sp>
    </p:spTree>
    <p:extLst>
      <p:ext uri="{BB962C8B-B14F-4D97-AF65-F5344CB8AC3E}">
        <p14:creationId xmlns:p14="http://schemas.microsoft.com/office/powerpoint/2010/main" val="4241332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Post processing - The paths produced by hybrid-state A* are often still suboptimal and worthy of further improvement. Empirically, we find that such paths are drivable, but can contain unnatural swerves that require unnecessary steering.</a:t>
            </a:r>
          </a:p>
        </p:txBody>
      </p:sp>
      <p:sp>
        <p:nvSpPr>
          <p:cNvPr id="4" name="Slide Number Placeholder 3"/>
          <p:cNvSpPr>
            <a:spLocks noGrp="1"/>
          </p:cNvSpPr>
          <p:nvPr>
            <p:ph type="sldNum" sz="quarter" idx="5"/>
          </p:nvPr>
        </p:nvSpPr>
        <p:spPr/>
        <p:txBody>
          <a:bodyPr/>
          <a:lstStyle/>
          <a:p>
            <a:fld id="{62BF5604-130C-43AF-B056-D5CC5605E23C}" type="slidenum">
              <a:rPr lang="en-IN" smtClean="0"/>
              <a:t>8</a:t>
            </a:fld>
            <a:endParaRPr lang="en-IN"/>
          </a:p>
        </p:txBody>
      </p:sp>
    </p:spTree>
    <p:extLst>
      <p:ext uri="{BB962C8B-B14F-4D97-AF65-F5344CB8AC3E}">
        <p14:creationId xmlns:p14="http://schemas.microsoft.com/office/powerpoint/2010/main" val="2485999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Post processing - The paths produced by hybrid-state A* are often still suboptimal and worthy of further improvement. Empirically, we find that such paths are drivable, but can contain unnatural swerves that require unnecessary steering.</a:t>
            </a:r>
          </a:p>
        </p:txBody>
      </p:sp>
      <p:sp>
        <p:nvSpPr>
          <p:cNvPr id="4" name="Slide Number Placeholder 3"/>
          <p:cNvSpPr>
            <a:spLocks noGrp="1"/>
          </p:cNvSpPr>
          <p:nvPr>
            <p:ph type="sldNum" sz="quarter" idx="5"/>
          </p:nvPr>
        </p:nvSpPr>
        <p:spPr/>
        <p:txBody>
          <a:bodyPr/>
          <a:lstStyle/>
          <a:p>
            <a:fld id="{62BF5604-130C-43AF-B056-D5CC5605E23C}" type="slidenum">
              <a:rPr lang="en-IN" smtClean="0"/>
              <a:t>9</a:t>
            </a:fld>
            <a:endParaRPr lang="en-IN"/>
          </a:p>
        </p:txBody>
      </p:sp>
    </p:spTree>
    <p:extLst>
      <p:ext uri="{BB962C8B-B14F-4D97-AF65-F5344CB8AC3E}">
        <p14:creationId xmlns:p14="http://schemas.microsoft.com/office/powerpoint/2010/main" val="1886286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79B4B-A0F0-42DC-AA60-67E278E4F5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EC0FA28-8733-437E-8A2D-75A212710C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DC5375-7FE2-4E93-A3D2-D20AA5B67C20}"/>
              </a:ext>
            </a:extLst>
          </p:cNvPr>
          <p:cNvSpPr>
            <a:spLocks noGrp="1"/>
          </p:cNvSpPr>
          <p:nvPr>
            <p:ph type="dt" sz="half" idx="10"/>
          </p:nvPr>
        </p:nvSpPr>
        <p:spPr/>
        <p:txBody>
          <a:bodyPr/>
          <a:lstStyle/>
          <a:p>
            <a:fld id="{6ED30AA6-5308-4EB0-8294-11CB18E1EF62}" type="datetime1">
              <a:rPr lang="en-IN" smtClean="0"/>
              <a:t>26-04-2020</a:t>
            </a:fld>
            <a:endParaRPr lang="en-IN"/>
          </a:p>
        </p:txBody>
      </p:sp>
      <p:sp>
        <p:nvSpPr>
          <p:cNvPr id="5" name="Footer Placeholder 4">
            <a:extLst>
              <a:ext uri="{FF2B5EF4-FFF2-40B4-BE49-F238E27FC236}">
                <a16:creationId xmlns:a16="http://schemas.microsoft.com/office/drawing/2014/main" id="{B8AE7C1C-F19E-48E4-881E-8C7EF85E5C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E692BB-A996-4AA0-882D-AC6B986F4BF5}"/>
              </a:ext>
            </a:extLst>
          </p:cNvPr>
          <p:cNvSpPr>
            <a:spLocks noGrp="1"/>
          </p:cNvSpPr>
          <p:nvPr>
            <p:ph type="sldNum" sz="quarter" idx="12"/>
          </p:nvPr>
        </p:nvSpPr>
        <p:spPr/>
        <p:txBody>
          <a:bodyPr/>
          <a:lstStyle/>
          <a:p>
            <a:fld id="{7A95C774-6A12-408A-9FB6-E845D9247497}" type="slidenum">
              <a:rPr lang="en-IN" smtClean="0"/>
              <a:t>‹#›</a:t>
            </a:fld>
            <a:endParaRPr lang="en-IN"/>
          </a:p>
        </p:txBody>
      </p:sp>
    </p:spTree>
    <p:extLst>
      <p:ext uri="{BB962C8B-B14F-4D97-AF65-F5344CB8AC3E}">
        <p14:creationId xmlns:p14="http://schemas.microsoft.com/office/powerpoint/2010/main" val="1205863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49B59-9295-4A56-ABAA-B06B7F50E6C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8BA713-D084-4BFE-B7D4-86956064CD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E2BD40-AE59-4F28-B454-117007434022}"/>
              </a:ext>
            </a:extLst>
          </p:cNvPr>
          <p:cNvSpPr>
            <a:spLocks noGrp="1"/>
          </p:cNvSpPr>
          <p:nvPr>
            <p:ph type="dt" sz="half" idx="10"/>
          </p:nvPr>
        </p:nvSpPr>
        <p:spPr/>
        <p:txBody>
          <a:bodyPr/>
          <a:lstStyle/>
          <a:p>
            <a:fld id="{BFEB8C1D-69C6-4CB7-BDFF-A7A9081297CC}" type="datetime1">
              <a:rPr lang="en-IN" smtClean="0"/>
              <a:t>26-04-2020</a:t>
            </a:fld>
            <a:endParaRPr lang="en-IN"/>
          </a:p>
        </p:txBody>
      </p:sp>
      <p:sp>
        <p:nvSpPr>
          <p:cNvPr id="5" name="Footer Placeholder 4">
            <a:extLst>
              <a:ext uri="{FF2B5EF4-FFF2-40B4-BE49-F238E27FC236}">
                <a16:creationId xmlns:a16="http://schemas.microsoft.com/office/drawing/2014/main" id="{870205DE-D5CA-4D5A-B8DE-18EEA90521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883C3E-5E08-4046-8861-1CF093A8FE1A}"/>
              </a:ext>
            </a:extLst>
          </p:cNvPr>
          <p:cNvSpPr>
            <a:spLocks noGrp="1"/>
          </p:cNvSpPr>
          <p:nvPr>
            <p:ph type="sldNum" sz="quarter" idx="12"/>
          </p:nvPr>
        </p:nvSpPr>
        <p:spPr/>
        <p:txBody>
          <a:bodyPr/>
          <a:lstStyle/>
          <a:p>
            <a:fld id="{7A95C774-6A12-408A-9FB6-E845D9247497}" type="slidenum">
              <a:rPr lang="en-IN" smtClean="0"/>
              <a:t>‹#›</a:t>
            </a:fld>
            <a:endParaRPr lang="en-IN"/>
          </a:p>
        </p:txBody>
      </p:sp>
    </p:spTree>
    <p:extLst>
      <p:ext uri="{BB962C8B-B14F-4D97-AF65-F5344CB8AC3E}">
        <p14:creationId xmlns:p14="http://schemas.microsoft.com/office/powerpoint/2010/main" val="3068111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923317-D4A8-440E-8ABD-5654FD529F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4DF805-9714-46E6-8058-9CB8719066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943FE8-445B-4DC3-80C9-C55AE1871E0A}"/>
              </a:ext>
            </a:extLst>
          </p:cNvPr>
          <p:cNvSpPr>
            <a:spLocks noGrp="1"/>
          </p:cNvSpPr>
          <p:nvPr>
            <p:ph type="dt" sz="half" idx="10"/>
          </p:nvPr>
        </p:nvSpPr>
        <p:spPr/>
        <p:txBody>
          <a:bodyPr/>
          <a:lstStyle/>
          <a:p>
            <a:fld id="{F05BEC7C-8EA0-410A-B124-F5BA024DAE0B}" type="datetime1">
              <a:rPr lang="en-IN" smtClean="0"/>
              <a:t>26-04-2020</a:t>
            </a:fld>
            <a:endParaRPr lang="en-IN"/>
          </a:p>
        </p:txBody>
      </p:sp>
      <p:sp>
        <p:nvSpPr>
          <p:cNvPr id="5" name="Footer Placeholder 4">
            <a:extLst>
              <a:ext uri="{FF2B5EF4-FFF2-40B4-BE49-F238E27FC236}">
                <a16:creationId xmlns:a16="http://schemas.microsoft.com/office/drawing/2014/main" id="{1D3F3395-7249-4812-AA8D-1DD1EF7E4D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8473CF-211F-4B88-A21C-4C7FEFE984E0}"/>
              </a:ext>
            </a:extLst>
          </p:cNvPr>
          <p:cNvSpPr>
            <a:spLocks noGrp="1"/>
          </p:cNvSpPr>
          <p:nvPr>
            <p:ph type="sldNum" sz="quarter" idx="12"/>
          </p:nvPr>
        </p:nvSpPr>
        <p:spPr/>
        <p:txBody>
          <a:bodyPr/>
          <a:lstStyle/>
          <a:p>
            <a:fld id="{7A95C774-6A12-408A-9FB6-E845D9247497}" type="slidenum">
              <a:rPr lang="en-IN" smtClean="0"/>
              <a:t>‹#›</a:t>
            </a:fld>
            <a:endParaRPr lang="en-IN"/>
          </a:p>
        </p:txBody>
      </p:sp>
    </p:spTree>
    <p:extLst>
      <p:ext uri="{BB962C8B-B14F-4D97-AF65-F5344CB8AC3E}">
        <p14:creationId xmlns:p14="http://schemas.microsoft.com/office/powerpoint/2010/main" val="2739102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21A4F-8F89-4DCD-A43B-822BFC8524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A06E58-CBB3-42F3-AEE1-878B81453D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74CB79-3B74-44C3-8D4A-7DD56B1AC069}"/>
              </a:ext>
            </a:extLst>
          </p:cNvPr>
          <p:cNvSpPr>
            <a:spLocks noGrp="1"/>
          </p:cNvSpPr>
          <p:nvPr>
            <p:ph type="dt" sz="half" idx="10"/>
          </p:nvPr>
        </p:nvSpPr>
        <p:spPr/>
        <p:txBody>
          <a:bodyPr/>
          <a:lstStyle/>
          <a:p>
            <a:fld id="{6EDF25E3-0FC0-4A67-9227-83281BC4366C}" type="datetime1">
              <a:rPr lang="en-IN" smtClean="0"/>
              <a:t>26-04-2020</a:t>
            </a:fld>
            <a:endParaRPr lang="en-IN"/>
          </a:p>
        </p:txBody>
      </p:sp>
      <p:sp>
        <p:nvSpPr>
          <p:cNvPr id="5" name="Footer Placeholder 4">
            <a:extLst>
              <a:ext uri="{FF2B5EF4-FFF2-40B4-BE49-F238E27FC236}">
                <a16:creationId xmlns:a16="http://schemas.microsoft.com/office/drawing/2014/main" id="{D7FE023C-CE8A-48C5-A64E-84D5AF2C9D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5D1470-3B63-48FB-B522-6AC29EA2150A}"/>
              </a:ext>
            </a:extLst>
          </p:cNvPr>
          <p:cNvSpPr>
            <a:spLocks noGrp="1"/>
          </p:cNvSpPr>
          <p:nvPr>
            <p:ph type="sldNum" sz="quarter" idx="12"/>
          </p:nvPr>
        </p:nvSpPr>
        <p:spPr/>
        <p:txBody>
          <a:bodyPr/>
          <a:lstStyle/>
          <a:p>
            <a:fld id="{7A95C774-6A12-408A-9FB6-E845D9247497}" type="slidenum">
              <a:rPr lang="en-IN" smtClean="0"/>
              <a:t>‹#›</a:t>
            </a:fld>
            <a:endParaRPr lang="en-IN"/>
          </a:p>
        </p:txBody>
      </p:sp>
    </p:spTree>
    <p:extLst>
      <p:ext uri="{BB962C8B-B14F-4D97-AF65-F5344CB8AC3E}">
        <p14:creationId xmlns:p14="http://schemas.microsoft.com/office/powerpoint/2010/main" val="3689678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2B39F-1731-4CB1-81CA-0652461F0D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9DBA67A-8428-4F92-AC14-21E9AD1593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E65B11-0189-468A-8E64-8BD63ADF64D8}"/>
              </a:ext>
            </a:extLst>
          </p:cNvPr>
          <p:cNvSpPr>
            <a:spLocks noGrp="1"/>
          </p:cNvSpPr>
          <p:nvPr>
            <p:ph type="dt" sz="half" idx="10"/>
          </p:nvPr>
        </p:nvSpPr>
        <p:spPr/>
        <p:txBody>
          <a:bodyPr/>
          <a:lstStyle/>
          <a:p>
            <a:fld id="{BC42E23C-C4EC-424A-8055-DE5367E95215}" type="datetime1">
              <a:rPr lang="en-IN" smtClean="0"/>
              <a:t>26-04-2020</a:t>
            </a:fld>
            <a:endParaRPr lang="en-IN"/>
          </a:p>
        </p:txBody>
      </p:sp>
      <p:sp>
        <p:nvSpPr>
          <p:cNvPr id="5" name="Footer Placeholder 4">
            <a:extLst>
              <a:ext uri="{FF2B5EF4-FFF2-40B4-BE49-F238E27FC236}">
                <a16:creationId xmlns:a16="http://schemas.microsoft.com/office/drawing/2014/main" id="{D58A2A43-9551-42CD-9F2F-55F95CEAA2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4BD2C4-482B-473A-A69A-B7A4790E17DE}"/>
              </a:ext>
            </a:extLst>
          </p:cNvPr>
          <p:cNvSpPr>
            <a:spLocks noGrp="1"/>
          </p:cNvSpPr>
          <p:nvPr>
            <p:ph type="sldNum" sz="quarter" idx="12"/>
          </p:nvPr>
        </p:nvSpPr>
        <p:spPr/>
        <p:txBody>
          <a:bodyPr/>
          <a:lstStyle/>
          <a:p>
            <a:fld id="{7A95C774-6A12-408A-9FB6-E845D9247497}" type="slidenum">
              <a:rPr lang="en-IN" smtClean="0"/>
              <a:t>‹#›</a:t>
            </a:fld>
            <a:endParaRPr lang="en-IN"/>
          </a:p>
        </p:txBody>
      </p:sp>
    </p:spTree>
    <p:extLst>
      <p:ext uri="{BB962C8B-B14F-4D97-AF65-F5344CB8AC3E}">
        <p14:creationId xmlns:p14="http://schemas.microsoft.com/office/powerpoint/2010/main" val="3704165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A7B43-2737-427A-BE0B-0A7491B4AF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C658FB-B8A4-45D8-8495-FE8F645066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DF0AECD-D9F7-44D5-8B49-9BB01912DE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B4949A7-47F9-4BD1-A005-B4907962A1ED}"/>
              </a:ext>
            </a:extLst>
          </p:cNvPr>
          <p:cNvSpPr>
            <a:spLocks noGrp="1"/>
          </p:cNvSpPr>
          <p:nvPr>
            <p:ph type="dt" sz="half" idx="10"/>
          </p:nvPr>
        </p:nvSpPr>
        <p:spPr/>
        <p:txBody>
          <a:bodyPr/>
          <a:lstStyle/>
          <a:p>
            <a:fld id="{F0955E38-687A-45F2-A004-AACC61B039B9}" type="datetime1">
              <a:rPr lang="en-IN" smtClean="0"/>
              <a:t>26-04-2020</a:t>
            </a:fld>
            <a:endParaRPr lang="en-IN"/>
          </a:p>
        </p:txBody>
      </p:sp>
      <p:sp>
        <p:nvSpPr>
          <p:cNvPr id="6" name="Footer Placeholder 5">
            <a:extLst>
              <a:ext uri="{FF2B5EF4-FFF2-40B4-BE49-F238E27FC236}">
                <a16:creationId xmlns:a16="http://schemas.microsoft.com/office/drawing/2014/main" id="{2475F5DD-0C55-4260-8106-0FA88357F8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0A2E29-5053-49C8-A76F-B348E149B610}"/>
              </a:ext>
            </a:extLst>
          </p:cNvPr>
          <p:cNvSpPr>
            <a:spLocks noGrp="1"/>
          </p:cNvSpPr>
          <p:nvPr>
            <p:ph type="sldNum" sz="quarter" idx="12"/>
          </p:nvPr>
        </p:nvSpPr>
        <p:spPr/>
        <p:txBody>
          <a:bodyPr/>
          <a:lstStyle/>
          <a:p>
            <a:fld id="{7A95C774-6A12-408A-9FB6-E845D9247497}" type="slidenum">
              <a:rPr lang="en-IN" smtClean="0"/>
              <a:t>‹#›</a:t>
            </a:fld>
            <a:endParaRPr lang="en-IN"/>
          </a:p>
        </p:txBody>
      </p:sp>
    </p:spTree>
    <p:extLst>
      <p:ext uri="{BB962C8B-B14F-4D97-AF65-F5344CB8AC3E}">
        <p14:creationId xmlns:p14="http://schemas.microsoft.com/office/powerpoint/2010/main" val="565071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053ED-3239-4163-80CE-6AD7D71C3A4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0981BA-AC2B-4B76-B14C-AAFC23EC23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774301-0B8D-4BAE-9AA9-0595BF21AC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B1BDB5-29D1-4CB5-898D-C2C361AEDD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F3BA7-FE06-4378-B669-646124C8E6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57889D8-416F-441C-9600-1DB13D096F75}"/>
              </a:ext>
            </a:extLst>
          </p:cNvPr>
          <p:cNvSpPr>
            <a:spLocks noGrp="1"/>
          </p:cNvSpPr>
          <p:nvPr>
            <p:ph type="dt" sz="half" idx="10"/>
          </p:nvPr>
        </p:nvSpPr>
        <p:spPr/>
        <p:txBody>
          <a:bodyPr/>
          <a:lstStyle/>
          <a:p>
            <a:fld id="{274EA1FC-D42C-406D-B4E8-113078BDE759}" type="datetime1">
              <a:rPr lang="en-IN" smtClean="0"/>
              <a:t>26-04-2020</a:t>
            </a:fld>
            <a:endParaRPr lang="en-IN"/>
          </a:p>
        </p:txBody>
      </p:sp>
      <p:sp>
        <p:nvSpPr>
          <p:cNvPr id="8" name="Footer Placeholder 7">
            <a:extLst>
              <a:ext uri="{FF2B5EF4-FFF2-40B4-BE49-F238E27FC236}">
                <a16:creationId xmlns:a16="http://schemas.microsoft.com/office/drawing/2014/main" id="{316D92AE-3F94-48BF-AC0C-270D2434A48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B7268F7-AF6A-4121-A006-D861331DCF5E}"/>
              </a:ext>
            </a:extLst>
          </p:cNvPr>
          <p:cNvSpPr>
            <a:spLocks noGrp="1"/>
          </p:cNvSpPr>
          <p:nvPr>
            <p:ph type="sldNum" sz="quarter" idx="12"/>
          </p:nvPr>
        </p:nvSpPr>
        <p:spPr/>
        <p:txBody>
          <a:bodyPr/>
          <a:lstStyle/>
          <a:p>
            <a:fld id="{7A95C774-6A12-408A-9FB6-E845D9247497}" type="slidenum">
              <a:rPr lang="en-IN" smtClean="0"/>
              <a:t>‹#›</a:t>
            </a:fld>
            <a:endParaRPr lang="en-IN"/>
          </a:p>
        </p:txBody>
      </p:sp>
    </p:spTree>
    <p:extLst>
      <p:ext uri="{BB962C8B-B14F-4D97-AF65-F5344CB8AC3E}">
        <p14:creationId xmlns:p14="http://schemas.microsoft.com/office/powerpoint/2010/main" val="1781088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D6131-5CE6-4470-9F91-A8BAA075FCC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3053122-DD0D-4A9D-9C98-922BC2D4DCA2}"/>
              </a:ext>
            </a:extLst>
          </p:cNvPr>
          <p:cNvSpPr>
            <a:spLocks noGrp="1"/>
          </p:cNvSpPr>
          <p:nvPr>
            <p:ph type="dt" sz="half" idx="10"/>
          </p:nvPr>
        </p:nvSpPr>
        <p:spPr/>
        <p:txBody>
          <a:bodyPr/>
          <a:lstStyle/>
          <a:p>
            <a:fld id="{4E77753D-F248-4E7E-9D99-DECA4586FCF5}" type="datetime1">
              <a:rPr lang="en-IN" smtClean="0"/>
              <a:t>26-04-2020</a:t>
            </a:fld>
            <a:endParaRPr lang="en-IN"/>
          </a:p>
        </p:txBody>
      </p:sp>
      <p:sp>
        <p:nvSpPr>
          <p:cNvPr id="4" name="Footer Placeholder 3">
            <a:extLst>
              <a:ext uri="{FF2B5EF4-FFF2-40B4-BE49-F238E27FC236}">
                <a16:creationId xmlns:a16="http://schemas.microsoft.com/office/drawing/2014/main" id="{2471042C-E2DB-4134-AC5B-8B8DC949C76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A66F69C-C2CF-45BE-9F2E-1D07E0E8B483}"/>
              </a:ext>
            </a:extLst>
          </p:cNvPr>
          <p:cNvSpPr>
            <a:spLocks noGrp="1"/>
          </p:cNvSpPr>
          <p:nvPr>
            <p:ph type="sldNum" sz="quarter" idx="12"/>
          </p:nvPr>
        </p:nvSpPr>
        <p:spPr/>
        <p:txBody>
          <a:bodyPr/>
          <a:lstStyle/>
          <a:p>
            <a:fld id="{7A95C774-6A12-408A-9FB6-E845D9247497}" type="slidenum">
              <a:rPr lang="en-IN" smtClean="0"/>
              <a:t>‹#›</a:t>
            </a:fld>
            <a:endParaRPr lang="en-IN"/>
          </a:p>
        </p:txBody>
      </p:sp>
    </p:spTree>
    <p:extLst>
      <p:ext uri="{BB962C8B-B14F-4D97-AF65-F5344CB8AC3E}">
        <p14:creationId xmlns:p14="http://schemas.microsoft.com/office/powerpoint/2010/main" val="20758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8B74F1-E10F-496F-AAE7-3B283437283F}"/>
              </a:ext>
            </a:extLst>
          </p:cNvPr>
          <p:cNvSpPr>
            <a:spLocks noGrp="1"/>
          </p:cNvSpPr>
          <p:nvPr>
            <p:ph type="dt" sz="half" idx="10"/>
          </p:nvPr>
        </p:nvSpPr>
        <p:spPr/>
        <p:txBody>
          <a:bodyPr/>
          <a:lstStyle/>
          <a:p>
            <a:fld id="{41093BFD-F0F0-491C-B647-781015936A0C}" type="datetime1">
              <a:rPr lang="en-IN" smtClean="0"/>
              <a:t>26-04-2020</a:t>
            </a:fld>
            <a:endParaRPr lang="en-IN"/>
          </a:p>
        </p:txBody>
      </p:sp>
      <p:sp>
        <p:nvSpPr>
          <p:cNvPr id="3" name="Footer Placeholder 2">
            <a:extLst>
              <a:ext uri="{FF2B5EF4-FFF2-40B4-BE49-F238E27FC236}">
                <a16:creationId xmlns:a16="http://schemas.microsoft.com/office/drawing/2014/main" id="{DD34E2BB-FCCB-42FE-9B70-EEDF2788EA5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909444D-34DF-42BD-8D6A-8909720BC61E}"/>
              </a:ext>
            </a:extLst>
          </p:cNvPr>
          <p:cNvSpPr>
            <a:spLocks noGrp="1"/>
          </p:cNvSpPr>
          <p:nvPr>
            <p:ph type="sldNum" sz="quarter" idx="12"/>
          </p:nvPr>
        </p:nvSpPr>
        <p:spPr/>
        <p:txBody>
          <a:bodyPr/>
          <a:lstStyle/>
          <a:p>
            <a:fld id="{7A95C774-6A12-408A-9FB6-E845D9247497}" type="slidenum">
              <a:rPr lang="en-IN" smtClean="0"/>
              <a:t>‹#›</a:t>
            </a:fld>
            <a:endParaRPr lang="en-IN"/>
          </a:p>
        </p:txBody>
      </p:sp>
    </p:spTree>
    <p:extLst>
      <p:ext uri="{BB962C8B-B14F-4D97-AF65-F5344CB8AC3E}">
        <p14:creationId xmlns:p14="http://schemas.microsoft.com/office/powerpoint/2010/main" val="3351399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99259-827D-4E60-BC41-09E81F447A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319A6CF-35BF-4C94-AD06-3F85D9758B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0B0495-913F-4C84-979B-E029D968C9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BC159B-3C7D-47CF-B94A-DFD9BA93897C}"/>
              </a:ext>
            </a:extLst>
          </p:cNvPr>
          <p:cNvSpPr>
            <a:spLocks noGrp="1"/>
          </p:cNvSpPr>
          <p:nvPr>
            <p:ph type="dt" sz="half" idx="10"/>
          </p:nvPr>
        </p:nvSpPr>
        <p:spPr/>
        <p:txBody>
          <a:bodyPr/>
          <a:lstStyle/>
          <a:p>
            <a:fld id="{3DE4BBC7-2643-4790-8AF1-6B3B426D17AD}" type="datetime1">
              <a:rPr lang="en-IN" smtClean="0"/>
              <a:t>26-04-2020</a:t>
            </a:fld>
            <a:endParaRPr lang="en-IN"/>
          </a:p>
        </p:txBody>
      </p:sp>
      <p:sp>
        <p:nvSpPr>
          <p:cNvPr id="6" name="Footer Placeholder 5">
            <a:extLst>
              <a:ext uri="{FF2B5EF4-FFF2-40B4-BE49-F238E27FC236}">
                <a16:creationId xmlns:a16="http://schemas.microsoft.com/office/drawing/2014/main" id="{7C6212C9-E4A4-4D59-AD84-FE6895CA3F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704976-F312-40E9-BEA9-3F1BDEF8A95E}"/>
              </a:ext>
            </a:extLst>
          </p:cNvPr>
          <p:cNvSpPr>
            <a:spLocks noGrp="1"/>
          </p:cNvSpPr>
          <p:nvPr>
            <p:ph type="sldNum" sz="quarter" idx="12"/>
          </p:nvPr>
        </p:nvSpPr>
        <p:spPr/>
        <p:txBody>
          <a:bodyPr/>
          <a:lstStyle/>
          <a:p>
            <a:fld id="{7A95C774-6A12-408A-9FB6-E845D9247497}" type="slidenum">
              <a:rPr lang="en-IN" smtClean="0"/>
              <a:t>‹#›</a:t>
            </a:fld>
            <a:endParaRPr lang="en-IN"/>
          </a:p>
        </p:txBody>
      </p:sp>
    </p:spTree>
    <p:extLst>
      <p:ext uri="{BB962C8B-B14F-4D97-AF65-F5344CB8AC3E}">
        <p14:creationId xmlns:p14="http://schemas.microsoft.com/office/powerpoint/2010/main" val="3319148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16D45-2CC2-40C6-A797-9AC9075AC9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626BD7B-B709-44E7-B69E-338377E628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A834E67-806A-41C3-9819-6D3758D101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6953BF-AF6D-4140-BD63-BD9AAEC21C5A}"/>
              </a:ext>
            </a:extLst>
          </p:cNvPr>
          <p:cNvSpPr>
            <a:spLocks noGrp="1"/>
          </p:cNvSpPr>
          <p:nvPr>
            <p:ph type="dt" sz="half" idx="10"/>
          </p:nvPr>
        </p:nvSpPr>
        <p:spPr/>
        <p:txBody>
          <a:bodyPr/>
          <a:lstStyle/>
          <a:p>
            <a:fld id="{A8507A03-DA79-4973-A001-A18E9635E9D9}" type="datetime1">
              <a:rPr lang="en-IN" smtClean="0"/>
              <a:t>26-04-2020</a:t>
            </a:fld>
            <a:endParaRPr lang="en-IN"/>
          </a:p>
        </p:txBody>
      </p:sp>
      <p:sp>
        <p:nvSpPr>
          <p:cNvPr id="6" name="Footer Placeholder 5">
            <a:extLst>
              <a:ext uri="{FF2B5EF4-FFF2-40B4-BE49-F238E27FC236}">
                <a16:creationId xmlns:a16="http://schemas.microsoft.com/office/drawing/2014/main" id="{71B49E37-0D12-41AC-9736-33A2A0E3A0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014B40-BCAC-4684-A970-CC9664522239}"/>
              </a:ext>
            </a:extLst>
          </p:cNvPr>
          <p:cNvSpPr>
            <a:spLocks noGrp="1"/>
          </p:cNvSpPr>
          <p:nvPr>
            <p:ph type="sldNum" sz="quarter" idx="12"/>
          </p:nvPr>
        </p:nvSpPr>
        <p:spPr/>
        <p:txBody>
          <a:bodyPr/>
          <a:lstStyle/>
          <a:p>
            <a:fld id="{7A95C774-6A12-408A-9FB6-E845D9247497}" type="slidenum">
              <a:rPr lang="en-IN" smtClean="0"/>
              <a:t>‹#›</a:t>
            </a:fld>
            <a:endParaRPr lang="en-IN"/>
          </a:p>
        </p:txBody>
      </p:sp>
    </p:spTree>
    <p:extLst>
      <p:ext uri="{BB962C8B-B14F-4D97-AF65-F5344CB8AC3E}">
        <p14:creationId xmlns:p14="http://schemas.microsoft.com/office/powerpoint/2010/main" val="270644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9CA0FF-D8DD-4543-9B70-3B534E1457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B7D303-B9BF-48DC-867C-42AD4CDE5D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104313-B03E-4043-B1F0-9C72CABA29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3DA5C8-B626-45A9-A23A-69DBBD5A894C}" type="datetime1">
              <a:rPr lang="en-IN" smtClean="0"/>
              <a:t>26-04-2020</a:t>
            </a:fld>
            <a:endParaRPr lang="en-IN"/>
          </a:p>
        </p:txBody>
      </p:sp>
      <p:sp>
        <p:nvSpPr>
          <p:cNvPr id="5" name="Footer Placeholder 4">
            <a:extLst>
              <a:ext uri="{FF2B5EF4-FFF2-40B4-BE49-F238E27FC236}">
                <a16:creationId xmlns:a16="http://schemas.microsoft.com/office/drawing/2014/main" id="{EA13B430-28D3-40B3-93E3-55E38FD0D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64F1327-4A7F-4595-8153-3A57BE822B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5C774-6A12-408A-9FB6-E845D9247497}" type="slidenum">
              <a:rPr lang="en-IN" smtClean="0"/>
              <a:t>‹#›</a:t>
            </a:fld>
            <a:endParaRPr lang="en-IN"/>
          </a:p>
        </p:txBody>
      </p:sp>
    </p:spTree>
    <p:extLst>
      <p:ext uri="{BB962C8B-B14F-4D97-AF65-F5344CB8AC3E}">
        <p14:creationId xmlns:p14="http://schemas.microsoft.com/office/powerpoint/2010/main" val="3354716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8.png"/><Relationship Id="rId5" Type="http://schemas.openxmlformats.org/officeDocument/2006/relationships/image" Target="../media/image2.jpe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4" descr="Image result for clemson paw mark">
            <a:extLst>
              <a:ext uri="{FF2B5EF4-FFF2-40B4-BE49-F238E27FC236}">
                <a16:creationId xmlns:a16="http://schemas.microsoft.com/office/drawing/2014/main" id="{9751EB40-D4CB-4968-A7E0-4D9098460C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1854" y="6240949"/>
            <a:ext cx="517394" cy="4945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cu-icar logo">
            <a:extLst>
              <a:ext uri="{FF2B5EF4-FFF2-40B4-BE49-F238E27FC236}">
                <a16:creationId xmlns:a16="http://schemas.microsoft.com/office/drawing/2014/main" id="{2763BA94-ACBF-4B48-89B7-ABDBE8940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6693" y="122550"/>
            <a:ext cx="2122555" cy="42064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4B1588C3-D651-4DED-BD4D-51DB4FA274BE}"/>
              </a:ext>
            </a:extLst>
          </p:cNvPr>
          <p:cNvCxnSpPr>
            <a:cxnSpLocks/>
          </p:cNvCxnSpPr>
          <p:nvPr/>
        </p:nvCxnSpPr>
        <p:spPr>
          <a:xfrm>
            <a:off x="195943" y="687319"/>
            <a:ext cx="1178330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34DB7362-459A-4DFC-8A5C-4BE1CCC9D517}"/>
              </a:ext>
            </a:extLst>
          </p:cNvPr>
          <p:cNvSpPr>
            <a:spLocks noGrp="1"/>
          </p:cNvSpPr>
          <p:nvPr>
            <p:ph type="ctrTitle"/>
          </p:nvPr>
        </p:nvSpPr>
        <p:spPr>
          <a:xfrm>
            <a:off x="738555" y="1122364"/>
            <a:ext cx="10893668" cy="724017"/>
          </a:xfrm>
        </p:spPr>
        <p:txBody>
          <a:bodyPr>
            <a:normAutofit/>
          </a:bodyPr>
          <a:lstStyle/>
          <a:p>
            <a:r>
              <a:rPr lang="en-US" sz="4400"/>
              <a:t>CPSC 8810: Motion Planning</a:t>
            </a:r>
            <a:endParaRPr lang="en-IN" sz="4400"/>
          </a:p>
        </p:txBody>
      </p:sp>
      <p:sp>
        <p:nvSpPr>
          <p:cNvPr id="8" name="Subtitle 7">
            <a:extLst>
              <a:ext uri="{FF2B5EF4-FFF2-40B4-BE49-F238E27FC236}">
                <a16:creationId xmlns:a16="http://schemas.microsoft.com/office/drawing/2014/main" id="{8CBBFCD4-EDBA-4E68-91FA-8684359C7822}"/>
              </a:ext>
            </a:extLst>
          </p:cNvPr>
          <p:cNvSpPr>
            <a:spLocks noGrp="1"/>
          </p:cNvSpPr>
          <p:nvPr>
            <p:ph type="subTitle" idx="1"/>
          </p:nvPr>
        </p:nvSpPr>
        <p:spPr>
          <a:xfrm>
            <a:off x="1611598" y="2289892"/>
            <a:ext cx="9144000" cy="549698"/>
          </a:xfrm>
        </p:spPr>
        <p:txBody>
          <a:bodyPr vert="horz" lIns="91440" tIns="45720" rIns="91440" bIns="45720" rtlCol="0" anchor="t">
            <a:normAutofit/>
          </a:bodyPr>
          <a:lstStyle/>
          <a:p>
            <a:r>
              <a:rPr lang="en-US"/>
              <a:t>Path planning of a non-holonomic car using Hybrid A* algorithm</a:t>
            </a:r>
            <a:endParaRPr lang="en-IN"/>
          </a:p>
        </p:txBody>
      </p:sp>
      <p:sp>
        <p:nvSpPr>
          <p:cNvPr id="10" name="Subtitle 7">
            <a:extLst>
              <a:ext uri="{FF2B5EF4-FFF2-40B4-BE49-F238E27FC236}">
                <a16:creationId xmlns:a16="http://schemas.microsoft.com/office/drawing/2014/main" id="{E82AD948-298B-4452-97C7-C6D6A3091DA4}"/>
              </a:ext>
            </a:extLst>
          </p:cNvPr>
          <p:cNvSpPr txBox="1">
            <a:spLocks/>
          </p:cNvSpPr>
          <p:nvPr/>
        </p:nvSpPr>
        <p:spPr>
          <a:xfrm>
            <a:off x="923192" y="4026878"/>
            <a:ext cx="9069266" cy="2143803"/>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a:p>
          <a:p>
            <a:pPr algn="l"/>
            <a:endParaRPr lang="en-US" sz="1800"/>
          </a:p>
          <a:p>
            <a:pPr algn="l"/>
            <a:endParaRPr lang="en-IN" sz="1800">
              <a:cs typeface="Calibri"/>
            </a:endParaRPr>
          </a:p>
          <a:p>
            <a:pPr algn="l"/>
            <a:r>
              <a:rPr lang="en-IN" sz="1800">
                <a:cs typeface="Calibri"/>
              </a:rPr>
              <a:t>Ajith Kumar </a:t>
            </a:r>
            <a:r>
              <a:rPr lang="en-IN" sz="1800" err="1">
                <a:cs typeface="Calibri"/>
              </a:rPr>
              <a:t>Challa</a:t>
            </a:r>
            <a:endParaRPr lang="en-IN" sz="1800">
              <a:cs typeface="Calibri"/>
            </a:endParaRPr>
          </a:p>
          <a:p>
            <a:pPr algn="l"/>
            <a:r>
              <a:rPr lang="en-IN" sz="1800">
                <a:cs typeface="Calibri"/>
              </a:rPr>
              <a:t>Narahari Rahul </a:t>
            </a:r>
            <a:r>
              <a:rPr lang="en-IN" sz="1800" err="1">
                <a:cs typeface="Calibri"/>
              </a:rPr>
              <a:t>Malaynur</a:t>
            </a:r>
            <a:endParaRPr lang="en-IN" sz="1800">
              <a:cs typeface="Calibri"/>
            </a:endParaRPr>
          </a:p>
          <a:p>
            <a:pPr algn="l"/>
            <a:r>
              <a:rPr lang="en-IN" sz="1800"/>
              <a:t>Krishna Sai </a:t>
            </a:r>
            <a:r>
              <a:rPr lang="en-IN" sz="1800" err="1"/>
              <a:t>Avinash</a:t>
            </a:r>
            <a:r>
              <a:rPr lang="en-IN" sz="1800"/>
              <a:t> </a:t>
            </a:r>
            <a:r>
              <a:rPr lang="en-IN" sz="1800">
                <a:ea typeface="+mn-lt"/>
                <a:cs typeface="+mn-lt"/>
              </a:rPr>
              <a:t>Pallela</a:t>
            </a:r>
          </a:p>
          <a:p>
            <a:pPr algn="l"/>
            <a:endParaRPr lang="en-IN" sz="1800"/>
          </a:p>
        </p:txBody>
      </p:sp>
      <p:sp>
        <p:nvSpPr>
          <p:cNvPr id="11" name="Slide Number Placeholder 10">
            <a:extLst>
              <a:ext uri="{FF2B5EF4-FFF2-40B4-BE49-F238E27FC236}">
                <a16:creationId xmlns:a16="http://schemas.microsoft.com/office/drawing/2014/main" id="{6B514674-32DC-4B27-A74F-E1E977E13633}"/>
              </a:ext>
            </a:extLst>
          </p:cNvPr>
          <p:cNvSpPr>
            <a:spLocks noGrp="1"/>
          </p:cNvSpPr>
          <p:nvPr>
            <p:ph type="sldNum" sz="quarter" idx="12"/>
          </p:nvPr>
        </p:nvSpPr>
        <p:spPr/>
        <p:txBody>
          <a:bodyPr/>
          <a:lstStyle/>
          <a:p>
            <a:fld id="{7A95C774-6A12-408A-9FB6-E845D9247497}" type="slidenum">
              <a:rPr lang="en-IN" smtClean="0"/>
              <a:t>1</a:t>
            </a:fld>
            <a:endParaRPr lang="en-IN"/>
          </a:p>
        </p:txBody>
      </p:sp>
    </p:spTree>
    <p:extLst>
      <p:ext uri="{BB962C8B-B14F-4D97-AF65-F5344CB8AC3E}">
        <p14:creationId xmlns:p14="http://schemas.microsoft.com/office/powerpoint/2010/main" val="1092169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6372-FCDB-4359-8DC5-41167BC905E9}"/>
              </a:ext>
            </a:extLst>
          </p:cNvPr>
          <p:cNvSpPr>
            <a:spLocks noGrp="1"/>
          </p:cNvSpPr>
          <p:nvPr>
            <p:ph type="title"/>
          </p:nvPr>
        </p:nvSpPr>
        <p:spPr>
          <a:xfrm>
            <a:off x="441559" y="105636"/>
            <a:ext cx="9375475" cy="588464"/>
          </a:xfrm>
        </p:spPr>
        <p:txBody>
          <a:bodyPr>
            <a:normAutofit/>
          </a:bodyPr>
          <a:lstStyle/>
          <a:p>
            <a:r>
              <a:rPr lang="en-US" sz="3200"/>
              <a:t>Objective</a:t>
            </a:r>
          </a:p>
        </p:txBody>
      </p:sp>
      <p:sp>
        <p:nvSpPr>
          <p:cNvPr id="3" name="Content Placeholder 2">
            <a:extLst>
              <a:ext uri="{FF2B5EF4-FFF2-40B4-BE49-F238E27FC236}">
                <a16:creationId xmlns:a16="http://schemas.microsoft.com/office/drawing/2014/main" id="{F922680D-EE6B-49AE-93EF-630535AB58E7}"/>
              </a:ext>
            </a:extLst>
          </p:cNvPr>
          <p:cNvSpPr>
            <a:spLocks noGrp="1"/>
          </p:cNvSpPr>
          <p:nvPr>
            <p:ph idx="1"/>
          </p:nvPr>
        </p:nvSpPr>
        <p:spPr>
          <a:xfrm>
            <a:off x="563380" y="1017604"/>
            <a:ext cx="5781207" cy="5121884"/>
          </a:xfrm>
        </p:spPr>
        <p:txBody>
          <a:bodyPr vert="horz" lIns="91440" tIns="45720" rIns="91440" bIns="45720" rtlCol="0" anchor="t">
            <a:normAutofit/>
          </a:bodyPr>
          <a:lstStyle/>
          <a:p>
            <a:pPr marL="457200" indent="-457200" algn="just"/>
            <a:r>
              <a:rPr lang="en-US" sz="2400">
                <a:cs typeface="Calibri"/>
              </a:rPr>
              <a:t>The objective of this work is to develop and implement a path planning system for a non-holonomic car taking it from an initial configuration to a parking space.</a:t>
            </a:r>
          </a:p>
          <a:p>
            <a:pPr marL="457200" indent="-457200" algn="just"/>
            <a:endParaRPr lang="en-US" sz="2400">
              <a:cs typeface="Calibri"/>
            </a:endParaRPr>
          </a:p>
          <a:p>
            <a:pPr marL="457200" indent="-457200" algn="just"/>
            <a:r>
              <a:rPr lang="en-US" sz="2400">
                <a:cs typeface="Calibri"/>
              </a:rPr>
              <a:t>Algorithms that can be used:</a:t>
            </a:r>
          </a:p>
          <a:p>
            <a:pPr marL="914400" lvl="1" indent="-457200" algn="just"/>
            <a:r>
              <a:rPr lang="en-US">
                <a:cs typeface="Calibri"/>
              </a:rPr>
              <a:t>RRT* with </a:t>
            </a:r>
            <a:r>
              <a:rPr lang="en-US" err="1">
                <a:cs typeface="Calibri"/>
              </a:rPr>
              <a:t>Dubins</a:t>
            </a:r>
            <a:r>
              <a:rPr lang="en-US">
                <a:cs typeface="Calibri"/>
              </a:rPr>
              <a:t> curves</a:t>
            </a:r>
          </a:p>
          <a:p>
            <a:pPr marL="914400" lvl="1" indent="-457200" algn="just"/>
            <a:r>
              <a:rPr lang="en-US">
                <a:cs typeface="Calibri"/>
              </a:rPr>
              <a:t>Anytime D*</a:t>
            </a:r>
          </a:p>
          <a:p>
            <a:pPr marL="914400" lvl="1" indent="-457200" algn="just"/>
            <a:r>
              <a:rPr lang="en-US">
                <a:cs typeface="Calibri"/>
              </a:rPr>
              <a:t>Hybrid A*</a:t>
            </a:r>
          </a:p>
          <a:p>
            <a:pPr marL="457200" lvl="1" indent="0" algn="just">
              <a:buNone/>
            </a:pPr>
            <a:endParaRPr lang="en-US">
              <a:cs typeface="Calibri"/>
            </a:endParaRPr>
          </a:p>
          <a:p>
            <a:pPr marL="914400" lvl="1" indent="-457200" algn="just"/>
            <a:endParaRPr lang="en-US"/>
          </a:p>
          <a:p>
            <a:pPr marL="0" indent="0" algn="just">
              <a:buNone/>
            </a:pPr>
            <a:r>
              <a:rPr lang="en-US" sz="2400">
                <a:cs typeface="Calibri"/>
              </a:rPr>
              <a:t>	</a:t>
            </a:r>
          </a:p>
        </p:txBody>
      </p:sp>
      <p:pic>
        <p:nvPicPr>
          <p:cNvPr id="4" name="Picture 4" descr="Image result for clemson paw mark">
            <a:extLst>
              <a:ext uri="{FF2B5EF4-FFF2-40B4-BE49-F238E27FC236}">
                <a16:creationId xmlns:a16="http://schemas.microsoft.com/office/drawing/2014/main" id="{9751EB40-D4CB-4968-A7E0-4D9098460C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1854" y="6240949"/>
            <a:ext cx="517394" cy="4945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cu-icar logo">
            <a:extLst>
              <a:ext uri="{FF2B5EF4-FFF2-40B4-BE49-F238E27FC236}">
                <a16:creationId xmlns:a16="http://schemas.microsoft.com/office/drawing/2014/main" id="{2763BA94-ACBF-4B48-89B7-ABDBE8940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6693" y="122550"/>
            <a:ext cx="2122555" cy="42064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4B1588C3-D651-4DED-BD4D-51DB4FA274BE}"/>
              </a:ext>
            </a:extLst>
          </p:cNvPr>
          <p:cNvCxnSpPr>
            <a:cxnSpLocks/>
          </p:cNvCxnSpPr>
          <p:nvPr/>
        </p:nvCxnSpPr>
        <p:spPr>
          <a:xfrm>
            <a:off x="195943" y="687319"/>
            <a:ext cx="1178330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0ADB969E-1E29-4FA4-9078-8050E21EBF81}"/>
              </a:ext>
            </a:extLst>
          </p:cNvPr>
          <p:cNvSpPr>
            <a:spLocks noGrp="1"/>
          </p:cNvSpPr>
          <p:nvPr>
            <p:ph type="sldNum" sz="quarter" idx="12"/>
          </p:nvPr>
        </p:nvSpPr>
        <p:spPr/>
        <p:txBody>
          <a:bodyPr/>
          <a:lstStyle/>
          <a:p>
            <a:fld id="{7A95C774-6A12-408A-9FB6-E845D9247497}" type="slidenum">
              <a:rPr lang="en-IN" smtClean="0"/>
              <a:t>2</a:t>
            </a:fld>
            <a:endParaRPr lang="en-IN"/>
          </a:p>
        </p:txBody>
      </p:sp>
      <p:pic>
        <p:nvPicPr>
          <p:cNvPr id="11" name="Picture 10" descr="A screenshot of a cell phone&#10;&#10;Description automatically generated">
            <a:extLst>
              <a:ext uri="{FF2B5EF4-FFF2-40B4-BE49-F238E27FC236}">
                <a16:creationId xmlns:a16="http://schemas.microsoft.com/office/drawing/2014/main" id="{7FC5CD14-54C0-4861-817E-F9F0122206DF}"/>
              </a:ext>
            </a:extLst>
          </p:cNvPr>
          <p:cNvPicPr>
            <a:picLocks noChangeAspect="1"/>
          </p:cNvPicPr>
          <p:nvPr/>
        </p:nvPicPr>
        <p:blipFill rotWithShape="1">
          <a:blip r:embed="rId4">
            <a:extLst>
              <a:ext uri="{28A0092B-C50C-407E-A947-70E740481C1C}">
                <a14:useLocalDpi xmlns:a14="http://schemas.microsoft.com/office/drawing/2010/main" val="0"/>
              </a:ext>
            </a:extLst>
          </a:blip>
          <a:srcRect l="1324" t="560" b="-1"/>
          <a:stretch/>
        </p:blipFill>
        <p:spPr>
          <a:xfrm>
            <a:off x="7258929" y="838226"/>
            <a:ext cx="4557881" cy="5411267"/>
          </a:xfrm>
          <a:prstGeom prst="rect">
            <a:avLst/>
          </a:prstGeom>
        </p:spPr>
      </p:pic>
      <p:sp>
        <p:nvSpPr>
          <p:cNvPr id="8" name="Oval 7">
            <a:extLst>
              <a:ext uri="{FF2B5EF4-FFF2-40B4-BE49-F238E27FC236}">
                <a16:creationId xmlns:a16="http://schemas.microsoft.com/office/drawing/2014/main" id="{E37C9162-261C-4E50-BE45-2E111C073F18}"/>
              </a:ext>
            </a:extLst>
          </p:cNvPr>
          <p:cNvSpPr/>
          <p:nvPr/>
        </p:nvSpPr>
        <p:spPr>
          <a:xfrm>
            <a:off x="9869658" y="1934307"/>
            <a:ext cx="225083" cy="267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1</a:t>
            </a:r>
          </a:p>
        </p:txBody>
      </p:sp>
      <p:sp>
        <p:nvSpPr>
          <p:cNvPr id="10" name="Oval 9">
            <a:extLst>
              <a:ext uri="{FF2B5EF4-FFF2-40B4-BE49-F238E27FC236}">
                <a16:creationId xmlns:a16="http://schemas.microsoft.com/office/drawing/2014/main" id="{0B9C18F1-D18A-4D82-A9C1-121D4F673438}"/>
              </a:ext>
            </a:extLst>
          </p:cNvPr>
          <p:cNvSpPr/>
          <p:nvPr/>
        </p:nvSpPr>
        <p:spPr>
          <a:xfrm>
            <a:off x="10896541" y="1934307"/>
            <a:ext cx="225083" cy="267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2</a:t>
            </a:r>
          </a:p>
        </p:txBody>
      </p:sp>
      <p:sp>
        <p:nvSpPr>
          <p:cNvPr id="12" name="Oval 11">
            <a:extLst>
              <a:ext uri="{FF2B5EF4-FFF2-40B4-BE49-F238E27FC236}">
                <a16:creationId xmlns:a16="http://schemas.microsoft.com/office/drawing/2014/main" id="{99C89564-C59C-463A-AD08-399A3958C36C}"/>
              </a:ext>
            </a:extLst>
          </p:cNvPr>
          <p:cNvSpPr/>
          <p:nvPr/>
        </p:nvSpPr>
        <p:spPr>
          <a:xfrm>
            <a:off x="11146183" y="3796480"/>
            <a:ext cx="225083" cy="267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3</a:t>
            </a:r>
          </a:p>
        </p:txBody>
      </p:sp>
      <p:sp>
        <p:nvSpPr>
          <p:cNvPr id="13" name="Oval 12">
            <a:extLst>
              <a:ext uri="{FF2B5EF4-FFF2-40B4-BE49-F238E27FC236}">
                <a16:creationId xmlns:a16="http://schemas.microsoft.com/office/drawing/2014/main" id="{A89C7232-1F49-4EA1-8AB7-FF2E26544589}"/>
              </a:ext>
            </a:extLst>
          </p:cNvPr>
          <p:cNvSpPr/>
          <p:nvPr/>
        </p:nvSpPr>
        <p:spPr>
          <a:xfrm>
            <a:off x="9044483" y="5065507"/>
            <a:ext cx="225083" cy="267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4</a:t>
            </a:r>
          </a:p>
        </p:txBody>
      </p:sp>
    </p:spTree>
    <p:extLst>
      <p:ext uri="{BB962C8B-B14F-4D97-AF65-F5344CB8AC3E}">
        <p14:creationId xmlns:p14="http://schemas.microsoft.com/office/powerpoint/2010/main" val="3503234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6372-FCDB-4359-8DC5-41167BC905E9}"/>
              </a:ext>
            </a:extLst>
          </p:cNvPr>
          <p:cNvSpPr>
            <a:spLocks noGrp="1"/>
          </p:cNvSpPr>
          <p:nvPr>
            <p:ph type="title"/>
          </p:nvPr>
        </p:nvSpPr>
        <p:spPr>
          <a:xfrm>
            <a:off x="441559" y="105636"/>
            <a:ext cx="9375475" cy="588464"/>
          </a:xfrm>
        </p:spPr>
        <p:txBody>
          <a:bodyPr>
            <a:normAutofit/>
          </a:bodyPr>
          <a:lstStyle/>
          <a:p>
            <a:r>
              <a:rPr lang="en-US" sz="3200"/>
              <a:t>Introduction</a:t>
            </a:r>
          </a:p>
        </p:txBody>
      </p:sp>
      <p:sp>
        <p:nvSpPr>
          <p:cNvPr id="3" name="Content Placeholder 2">
            <a:extLst>
              <a:ext uri="{FF2B5EF4-FFF2-40B4-BE49-F238E27FC236}">
                <a16:creationId xmlns:a16="http://schemas.microsoft.com/office/drawing/2014/main" id="{F922680D-EE6B-49AE-93EF-630535AB58E7}"/>
              </a:ext>
            </a:extLst>
          </p:cNvPr>
          <p:cNvSpPr>
            <a:spLocks noGrp="1"/>
          </p:cNvSpPr>
          <p:nvPr>
            <p:ph idx="1"/>
          </p:nvPr>
        </p:nvSpPr>
        <p:spPr>
          <a:xfrm>
            <a:off x="838200" y="1055079"/>
            <a:ext cx="6143469" cy="5121884"/>
          </a:xfrm>
        </p:spPr>
        <p:txBody>
          <a:bodyPr vert="horz" lIns="91440" tIns="45720" rIns="91440" bIns="45720" rtlCol="0" anchor="t">
            <a:normAutofit/>
          </a:bodyPr>
          <a:lstStyle/>
          <a:p>
            <a:pPr marL="0" indent="0" algn="just">
              <a:buNone/>
            </a:pPr>
            <a:r>
              <a:rPr lang="en-US" sz="2400" b="1">
                <a:cs typeface="Calibri"/>
              </a:rPr>
              <a:t>What is Hybrid A* algorithm?</a:t>
            </a:r>
          </a:p>
          <a:p>
            <a:pPr marL="0" indent="0" algn="just">
              <a:buNone/>
            </a:pPr>
            <a:r>
              <a:rPr lang="en-US" sz="2400">
                <a:cs typeface="Calibri"/>
              </a:rPr>
              <a:t>Unlike A* algorithm, Hybrid A* algorithm accounts for the kinematic constraints of the vehicle. The achievable configurations from the current configuration can be derived from basic coordinate geometry.</a:t>
            </a:r>
          </a:p>
          <a:p>
            <a:pPr marL="0" indent="0" algn="just">
              <a:buNone/>
            </a:pPr>
            <a:endParaRPr lang="en-US" sz="2400">
              <a:cs typeface="Calibri"/>
            </a:endParaRPr>
          </a:p>
          <a:p>
            <a:pPr marL="0" indent="0" algn="just">
              <a:buNone/>
            </a:pPr>
            <a:r>
              <a:rPr lang="en-US" sz="2400">
                <a:cs typeface="Calibri"/>
              </a:rPr>
              <a:t>In our case, the car can take 3 configurations:</a:t>
            </a:r>
          </a:p>
          <a:p>
            <a:pPr algn="just">
              <a:buFont typeface="Arial"/>
              <a:buChar char="•"/>
            </a:pPr>
            <a:r>
              <a:rPr lang="en-US" sz="2400">
                <a:ea typeface="+mn-lt"/>
                <a:cs typeface="+mn-lt"/>
              </a:rPr>
              <a:t>Go straight for a specified distance.</a:t>
            </a:r>
            <a:endParaRPr lang="en-US"/>
          </a:p>
          <a:p>
            <a:pPr algn="just">
              <a:buFont typeface="Arial"/>
              <a:buChar char="•"/>
            </a:pPr>
            <a:r>
              <a:rPr lang="en-US" sz="2400">
                <a:ea typeface="+mn-lt"/>
                <a:cs typeface="+mn-lt"/>
              </a:rPr>
              <a:t>Left turn at a maximum steering angle.</a:t>
            </a:r>
            <a:endParaRPr lang="en-US"/>
          </a:p>
          <a:p>
            <a:pPr algn="just">
              <a:buFont typeface="Arial"/>
              <a:buChar char="•"/>
            </a:pPr>
            <a:r>
              <a:rPr lang="en-US" sz="2400">
                <a:ea typeface="+mn-lt"/>
                <a:cs typeface="+mn-lt"/>
              </a:rPr>
              <a:t>Right turn at a maximum steering angle. </a:t>
            </a:r>
            <a:endParaRPr lang="en-US"/>
          </a:p>
          <a:p>
            <a:pPr marL="0" indent="0" algn="just">
              <a:buNone/>
            </a:pPr>
            <a:endParaRPr lang="en-US" sz="2400">
              <a:cs typeface="Calibri"/>
            </a:endParaRPr>
          </a:p>
          <a:p>
            <a:pPr marL="0" indent="0" algn="just">
              <a:buNone/>
            </a:pPr>
            <a:endParaRPr lang="en-US" sz="2400">
              <a:cs typeface="Calibri"/>
            </a:endParaRPr>
          </a:p>
        </p:txBody>
      </p:sp>
      <p:pic>
        <p:nvPicPr>
          <p:cNvPr id="4" name="Picture 4" descr="Image result for clemson paw mark">
            <a:extLst>
              <a:ext uri="{FF2B5EF4-FFF2-40B4-BE49-F238E27FC236}">
                <a16:creationId xmlns:a16="http://schemas.microsoft.com/office/drawing/2014/main" id="{9751EB40-D4CB-4968-A7E0-4D9098460C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1854" y="6240949"/>
            <a:ext cx="517394" cy="4945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cu-icar logo">
            <a:extLst>
              <a:ext uri="{FF2B5EF4-FFF2-40B4-BE49-F238E27FC236}">
                <a16:creationId xmlns:a16="http://schemas.microsoft.com/office/drawing/2014/main" id="{2763BA94-ACBF-4B48-89B7-ABDBE8940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6693" y="122550"/>
            <a:ext cx="2122555" cy="42064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4B1588C3-D651-4DED-BD4D-51DB4FA274BE}"/>
              </a:ext>
            </a:extLst>
          </p:cNvPr>
          <p:cNvCxnSpPr>
            <a:cxnSpLocks/>
          </p:cNvCxnSpPr>
          <p:nvPr/>
        </p:nvCxnSpPr>
        <p:spPr>
          <a:xfrm>
            <a:off x="195943" y="687319"/>
            <a:ext cx="1178330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0ADB969E-1E29-4FA4-9078-8050E21EBF81}"/>
              </a:ext>
            </a:extLst>
          </p:cNvPr>
          <p:cNvSpPr>
            <a:spLocks noGrp="1"/>
          </p:cNvSpPr>
          <p:nvPr>
            <p:ph type="sldNum" sz="quarter" idx="12"/>
          </p:nvPr>
        </p:nvSpPr>
        <p:spPr/>
        <p:txBody>
          <a:bodyPr/>
          <a:lstStyle/>
          <a:p>
            <a:fld id="{7A95C774-6A12-408A-9FB6-E845D9247497}" type="slidenum">
              <a:rPr lang="en-IN" smtClean="0"/>
              <a:t>3</a:t>
            </a:fld>
            <a:endParaRPr lang="en-IN"/>
          </a:p>
        </p:txBody>
      </p:sp>
      <p:pic>
        <p:nvPicPr>
          <p:cNvPr id="10" name="Picture 10" descr="A close up of a logo&#10;&#10;Description generated with high confidence">
            <a:extLst>
              <a:ext uri="{FF2B5EF4-FFF2-40B4-BE49-F238E27FC236}">
                <a16:creationId xmlns:a16="http://schemas.microsoft.com/office/drawing/2014/main" id="{15D8DF12-E1EF-4997-BB1F-63FF8F5E2173}"/>
              </a:ext>
            </a:extLst>
          </p:cNvPr>
          <p:cNvPicPr>
            <a:picLocks noChangeAspect="1"/>
          </p:cNvPicPr>
          <p:nvPr/>
        </p:nvPicPr>
        <p:blipFill>
          <a:blip r:embed="rId4"/>
          <a:stretch>
            <a:fillRect/>
          </a:stretch>
        </p:blipFill>
        <p:spPr>
          <a:xfrm>
            <a:off x="7881002" y="4392509"/>
            <a:ext cx="2338621" cy="2332688"/>
          </a:xfrm>
          <a:prstGeom prst="rect">
            <a:avLst/>
          </a:prstGeom>
        </p:spPr>
      </p:pic>
      <p:pic>
        <p:nvPicPr>
          <p:cNvPr id="12" name="Picture 12" descr="A close up of text on a white background&#10;&#10;Description generated with high confidence">
            <a:extLst>
              <a:ext uri="{FF2B5EF4-FFF2-40B4-BE49-F238E27FC236}">
                <a16:creationId xmlns:a16="http://schemas.microsoft.com/office/drawing/2014/main" id="{0F5787A8-D12A-44DB-8138-0B956DBA83A4}"/>
              </a:ext>
            </a:extLst>
          </p:cNvPr>
          <p:cNvPicPr>
            <a:picLocks noChangeAspect="1"/>
          </p:cNvPicPr>
          <p:nvPr/>
        </p:nvPicPr>
        <p:blipFill>
          <a:blip r:embed="rId5"/>
          <a:stretch>
            <a:fillRect/>
          </a:stretch>
        </p:blipFill>
        <p:spPr>
          <a:xfrm>
            <a:off x="7884827" y="709034"/>
            <a:ext cx="4079822" cy="3603636"/>
          </a:xfrm>
          <a:prstGeom prst="rect">
            <a:avLst/>
          </a:prstGeom>
        </p:spPr>
      </p:pic>
      <p:sp>
        <p:nvSpPr>
          <p:cNvPr id="8" name="Rectangle 7">
            <a:extLst>
              <a:ext uri="{FF2B5EF4-FFF2-40B4-BE49-F238E27FC236}">
                <a16:creationId xmlns:a16="http://schemas.microsoft.com/office/drawing/2014/main" id="{5F03592A-7CFF-4B6D-AD58-FC0F904D879F}"/>
              </a:ext>
            </a:extLst>
          </p:cNvPr>
          <p:cNvSpPr/>
          <p:nvPr/>
        </p:nvSpPr>
        <p:spPr>
          <a:xfrm>
            <a:off x="7934325" y="5187256"/>
            <a:ext cx="738187" cy="72776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66904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6372-FCDB-4359-8DC5-41167BC905E9}"/>
              </a:ext>
            </a:extLst>
          </p:cNvPr>
          <p:cNvSpPr>
            <a:spLocks noGrp="1"/>
          </p:cNvSpPr>
          <p:nvPr>
            <p:ph type="title"/>
          </p:nvPr>
        </p:nvSpPr>
        <p:spPr>
          <a:xfrm>
            <a:off x="441559" y="105636"/>
            <a:ext cx="9375475" cy="588464"/>
          </a:xfrm>
        </p:spPr>
        <p:txBody>
          <a:bodyPr>
            <a:normAutofit fontScale="90000"/>
          </a:bodyPr>
          <a:lstStyle/>
          <a:p>
            <a:r>
              <a:rPr lang="en-US" sz="3200"/>
              <a:t>Geometrical representation of parent and child configuration</a:t>
            </a:r>
          </a:p>
        </p:txBody>
      </p:sp>
      <p:pic>
        <p:nvPicPr>
          <p:cNvPr id="4" name="Picture 4" descr="Image result for clemson paw mark">
            <a:extLst>
              <a:ext uri="{FF2B5EF4-FFF2-40B4-BE49-F238E27FC236}">
                <a16:creationId xmlns:a16="http://schemas.microsoft.com/office/drawing/2014/main" id="{9751EB40-D4CB-4968-A7E0-4D9098460C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1854" y="6240949"/>
            <a:ext cx="517394" cy="4945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cu-icar logo">
            <a:extLst>
              <a:ext uri="{FF2B5EF4-FFF2-40B4-BE49-F238E27FC236}">
                <a16:creationId xmlns:a16="http://schemas.microsoft.com/office/drawing/2014/main" id="{2763BA94-ACBF-4B48-89B7-ABDBE8940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6693" y="122550"/>
            <a:ext cx="2122555" cy="42064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4B1588C3-D651-4DED-BD4D-51DB4FA274BE}"/>
              </a:ext>
            </a:extLst>
          </p:cNvPr>
          <p:cNvCxnSpPr>
            <a:cxnSpLocks/>
          </p:cNvCxnSpPr>
          <p:nvPr/>
        </p:nvCxnSpPr>
        <p:spPr>
          <a:xfrm>
            <a:off x="195943" y="687319"/>
            <a:ext cx="1178330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0ADB969E-1E29-4FA4-9078-8050E21EBF81}"/>
              </a:ext>
            </a:extLst>
          </p:cNvPr>
          <p:cNvSpPr>
            <a:spLocks noGrp="1"/>
          </p:cNvSpPr>
          <p:nvPr>
            <p:ph type="sldNum" sz="quarter" idx="12"/>
          </p:nvPr>
        </p:nvSpPr>
        <p:spPr/>
        <p:txBody>
          <a:bodyPr/>
          <a:lstStyle/>
          <a:p>
            <a:fld id="{7A95C774-6A12-408A-9FB6-E845D9247497}" type="slidenum">
              <a:rPr lang="en-IN" smtClean="0"/>
              <a:t>4</a:t>
            </a:fld>
            <a:endParaRPr lang="en-IN"/>
          </a:p>
        </p:txBody>
      </p:sp>
      <p:sp>
        <p:nvSpPr>
          <p:cNvPr id="10" name="Content Placeholder 9">
            <a:extLst>
              <a:ext uri="{FF2B5EF4-FFF2-40B4-BE49-F238E27FC236}">
                <a16:creationId xmlns:a16="http://schemas.microsoft.com/office/drawing/2014/main" id="{81229B1E-853B-4B9D-8931-ABCB57A68631}"/>
              </a:ext>
            </a:extLst>
          </p:cNvPr>
          <p:cNvSpPr>
            <a:spLocks noGrp="1"/>
          </p:cNvSpPr>
          <p:nvPr>
            <p:ph idx="1"/>
          </p:nvPr>
        </p:nvSpPr>
        <p:spPr>
          <a:xfrm>
            <a:off x="441559" y="904981"/>
            <a:ext cx="5728143" cy="5271982"/>
          </a:xfrm>
        </p:spPr>
        <p:txBody>
          <a:bodyPr vert="horz" lIns="91440" tIns="45720" rIns="91440" bIns="45720" rtlCol="0" anchor="t">
            <a:normAutofit/>
          </a:bodyPr>
          <a:lstStyle/>
          <a:p>
            <a:pPr algn="just"/>
            <a:r>
              <a:rPr lang="en-US" sz="2400"/>
              <a:t>Generalized formulae using basic coordinate geometry are derived such that the left and right instantaneous centers of the car about which the car rotates is determined irrespective of the car’s orientation. </a:t>
            </a:r>
            <a:endParaRPr lang="en-US"/>
          </a:p>
          <a:p>
            <a:pPr marL="0" indent="0" algn="just">
              <a:buNone/>
            </a:pPr>
            <a:endParaRPr lang="en-US" sz="2400">
              <a:cs typeface="Calibri" panose="020F0502020204030204"/>
            </a:endParaRPr>
          </a:p>
          <a:p>
            <a:pPr marL="0" indent="0" algn="just">
              <a:buNone/>
            </a:pPr>
            <a:r>
              <a:rPr lang="en-US" sz="2400">
                <a:ea typeface="+mn-lt"/>
                <a:cs typeface="+mn-lt"/>
              </a:rPr>
              <a:t>The variables in the figure are:</a:t>
            </a:r>
          </a:p>
          <a:p>
            <a:pPr marL="457200" lvl="1" indent="0" algn="just">
              <a:buNone/>
            </a:pPr>
            <a:r>
              <a:rPr lang="en-US">
                <a:ea typeface="+mn-lt"/>
                <a:cs typeface="+mn-lt"/>
              </a:rPr>
              <a:t>(x, y, θ) are coordinates of the parent </a:t>
            </a:r>
          </a:p>
          <a:p>
            <a:pPr marL="457200" lvl="1" indent="0" algn="just">
              <a:buNone/>
            </a:pPr>
            <a:r>
              <a:rPr lang="en-US">
                <a:ea typeface="+mn-lt"/>
                <a:cs typeface="+mn-lt"/>
              </a:rPr>
              <a:t>(</a:t>
            </a:r>
            <a:r>
              <a:rPr lang="en-US" err="1">
                <a:ea typeface="+mn-lt"/>
                <a:cs typeface="+mn-lt"/>
              </a:rPr>
              <a:t>xcL</a:t>
            </a:r>
            <a:r>
              <a:rPr lang="en-US">
                <a:ea typeface="+mn-lt"/>
                <a:cs typeface="+mn-lt"/>
              </a:rPr>
              <a:t>, </a:t>
            </a:r>
            <a:r>
              <a:rPr lang="en-US" err="1">
                <a:ea typeface="+mn-lt"/>
                <a:cs typeface="+mn-lt"/>
              </a:rPr>
              <a:t>ycL</a:t>
            </a:r>
            <a:r>
              <a:rPr lang="en-US">
                <a:ea typeface="+mn-lt"/>
                <a:cs typeface="+mn-lt"/>
              </a:rPr>
              <a:t>) is the coordinate of the left instantaneous center</a:t>
            </a:r>
          </a:p>
          <a:p>
            <a:pPr marL="457200" lvl="1" indent="0" algn="just">
              <a:buNone/>
            </a:pPr>
            <a:r>
              <a:rPr lang="en-US">
                <a:ea typeface="+mn-lt"/>
                <a:cs typeface="+mn-lt"/>
              </a:rPr>
              <a:t>(</a:t>
            </a:r>
            <a:r>
              <a:rPr lang="en-US" err="1">
                <a:ea typeface="+mn-lt"/>
                <a:cs typeface="+mn-lt"/>
              </a:rPr>
              <a:t>xL</a:t>
            </a:r>
            <a:r>
              <a:rPr lang="en-US">
                <a:ea typeface="+mn-lt"/>
                <a:cs typeface="+mn-lt"/>
              </a:rPr>
              <a:t>, </a:t>
            </a:r>
            <a:r>
              <a:rPr lang="en-US" err="1">
                <a:ea typeface="+mn-lt"/>
                <a:cs typeface="+mn-lt"/>
              </a:rPr>
              <a:t>yL</a:t>
            </a:r>
            <a:r>
              <a:rPr lang="en-US">
                <a:ea typeface="+mn-lt"/>
                <a:cs typeface="+mn-lt"/>
              </a:rPr>
              <a:t>, (θ – β)) is the coordinate of the left child</a:t>
            </a:r>
          </a:p>
          <a:p>
            <a:pPr marL="0" indent="0" algn="just">
              <a:buNone/>
            </a:pPr>
            <a:endParaRPr lang="en-US" sz="2400">
              <a:ea typeface="+mn-lt"/>
              <a:cs typeface="+mn-lt"/>
            </a:endParaRPr>
          </a:p>
          <a:p>
            <a:pPr marL="0" indent="0" algn="just">
              <a:buNone/>
            </a:pPr>
            <a:endParaRPr lang="en-US" sz="2400">
              <a:cs typeface="Calibri"/>
            </a:endParaRPr>
          </a:p>
          <a:p>
            <a:pPr marL="457200" lvl="1" indent="0" algn="just">
              <a:buNone/>
            </a:pPr>
            <a:endParaRPr lang="en-US" sz="2000">
              <a:cs typeface="Calibri" panose="020F0502020204030204"/>
            </a:endParaRPr>
          </a:p>
          <a:p>
            <a:pPr marL="457200" lvl="1" indent="0" algn="just">
              <a:buNone/>
            </a:pPr>
            <a:endParaRPr lang="en-US" sz="2000">
              <a:cs typeface="Calibri" panose="020F0502020204030204"/>
            </a:endParaRPr>
          </a:p>
        </p:txBody>
      </p:sp>
      <p:pic>
        <p:nvPicPr>
          <p:cNvPr id="11" name="Picture 10" descr="A close up of a logo&#10;&#10;Description automatically generated">
            <a:extLst>
              <a:ext uri="{FF2B5EF4-FFF2-40B4-BE49-F238E27FC236}">
                <a16:creationId xmlns:a16="http://schemas.microsoft.com/office/drawing/2014/main" id="{2DB02A22-9F9D-4B1D-A7EF-A5EC15C032A3}"/>
              </a:ext>
            </a:extLst>
          </p:cNvPr>
          <p:cNvPicPr/>
          <p:nvPr/>
        </p:nvPicPr>
        <p:blipFill>
          <a:blip r:embed="rId4">
            <a:extLst>
              <a:ext uri="{28A0092B-C50C-407E-A947-70E740481C1C}">
                <a14:useLocalDpi xmlns:a14="http://schemas.microsoft.com/office/drawing/2010/main" val="0"/>
              </a:ext>
            </a:extLst>
          </a:blip>
          <a:stretch>
            <a:fillRect/>
          </a:stretch>
        </p:blipFill>
        <p:spPr>
          <a:xfrm>
            <a:off x="6920565" y="1308317"/>
            <a:ext cx="3780580" cy="3543065"/>
          </a:xfrm>
          <a:prstGeom prst="rect">
            <a:avLst/>
          </a:prstGeom>
        </p:spPr>
      </p:pic>
    </p:spTree>
    <p:extLst>
      <p:ext uri="{BB962C8B-B14F-4D97-AF65-F5344CB8AC3E}">
        <p14:creationId xmlns:p14="http://schemas.microsoft.com/office/powerpoint/2010/main" val="4278315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6372-FCDB-4359-8DC5-41167BC905E9}"/>
              </a:ext>
            </a:extLst>
          </p:cNvPr>
          <p:cNvSpPr>
            <a:spLocks noGrp="1"/>
          </p:cNvSpPr>
          <p:nvPr>
            <p:ph type="title"/>
          </p:nvPr>
        </p:nvSpPr>
        <p:spPr>
          <a:xfrm>
            <a:off x="441559" y="105636"/>
            <a:ext cx="9375475" cy="588464"/>
          </a:xfrm>
        </p:spPr>
        <p:txBody>
          <a:bodyPr>
            <a:normAutofit/>
          </a:bodyPr>
          <a:lstStyle/>
          <a:p>
            <a:r>
              <a:rPr lang="en-US" sz="3200"/>
              <a:t>Calculating coordinates of the children</a:t>
            </a:r>
          </a:p>
        </p:txBody>
      </p:sp>
      <p:sp>
        <p:nvSpPr>
          <p:cNvPr id="3" name="Content Placeholder 2">
            <a:extLst>
              <a:ext uri="{FF2B5EF4-FFF2-40B4-BE49-F238E27FC236}">
                <a16:creationId xmlns:a16="http://schemas.microsoft.com/office/drawing/2014/main" id="{F922680D-EE6B-49AE-93EF-630535AB58E7}"/>
              </a:ext>
            </a:extLst>
          </p:cNvPr>
          <p:cNvSpPr>
            <a:spLocks noGrp="1"/>
          </p:cNvSpPr>
          <p:nvPr>
            <p:ph idx="1"/>
          </p:nvPr>
        </p:nvSpPr>
        <p:spPr>
          <a:xfrm>
            <a:off x="838200" y="1055079"/>
            <a:ext cx="10515600" cy="5121884"/>
          </a:xfrm>
        </p:spPr>
        <p:txBody>
          <a:bodyPr vert="horz" lIns="91440" tIns="45720" rIns="91440" bIns="45720" rtlCol="0" anchor="t">
            <a:normAutofit lnSpcReduction="10000"/>
          </a:bodyPr>
          <a:lstStyle/>
          <a:p>
            <a:pPr algn="just"/>
            <a:r>
              <a:rPr lang="en-US" sz="2400">
                <a:cs typeface="Calibri"/>
              </a:rPr>
              <a:t>Considering two equations to calculate two unknowns </a:t>
            </a:r>
            <a:r>
              <a:rPr lang="en-US" sz="2400" err="1">
                <a:cs typeface="Calibri"/>
              </a:rPr>
              <a:t>xcL</a:t>
            </a:r>
            <a:r>
              <a:rPr lang="en-US" sz="2400">
                <a:cs typeface="Calibri"/>
              </a:rPr>
              <a:t> and </a:t>
            </a:r>
            <a:r>
              <a:rPr lang="en-US" sz="2400" err="1">
                <a:cs typeface="Calibri"/>
              </a:rPr>
              <a:t>ycL</a:t>
            </a:r>
            <a:r>
              <a:rPr lang="en-US" sz="2400">
                <a:cs typeface="Calibri"/>
              </a:rPr>
              <a:t>,</a:t>
            </a:r>
          </a:p>
          <a:p>
            <a:pPr algn="just"/>
            <a:endParaRPr lang="en-US" sz="2400">
              <a:cs typeface="Calibri"/>
            </a:endParaRPr>
          </a:p>
          <a:p>
            <a:pPr marL="457200" lvl="1" indent="0" algn="just">
              <a:buNone/>
            </a:pPr>
            <a:r>
              <a:rPr lang="en-US" sz="2000">
                <a:cs typeface="Calibri"/>
              </a:rPr>
              <a:t>tan(90 + θ) = (ycL - y) / (xcL – x)</a:t>
            </a:r>
          </a:p>
          <a:p>
            <a:pPr marL="457200" lvl="1" indent="0" algn="just">
              <a:buNone/>
            </a:pPr>
            <a:r>
              <a:rPr lang="en-US" sz="2000">
                <a:cs typeface="Calibri"/>
              </a:rPr>
              <a:t>(</a:t>
            </a:r>
            <a:r>
              <a:rPr lang="en-US" sz="2000" err="1">
                <a:cs typeface="Calibri"/>
              </a:rPr>
              <a:t>xcL</a:t>
            </a:r>
            <a:r>
              <a:rPr lang="en-US" sz="2000">
                <a:cs typeface="Calibri"/>
              </a:rPr>
              <a:t> – x)2 + (</a:t>
            </a:r>
            <a:r>
              <a:rPr lang="en-US" sz="2000" err="1">
                <a:cs typeface="Calibri"/>
              </a:rPr>
              <a:t>ycL</a:t>
            </a:r>
            <a:r>
              <a:rPr lang="en-US" sz="2000">
                <a:cs typeface="Calibri"/>
              </a:rPr>
              <a:t> - y)2 = L2 </a:t>
            </a:r>
          </a:p>
          <a:p>
            <a:pPr algn="just"/>
            <a:r>
              <a:rPr lang="en-US" sz="2400">
                <a:cs typeface="Calibri"/>
              </a:rPr>
              <a:t>Using the above two equations, the coordinates of the left center are obtained as below,</a:t>
            </a:r>
          </a:p>
          <a:p>
            <a:pPr marL="457200" lvl="1" indent="0" algn="just">
              <a:buNone/>
            </a:pPr>
            <a:endParaRPr lang="en-US" sz="2000">
              <a:cs typeface="Calibri"/>
            </a:endParaRPr>
          </a:p>
          <a:p>
            <a:pPr marL="457200" lvl="1" indent="0" algn="just">
              <a:buNone/>
            </a:pPr>
            <a:r>
              <a:rPr lang="en-US" sz="2000">
                <a:cs typeface="Calibri"/>
              </a:rPr>
              <a:t>ycL  = y + L*cos θ</a:t>
            </a:r>
          </a:p>
          <a:p>
            <a:pPr marL="457200" lvl="1" indent="0" algn="just">
              <a:buNone/>
            </a:pPr>
            <a:r>
              <a:rPr lang="en-US" sz="2000">
                <a:cs typeface="Calibri"/>
              </a:rPr>
              <a:t>xcL = x + (y - ycL)*tan θ</a:t>
            </a:r>
          </a:p>
          <a:p>
            <a:pPr algn="just"/>
            <a:r>
              <a:rPr lang="en-US" sz="2400">
                <a:cs typeface="Calibri"/>
              </a:rPr>
              <a:t>After calculating the centers, the coordinates of the children are calculated using the below two equations,</a:t>
            </a:r>
          </a:p>
          <a:p>
            <a:pPr marL="457200" lvl="1" indent="0" algn="just">
              <a:buNone/>
            </a:pPr>
            <a:endParaRPr lang="en-US" sz="2000">
              <a:cs typeface="Calibri"/>
            </a:endParaRPr>
          </a:p>
          <a:p>
            <a:pPr marL="457200" lvl="1" indent="0" algn="just">
              <a:buNone/>
            </a:pPr>
            <a:r>
              <a:rPr lang="en-US" sz="2000">
                <a:cs typeface="Calibri"/>
              </a:rPr>
              <a:t>yL = ycL + L*sin(θ – β)</a:t>
            </a:r>
          </a:p>
          <a:p>
            <a:pPr marL="457200" lvl="1" indent="0" algn="just">
              <a:buNone/>
            </a:pPr>
            <a:r>
              <a:rPr lang="en-US" sz="2000">
                <a:cs typeface="Calibri"/>
              </a:rPr>
              <a:t>xL = xcL – [(ycL - y) / tan(θ – β)]</a:t>
            </a:r>
          </a:p>
          <a:p>
            <a:pPr algn="just"/>
            <a:endParaRPr lang="en-US" sz="2400">
              <a:cs typeface="Calibri"/>
            </a:endParaRPr>
          </a:p>
        </p:txBody>
      </p:sp>
      <p:pic>
        <p:nvPicPr>
          <p:cNvPr id="4" name="Picture 4" descr="Image result for clemson paw mark">
            <a:extLst>
              <a:ext uri="{FF2B5EF4-FFF2-40B4-BE49-F238E27FC236}">
                <a16:creationId xmlns:a16="http://schemas.microsoft.com/office/drawing/2014/main" id="{9751EB40-D4CB-4968-A7E0-4D9098460C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1854" y="6240949"/>
            <a:ext cx="517394" cy="4945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cu-icar logo">
            <a:extLst>
              <a:ext uri="{FF2B5EF4-FFF2-40B4-BE49-F238E27FC236}">
                <a16:creationId xmlns:a16="http://schemas.microsoft.com/office/drawing/2014/main" id="{2763BA94-ACBF-4B48-89B7-ABDBE8940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6693" y="122550"/>
            <a:ext cx="2122555" cy="42064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4B1588C3-D651-4DED-BD4D-51DB4FA274BE}"/>
              </a:ext>
            </a:extLst>
          </p:cNvPr>
          <p:cNvCxnSpPr>
            <a:cxnSpLocks/>
          </p:cNvCxnSpPr>
          <p:nvPr/>
        </p:nvCxnSpPr>
        <p:spPr>
          <a:xfrm>
            <a:off x="195943" y="687319"/>
            <a:ext cx="1178330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0ADB969E-1E29-4FA4-9078-8050E21EBF81}"/>
              </a:ext>
            </a:extLst>
          </p:cNvPr>
          <p:cNvSpPr>
            <a:spLocks noGrp="1"/>
          </p:cNvSpPr>
          <p:nvPr>
            <p:ph type="sldNum" sz="quarter" idx="12"/>
          </p:nvPr>
        </p:nvSpPr>
        <p:spPr/>
        <p:txBody>
          <a:bodyPr/>
          <a:lstStyle/>
          <a:p>
            <a:fld id="{7A95C774-6A12-408A-9FB6-E845D9247497}" type="slidenum">
              <a:rPr lang="en-IN" smtClean="0"/>
              <a:t>5</a:t>
            </a:fld>
            <a:endParaRPr lang="en-IN"/>
          </a:p>
        </p:txBody>
      </p:sp>
    </p:spTree>
    <p:extLst>
      <p:ext uri="{BB962C8B-B14F-4D97-AF65-F5344CB8AC3E}">
        <p14:creationId xmlns:p14="http://schemas.microsoft.com/office/powerpoint/2010/main" val="1358864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6372-FCDB-4359-8DC5-41167BC905E9}"/>
              </a:ext>
            </a:extLst>
          </p:cNvPr>
          <p:cNvSpPr>
            <a:spLocks noGrp="1"/>
          </p:cNvSpPr>
          <p:nvPr>
            <p:ph type="title"/>
          </p:nvPr>
        </p:nvSpPr>
        <p:spPr>
          <a:xfrm>
            <a:off x="441559" y="105636"/>
            <a:ext cx="9375475" cy="588464"/>
          </a:xfrm>
        </p:spPr>
        <p:txBody>
          <a:bodyPr>
            <a:normAutofit/>
          </a:bodyPr>
          <a:lstStyle/>
          <a:p>
            <a:r>
              <a:rPr lang="en-US" sz="3200"/>
              <a:t>Parking Maneuver</a:t>
            </a:r>
          </a:p>
        </p:txBody>
      </p:sp>
      <p:sp>
        <p:nvSpPr>
          <p:cNvPr id="3" name="Content Placeholder 2">
            <a:extLst>
              <a:ext uri="{FF2B5EF4-FFF2-40B4-BE49-F238E27FC236}">
                <a16:creationId xmlns:a16="http://schemas.microsoft.com/office/drawing/2014/main" id="{F922680D-EE6B-49AE-93EF-630535AB58E7}"/>
              </a:ext>
            </a:extLst>
          </p:cNvPr>
          <p:cNvSpPr>
            <a:spLocks noGrp="1"/>
          </p:cNvSpPr>
          <p:nvPr>
            <p:ph idx="1"/>
          </p:nvPr>
        </p:nvSpPr>
        <p:spPr>
          <a:xfrm>
            <a:off x="838200" y="1055079"/>
            <a:ext cx="10515600" cy="5121884"/>
          </a:xfrm>
        </p:spPr>
        <p:txBody>
          <a:bodyPr vert="horz" lIns="91440" tIns="45720" rIns="91440" bIns="45720" rtlCol="0" anchor="t">
            <a:normAutofit/>
          </a:bodyPr>
          <a:lstStyle/>
          <a:p>
            <a:pPr marL="0" indent="0" algn="just">
              <a:buNone/>
            </a:pPr>
            <a:r>
              <a:rPr lang="en-IN" sz="2400">
                <a:cs typeface="Calibri"/>
              </a:rPr>
              <a:t>Type-1 </a:t>
            </a:r>
            <a:r>
              <a:rPr lang="en-IN" sz="2400" err="1">
                <a:cs typeface="Calibri"/>
              </a:rPr>
              <a:t>maneuver</a:t>
            </a:r>
            <a:r>
              <a:rPr lang="en-IN" sz="2400">
                <a:cs typeface="Calibri"/>
              </a:rPr>
              <a:t> for parallel parking:</a:t>
            </a:r>
          </a:p>
          <a:p>
            <a:pPr algn="just"/>
            <a:r>
              <a:rPr lang="en-US" sz="2400">
                <a:cs typeface="Calibri"/>
              </a:rPr>
              <a:t>The hybrid A* algorithm takes the car to a point less than a specified distance from the goal configuration and calculates ‘d’ and ‘theta’ to execute the type-I maneuver.</a:t>
            </a:r>
            <a:endParaRPr lang="en-IN" sz="2400">
              <a:cs typeface="Calibri"/>
            </a:endParaRPr>
          </a:p>
        </p:txBody>
      </p:sp>
      <p:pic>
        <p:nvPicPr>
          <p:cNvPr id="4" name="Picture 4" descr="Image result for clemson paw mark">
            <a:extLst>
              <a:ext uri="{FF2B5EF4-FFF2-40B4-BE49-F238E27FC236}">
                <a16:creationId xmlns:a16="http://schemas.microsoft.com/office/drawing/2014/main" id="{9751EB40-D4CB-4968-A7E0-4D9098460C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1854" y="6240949"/>
            <a:ext cx="517394" cy="4945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cu-icar logo">
            <a:extLst>
              <a:ext uri="{FF2B5EF4-FFF2-40B4-BE49-F238E27FC236}">
                <a16:creationId xmlns:a16="http://schemas.microsoft.com/office/drawing/2014/main" id="{2763BA94-ACBF-4B48-89B7-ABDBE89409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56693" y="122550"/>
            <a:ext cx="2122555" cy="42064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4B1588C3-D651-4DED-BD4D-51DB4FA274BE}"/>
              </a:ext>
            </a:extLst>
          </p:cNvPr>
          <p:cNvCxnSpPr>
            <a:cxnSpLocks/>
          </p:cNvCxnSpPr>
          <p:nvPr/>
        </p:nvCxnSpPr>
        <p:spPr>
          <a:xfrm>
            <a:off x="195943" y="687319"/>
            <a:ext cx="1178330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0ADB969E-1E29-4FA4-9078-8050E21EBF81}"/>
              </a:ext>
            </a:extLst>
          </p:cNvPr>
          <p:cNvSpPr>
            <a:spLocks noGrp="1"/>
          </p:cNvSpPr>
          <p:nvPr>
            <p:ph type="sldNum" sz="quarter" idx="12"/>
          </p:nvPr>
        </p:nvSpPr>
        <p:spPr/>
        <p:txBody>
          <a:bodyPr/>
          <a:lstStyle/>
          <a:p>
            <a:fld id="{7A95C774-6A12-408A-9FB6-E845D9247497}" type="slidenum">
              <a:rPr lang="en-IN" smtClean="0"/>
              <a:t>6</a:t>
            </a:fld>
            <a:endParaRPr lang="en-IN"/>
          </a:p>
        </p:txBody>
      </p:sp>
      <p:pic>
        <p:nvPicPr>
          <p:cNvPr id="9" name="Picture 8">
            <a:extLst>
              <a:ext uri="{FF2B5EF4-FFF2-40B4-BE49-F238E27FC236}">
                <a16:creationId xmlns:a16="http://schemas.microsoft.com/office/drawing/2014/main" id="{87AB7550-B490-4171-A0ED-4CF8A0504A8A}"/>
              </a:ext>
            </a:extLst>
          </p:cNvPr>
          <p:cNvPicPr/>
          <p:nvPr/>
        </p:nvPicPr>
        <p:blipFill>
          <a:blip r:embed="rId5"/>
          <a:stretch>
            <a:fillRect/>
          </a:stretch>
        </p:blipFill>
        <p:spPr>
          <a:xfrm>
            <a:off x="3511783" y="2777705"/>
            <a:ext cx="4838588" cy="3392975"/>
          </a:xfrm>
          <a:prstGeom prst="rect">
            <a:avLst/>
          </a:prstGeom>
        </p:spPr>
      </p:pic>
    </p:spTree>
    <p:extLst>
      <p:ext uri="{BB962C8B-B14F-4D97-AF65-F5344CB8AC3E}">
        <p14:creationId xmlns:p14="http://schemas.microsoft.com/office/powerpoint/2010/main" val="417780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97348">
              <a:srgbClr val="EAEFF8"/>
            </a:gs>
            <a:gs pos="36305">
              <a:srgbClr val="ABC0E4"/>
            </a:gs>
            <a:gs pos="6000">
              <a:schemeClr val="accent1">
                <a:lumMod val="45000"/>
                <a:lumOff val="55000"/>
              </a:schemeClr>
            </a:gs>
            <a:gs pos="100000">
              <a:schemeClr val="accent1">
                <a:lumMod val="5000"/>
                <a:lumOff val="95000"/>
              </a:schemeClr>
            </a:gs>
            <a:gs pos="6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6372-FCDB-4359-8DC5-41167BC905E9}"/>
              </a:ext>
            </a:extLst>
          </p:cNvPr>
          <p:cNvSpPr>
            <a:spLocks noGrp="1"/>
          </p:cNvSpPr>
          <p:nvPr>
            <p:ph type="title"/>
          </p:nvPr>
        </p:nvSpPr>
        <p:spPr>
          <a:xfrm>
            <a:off x="441559" y="105636"/>
            <a:ext cx="9375475" cy="588464"/>
          </a:xfrm>
        </p:spPr>
        <p:txBody>
          <a:bodyPr>
            <a:normAutofit/>
          </a:bodyPr>
          <a:lstStyle/>
          <a:p>
            <a:r>
              <a:rPr lang="en-US" sz="3200"/>
              <a:t>Results</a:t>
            </a:r>
          </a:p>
        </p:txBody>
      </p:sp>
      <p:pic>
        <p:nvPicPr>
          <p:cNvPr id="4" name="Picture 4" descr="Image result for clemson paw mark">
            <a:extLst>
              <a:ext uri="{FF2B5EF4-FFF2-40B4-BE49-F238E27FC236}">
                <a16:creationId xmlns:a16="http://schemas.microsoft.com/office/drawing/2014/main" id="{9751EB40-D4CB-4968-A7E0-4D9098460C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61854" y="6240949"/>
            <a:ext cx="517394" cy="4945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cu-icar logo">
            <a:extLst>
              <a:ext uri="{FF2B5EF4-FFF2-40B4-BE49-F238E27FC236}">
                <a16:creationId xmlns:a16="http://schemas.microsoft.com/office/drawing/2014/main" id="{2763BA94-ACBF-4B48-89B7-ABDBE89409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56693" y="122550"/>
            <a:ext cx="2122555" cy="42064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4B1588C3-D651-4DED-BD4D-51DB4FA274BE}"/>
              </a:ext>
            </a:extLst>
          </p:cNvPr>
          <p:cNvCxnSpPr>
            <a:cxnSpLocks/>
          </p:cNvCxnSpPr>
          <p:nvPr/>
        </p:nvCxnSpPr>
        <p:spPr>
          <a:xfrm>
            <a:off x="195943" y="687319"/>
            <a:ext cx="1178330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0ADB969E-1E29-4FA4-9078-8050E21EBF81}"/>
              </a:ext>
            </a:extLst>
          </p:cNvPr>
          <p:cNvSpPr>
            <a:spLocks noGrp="1"/>
          </p:cNvSpPr>
          <p:nvPr>
            <p:ph type="sldNum" sz="quarter" idx="12"/>
          </p:nvPr>
        </p:nvSpPr>
        <p:spPr/>
        <p:txBody>
          <a:bodyPr/>
          <a:lstStyle/>
          <a:p>
            <a:fld id="{7A95C774-6A12-408A-9FB6-E845D9247497}" type="slidenum">
              <a:rPr lang="en-IN" smtClean="0"/>
              <a:t>7</a:t>
            </a:fld>
            <a:endParaRPr lang="en-IN"/>
          </a:p>
        </p:txBody>
      </p:sp>
      <p:pic>
        <p:nvPicPr>
          <p:cNvPr id="12" name="d5CmIY0kDr">
            <a:hlinkClick r:id="" action="ppaction://media"/>
            <a:extLst>
              <a:ext uri="{FF2B5EF4-FFF2-40B4-BE49-F238E27FC236}">
                <a16:creationId xmlns:a16="http://schemas.microsoft.com/office/drawing/2014/main" id="{E2923AAC-6192-4AD5-93A6-0A15322A9464}"/>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6"/>
          <a:stretch>
            <a:fillRect/>
          </a:stretch>
        </p:blipFill>
        <p:spPr>
          <a:xfrm>
            <a:off x="887896" y="838227"/>
            <a:ext cx="10681252" cy="5338736"/>
          </a:xfrm>
        </p:spPr>
      </p:pic>
    </p:spTree>
    <p:extLst>
      <p:ext uri="{BB962C8B-B14F-4D97-AF65-F5344CB8AC3E}">
        <p14:creationId xmlns:p14="http://schemas.microsoft.com/office/powerpoint/2010/main" val="2537545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6967"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2"/>
                </p:tgtEl>
              </p:cMediaNode>
            </p:video>
            <p:seq concurrent="1" nextAc="seek">
              <p:cTn id="8" restart="whenNotActive" fill="hold" evtFilter="cancelBubble" nodeType="interactiveSeq">
                <p:stCondLst>
                  <p:cond evt="onClick" delay="0">
                    <p:tgtEl>
                      <p:spTgt spid="1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2"/>
                                        </p:tgtEl>
                                      </p:cBhvr>
                                    </p:cmd>
                                  </p:childTnLst>
                                </p:cTn>
                              </p:par>
                            </p:childTnLst>
                          </p:cTn>
                        </p:par>
                      </p:childTnLst>
                    </p:cTn>
                  </p:par>
                </p:childTnLst>
              </p:cTn>
              <p:nextCondLst>
                <p:cond evt="onClick" delay="0">
                  <p:tgtEl>
                    <p:spTgt spid="12"/>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6372-FCDB-4359-8DC5-41167BC905E9}"/>
              </a:ext>
            </a:extLst>
          </p:cNvPr>
          <p:cNvSpPr>
            <a:spLocks noGrp="1"/>
          </p:cNvSpPr>
          <p:nvPr>
            <p:ph type="title"/>
          </p:nvPr>
        </p:nvSpPr>
        <p:spPr>
          <a:xfrm>
            <a:off x="441559" y="105636"/>
            <a:ext cx="9375475" cy="588464"/>
          </a:xfrm>
        </p:spPr>
        <p:txBody>
          <a:bodyPr>
            <a:normAutofit/>
          </a:bodyPr>
          <a:lstStyle/>
          <a:p>
            <a:r>
              <a:rPr lang="en-US" sz="3200"/>
              <a:t>Future works</a:t>
            </a:r>
          </a:p>
        </p:txBody>
      </p:sp>
      <p:sp>
        <p:nvSpPr>
          <p:cNvPr id="3" name="Content Placeholder 2">
            <a:extLst>
              <a:ext uri="{FF2B5EF4-FFF2-40B4-BE49-F238E27FC236}">
                <a16:creationId xmlns:a16="http://schemas.microsoft.com/office/drawing/2014/main" id="{F922680D-EE6B-49AE-93EF-630535AB58E7}"/>
              </a:ext>
            </a:extLst>
          </p:cNvPr>
          <p:cNvSpPr>
            <a:spLocks noGrp="1"/>
          </p:cNvSpPr>
          <p:nvPr>
            <p:ph idx="1"/>
          </p:nvPr>
        </p:nvSpPr>
        <p:spPr>
          <a:xfrm>
            <a:off x="838200" y="1618950"/>
            <a:ext cx="10515600" cy="3970963"/>
          </a:xfrm>
        </p:spPr>
        <p:txBody>
          <a:bodyPr vert="horz" lIns="91440" tIns="45720" rIns="91440" bIns="45720" rtlCol="0" anchor="t">
            <a:normAutofit/>
          </a:bodyPr>
          <a:lstStyle/>
          <a:p>
            <a:pPr algn="just"/>
            <a:r>
              <a:rPr lang="en-IN" sz="2400" b="1">
                <a:cs typeface="Calibri"/>
              </a:rPr>
              <a:t>Heuristics</a:t>
            </a:r>
            <a:r>
              <a:rPr lang="en-IN" sz="2400">
                <a:cs typeface="Calibri"/>
              </a:rPr>
              <a:t> – In this project, heuristics are based on Euclidean distance between two points. Non-holonomic based obstacle heuristics can be used which would reduce the nodes expanded.</a:t>
            </a:r>
          </a:p>
          <a:p>
            <a:pPr algn="just"/>
            <a:endParaRPr lang="en-IN" sz="2400">
              <a:cs typeface="Calibri"/>
            </a:endParaRPr>
          </a:p>
          <a:p>
            <a:pPr algn="just"/>
            <a:r>
              <a:rPr lang="en-IN" sz="2400" b="1">
                <a:cs typeface="Calibri"/>
              </a:rPr>
              <a:t>Kinematic model</a:t>
            </a:r>
            <a:r>
              <a:rPr lang="en-IN" sz="2400">
                <a:cs typeface="Calibri"/>
              </a:rPr>
              <a:t> – The problem can be accurately dealt by also considering the reverse motion of the car.</a:t>
            </a:r>
          </a:p>
          <a:p>
            <a:pPr marL="0" indent="0" algn="just">
              <a:buNone/>
            </a:pPr>
            <a:endParaRPr lang="en-IN" sz="2400" b="1">
              <a:cs typeface="Calibri"/>
            </a:endParaRPr>
          </a:p>
          <a:p>
            <a:pPr algn="just"/>
            <a:r>
              <a:rPr lang="en-IN" sz="2400" b="1">
                <a:cs typeface="Calibri"/>
              </a:rPr>
              <a:t>Varying steering inputs – </a:t>
            </a:r>
            <a:r>
              <a:rPr lang="en-IN" sz="2400">
                <a:cs typeface="Calibri"/>
              </a:rPr>
              <a:t>Although the car can reach the goal position, the path is constrained by its steering angle. By giving a continuous steering angle, the car can reach the goal by searching lesser nodes.</a:t>
            </a:r>
          </a:p>
          <a:p>
            <a:pPr marL="0" indent="0" algn="just">
              <a:buNone/>
            </a:pPr>
            <a:endParaRPr lang="en-IN" sz="2400">
              <a:cs typeface="Calibri"/>
            </a:endParaRPr>
          </a:p>
          <a:p>
            <a:pPr algn="just"/>
            <a:endParaRPr lang="en-IN" sz="2400">
              <a:cs typeface="Calibri"/>
            </a:endParaRPr>
          </a:p>
        </p:txBody>
      </p:sp>
      <p:pic>
        <p:nvPicPr>
          <p:cNvPr id="4" name="Picture 4" descr="Image result for clemson paw mark">
            <a:extLst>
              <a:ext uri="{FF2B5EF4-FFF2-40B4-BE49-F238E27FC236}">
                <a16:creationId xmlns:a16="http://schemas.microsoft.com/office/drawing/2014/main" id="{9751EB40-D4CB-4968-A7E0-4D9098460C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1854" y="6240949"/>
            <a:ext cx="517394" cy="4945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cu-icar logo">
            <a:extLst>
              <a:ext uri="{FF2B5EF4-FFF2-40B4-BE49-F238E27FC236}">
                <a16:creationId xmlns:a16="http://schemas.microsoft.com/office/drawing/2014/main" id="{2763BA94-ACBF-4B48-89B7-ABDBE89409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56693" y="122550"/>
            <a:ext cx="2122555" cy="42064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4B1588C3-D651-4DED-BD4D-51DB4FA274BE}"/>
              </a:ext>
            </a:extLst>
          </p:cNvPr>
          <p:cNvCxnSpPr>
            <a:cxnSpLocks/>
          </p:cNvCxnSpPr>
          <p:nvPr/>
        </p:nvCxnSpPr>
        <p:spPr>
          <a:xfrm>
            <a:off x="195943" y="687319"/>
            <a:ext cx="1178330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0ADB969E-1E29-4FA4-9078-8050E21EBF81}"/>
              </a:ext>
            </a:extLst>
          </p:cNvPr>
          <p:cNvSpPr>
            <a:spLocks noGrp="1"/>
          </p:cNvSpPr>
          <p:nvPr>
            <p:ph type="sldNum" sz="quarter" idx="12"/>
          </p:nvPr>
        </p:nvSpPr>
        <p:spPr/>
        <p:txBody>
          <a:bodyPr/>
          <a:lstStyle/>
          <a:p>
            <a:fld id="{7A95C774-6A12-408A-9FB6-E845D9247497}" type="slidenum">
              <a:rPr lang="en-IN" smtClean="0"/>
              <a:t>8</a:t>
            </a:fld>
            <a:endParaRPr lang="en-IN"/>
          </a:p>
        </p:txBody>
      </p:sp>
    </p:spTree>
    <p:extLst>
      <p:ext uri="{BB962C8B-B14F-4D97-AF65-F5344CB8AC3E}">
        <p14:creationId xmlns:p14="http://schemas.microsoft.com/office/powerpoint/2010/main" val="826083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22680D-EE6B-49AE-93EF-630535AB58E7}"/>
              </a:ext>
            </a:extLst>
          </p:cNvPr>
          <p:cNvSpPr>
            <a:spLocks noGrp="1"/>
          </p:cNvSpPr>
          <p:nvPr>
            <p:ph idx="1"/>
          </p:nvPr>
        </p:nvSpPr>
        <p:spPr>
          <a:xfrm>
            <a:off x="838200" y="1055079"/>
            <a:ext cx="10515600" cy="5121884"/>
          </a:xfrm>
        </p:spPr>
        <p:txBody>
          <a:bodyPr vert="horz" lIns="91440" tIns="45720" rIns="91440" bIns="45720" rtlCol="0" anchor="t">
            <a:normAutofit/>
          </a:bodyPr>
          <a:lstStyle/>
          <a:p>
            <a:pPr algn="just"/>
            <a:endParaRPr lang="en-IN" sz="2400">
              <a:cs typeface="Calibri"/>
            </a:endParaRPr>
          </a:p>
          <a:p>
            <a:pPr marL="0" indent="0" algn="just">
              <a:buNone/>
            </a:pPr>
            <a:endParaRPr lang="en-IN" sz="2400">
              <a:cs typeface="Calibri"/>
            </a:endParaRPr>
          </a:p>
          <a:p>
            <a:pPr algn="just"/>
            <a:endParaRPr lang="en-IN" sz="2400">
              <a:cs typeface="Calibri"/>
            </a:endParaRPr>
          </a:p>
        </p:txBody>
      </p:sp>
      <p:pic>
        <p:nvPicPr>
          <p:cNvPr id="4" name="Picture 4" descr="Image result for clemson paw mark">
            <a:extLst>
              <a:ext uri="{FF2B5EF4-FFF2-40B4-BE49-F238E27FC236}">
                <a16:creationId xmlns:a16="http://schemas.microsoft.com/office/drawing/2014/main" id="{9751EB40-D4CB-4968-A7E0-4D9098460C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1854" y="6240949"/>
            <a:ext cx="517394" cy="4945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cu-icar logo">
            <a:extLst>
              <a:ext uri="{FF2B5EF4-FFF2-40B4-BE49-F238E27FC236}">
                <a16:creationId xmlns:a16="http://schemas.microsoft.com/office/drawing/2014/main" id="{2763BA94-ACBF-4B48-89B7-ABDBE89409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56693" y="122550"/>
            <a:ext cx="2122555" cy="42064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4B1588C3-D651-4DED-BD4D-51DB4FA274BE}"/>
              </a:ext>
            </a:extLst>
          </p:cNvPr>
          <p:cNvCxnSpPr>
            <a:cxnSpLocks/>
          </p:cNvCxnSpPr>
          <p:nvPr/>
        </p:nvCxnSpPr>
        <p:spPr>
          <a:xfrm>
            <a:off x="195943" y="687319"/>
            <a:ext cx="1178330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0ADB969E-1E29-4FA4-9078-8050E21EBF81}"/>
              </a:ext>
            </a:extLst>
          </p:cNvPr>
          <p:cNvSpPr>
            <a:spLocks noGrp="1"/>
          </p:cNvSpPr>
          <p:nvPr>
            <p:ph type="sldNum" sz="quarter" idx="12"/>
          </p:nvPr>
        </p:nvSpPr>
        <p:spPr/>
        <p:txBody>
          <a:bodyPr/>
          <a:lstStyle/>
          <a:p>
            <a:fld id="{7A95C774-6A12-408A-9FB6-E845D9247497}" type="slidenum">
              <a:rPr lang="en-IN" smtClean="0"/>
              <a:t>9</a:t>
            </a:fld>
            <a:endParaRPr lang="en-IN"/>
          </a:p>
        </p:txBody>
      </p:sp>
      <p:sp>
        <p:nvSpPr>
          <p:cNvPr id="9" name="Title 8">
            <a:extLst>
              <a:ext uri="{FF2B5EF4-FFF2-40B4-BE49-F238E27FC236}">
                <a16:creationId xmlns:a16="http://schemas.microsoft.com/office/drawing/2014/main" id="{CA15D90C-78F8-4D96-84E1-C6F8E35CCC3E}"/>
              </a:ext>
            </a:extLst>
          </p:cNvPr>
          <p:cNvSpPr>
            <a:spLocks noGrp="1"/>
          </p:cNvSpPr>
          <p:nvPr>
            <p:ph type="title"/>
          </p:nvPr>
        </p:nvSpPr>
        <p:spPr>
          <a:xfrm>
            <a:off x="838200" y="1973719"/>
            <a:ext cx="10515600" cy="2910561"/>
          </a:xfrm>
        </p:spPr>
        <p:txBody>
          <a:bodyPr>
            <a:normAutofit/>
          </a:bodyPr>
          <a:lstStyle/>
          <a:p>
            <a:pPr algn="ctr"/>
            <a:r>
              <a:rPr lang="en-US"/>
              <a:t>Thank you!</a:t>
            </a:r>
            <a:br>
              <a:rPr lang="en-US"/>
            </a:br>
            <a:br>
              <a:rPr lang="en-US"/>
            </a:br>
            <a:r>
              <a:rPr lang="en-US"/>
              <a:t>Questions?</a:t>
            </a:r>
          </a:p>
        </p:txBody>
      </p:sp>
    </p:spTree>
    <p:extLst>
      <p:ext uri="{BB962C8B-B14F-4D97-AF65-F5344CB8AC3E}">
        <p14:creationId xmlns:p14="http://schemas.microsoft.com/office/powerpoint/2010/main" val="1739543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B02B19BFA5EF04383BDAD2420D22844" ma:contentTypeVersion="9" ma:contentTypeDescription="Create a new document." ma:contentTypeScope="" ma:versionID="b7ed5482a9b615f88aa8426f1fc9fba1">
  <xsd:schema xmlns:xsd="http://www.w3.org/2001/XMLSchema" xmlns:xs="http://www.w3.org/2001/XMLSchema" xmlns:p="http://schemas.microsoft.com/office/2006/metadata/properties" xmlns:ns2="8ee54ded-e20a-4f0c-9db1-3671d789e7b1" targetNamespace="http://schemas.microsoft.com/office/2006/metadata/properties" ma:root="true" ma:fieldsID="1db9e5ab2e0cd1a7809789e3427f243f" ns2:_="">
    <xsd:import namespace="8ee54ded-e20a-4f0c-9db1-3671d789e7b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e54ded-e20a-4f0c-9db1-3671d789e7b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7F4910C-C6F9-4221-89F3-E5C5F414B353}">
  <ds:schemaRefs>
    <ds:schemaRef ds:uri="8ee54ded-e20a-4f0c-9db1-3671d789e7b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E6D038A-6D6F-4D41-9074-7D2140405F27}">
  <ds:schemaRefs>
    <ds:schemaRef ds:uri="8ee54ded-e20a-4f0c-9db1-3671d789e7b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F84855A-29A8-4E11-BA51-5E8CC111218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3</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CPSC 8810: Motion Planning</vt:lpstr>
      <vt:lpstr>Objective</vt:lpstr>
      <vt:lpstr>Introduction</vt:lpstr>
      <vt:lpstr>Geometrical representation of parent and child configuration</vt:lpstr>
      <vt:lpstr>Calculating coordinates of the children</vt:lpstr>
      <vt:lpstr>Parking Maneuver</vt:lpstr>
      <vt:lpstr>Results</vt:lpstr>
      <vt:lpstr>Future works</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Horane</dc:creator>
  <cp:revision>1</cp:revision>
  <dcterms:created xsi:type="dcterms:W3CDTF">2020-03-30T17:01:35Z</dcterms:created>
  <dcterms:modified xsi:type="dcterms:W3CDTF">2020-04-27T01:47:35Z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0x0101009B02B19BFA5EF04383BDAD2420D22844</vt:lpwstr>
  </property>
</Properties>
</file>