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C3418-51BA-315B-D5CE-BFA80E9943E2}" v="221" dt="2025-10-21T17:01:03.600"/>
    <p1510:client id="{E0B5F753-531C-EEA3-B8E4-7E1D14134ED5}" v="13" dt="2025-10-21T17:06:59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7.svg"/><Relationship Id="rId4" Type="http://schemas.openxmlformats.org/officeDocument/2006/relationships/image" Target="../media/image26.svg"/><Relationship Id="rId9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7.svg"/><Relationship Id="rId4" Type="http://schemas.openxmlformats.org/officeDocument/2006/relationships/image" Target="../media/image26.svg"/><Relationship Id="rId9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43467-ACD6-4153-A428-CAA507F9D74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CBB27-556E-4CCC-8B25-D1FEEE57EA5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Students face challenges in:</a:t>
          </a:r>
        </a:p>
      </dgm:t>
    </dgm:pt>
    <dgm:pt modelId="{E1AE325B-12F2-412C-93E0-A55CACAF0090}" type="parTrans" cxnId="{6332F38B-6D3E-493E-9342-61118AC47341}">
      <dgm:prSet/>
      <dgm:spPr/>
      <dgm:t>
        <a:bodyPr/>
        <a:lstStyle/>
        <a:p>
          <a:endParaRPr lang="en-US"/>
        </a:p>
      </dgm:t>
    </dgm:pt>
    <dgm:pt modelId="{50F4C117-541C-40E6-B69C-31B6DA7E2FC8}" type="sibTrans" cxnId="{6332F38B-6D3E-493E-9342-61118AC47341}">
      <dgm:prSet/>
      <dgm:spPr/>
      <dgm:t>
        <a:bodyPr/>
        <a:lstStyle/>
        <a:p>
          <a:endParaRPr lang="en-US"/>
        </a:p>
      </dgm:t>
    </dgm:pt>
    <dgm:pt modelId="{FE96B7B2-2C6F-4AAD-B678-966A7C2E38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Quickly accessing academic details.</a:t>
          </a:r>
        </a:p>
      </dgm:t>
    </dgm:pt>
    <dgm:pt modelId="{200FD73B-6E65-48BE-81C7-240D84B342F8}" type="parTrans" cxnId="{D7CE578D-90FF-4615-AB6A-0ECBFDAFCBC2}">
      <dgm:prSet/>
      <dgm:spPr/>
      <dgm:t>
        <a:bodyPr/>
        <a:lstStyle/>
        <a:p>
          <a:endParaRPr lang="en-US"/>
        </a:p>
      </dgm:t>
    </dgm:pt>
    <dgm:pt modelId="{876F45AC-4E75-43A3-B1E6-7B7AA5D2E739}" type="sibTrans" cxnId="{D7CE578D-90FF-4615-AB6A-0ECBFDAFCBC2}">
      <dgm:prSet/>
      <dgm:spPr/>
      <dgm:t>
        <a:bodyPr/>
        <a:lstStyle/>
        <a:p>
          <a:endParaRPr lang="en-US"/>
        </a:p>
      </dgm:t>
    </dgm:pt>
    <dgm:pt modelId="{A7E07F9F-0D9B-41F4-BDC4-4EB6E737A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Finding seat allocations and timetables.</a:t>
          </a:r>
        </a:p>
      </dgm:t>
    </dgm:pt>
    <dgm:pt modelId="{5995D240-9234-45B0-8006-CC5693D04B7B}" type="parTrans" cxnId="{33C69842-E86E-4298-A80D-38F4CDAAB03F}">
      <dgm:prSet/>
      <dgm:spPr/>
      <dgm:t>
        <a:bodyPr/>
        <a:lstStyle/>
        <a:p>
          <a:endParaRPr lang="en-US"/>
        </a:p>
      </dgm:t>
    </dgm:pt>
    <dgm:pt modelId="{8B70BFAB-CBCD-407B-941D-1B25B4B8D7C3}" type="sibTrans" cxnId="{33C69842-E86E-4298-A80D-38F4CDAAB03F}">
      <dgm:prSet/>
      <dgm:spPr/>
      <dgm:t>
        <a:bodyPr/>
        <a:lstStyle/>
        <a:p>
          <a:endParaRPr lang="en-US"/>
        </a:p>
      </dgm:t>
    </dgm:pt>
    <dgm:pt modelId="{B597CBDB-BD90-4F79-8C85-0FFD13DB02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Getting real-time college updates.</a:t>
          </a:r>
        </a:p>
      </dgm:t>
    </dgm:pt>
    <dgm:pt modelId="{C9EAB400-E907-4674-B672-6256BE948310}" type="parTrans" cxnId="{7FAF82FF-BDB0-4073-AE41-95B0E6F16280}">
      <dgm:prSet/>
      <dgm:spPr/>
      <dgm:t>
        <a:bodyPr/>
        <a:lstStyle/>
        <a:p>
          <a:endParaRPr lang="en-US"/>
        </a:p>
      </dgm:t>
    </dgm:pt>
    <dgm:pt modelId="{5C151A79-B6E2-4907-959E-D6EB10809CB9}" type="sibTrans" cxnId="{7FAF82FF-BDB0-4073-AE41-95B0E6F16280}">
      <dgm:prSet/>
      <dgm:spPr/>
      <dgm:t>
        <a:bodyPr/>
        <a:lstStyle/>
        <a:p>
          <a:endParaRPr lang="en-US"/>
        </a:p>
      </dgm:t>
    </dgm:pt>
    <dgm:pt modelId="{693555C1-480E-4B8A-A478-FC788BD202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There is </a:t>
          </a:r>
          <a:r>
            <a:rPr lang="en-US" b="1"/>
            <a:t>no unified AI assistant</a:t>
          </a:r>
          <a:r>
            <a:rPr lang="en-US"/>
            <a:t> that can handle all these academic tasks efficiently.</a:t>
          </a:r>
        </a:p>
      </dgm:t>
    </dgm:pt>
    <dgm:pt modelId="{36461C11-A123-4148-88A3-40250AA959B3}" type="parTrans" cxnId="{D3BAE044-0FF9-41B7-BCD5-430255BDF0ED}">
      <dgm:prSet/>
      <dgm:spPr/>
      <dgm:t>
        <a:bodyPr/>
        <a:lstStyle/>
        <a:p>
          <a:endParaRPr lang="en-US"/>
        </a:p>
      </dgm:t>
    </dgm:pt>
    <dgm:pt modelId="{B5CC9A6C-410F-4A2E-B320-0AB5EB56BA1B}" type="sibTrans" cxnId="{D3BAE044-0FF9-41B7-BCD5-430255BDF0ED}">
      <dgm:prSet/>
      <dgm:spPr/>
      <dgm:t>
        <a:bodyPr/>
        <a:lstStyle/>
        <a:p>
          <a:endParaRPr lang="en-US"/>
        </a:p>
      </dgm:t>
    </dgm:pt>
    <dgm:pt modelId="{474E10C5-619B-4102-AD01-A269892D47EF}" type="pres">
      <dgm:prSet presAssocID="{C7E43467-ACD6-4153-A428-CAA507F9D749}" presName="root" presStyleCnt="0">
        <dgm:presLayoutVars>
          <dgm:dir/>
          <dgm:resizeHandles val="exact"/>
        </dgm:presLayoutVars>
      </dgm:prSet>
      <dgm:spPr/>
    </dgm:pt>
    <dgm:pt modelId="{CC756927-CFDD-4719-85A0-FC5757CA6CE0}" type="pres">
      <dgm:prSet presAssocID="{A93CBB27-556E-4CCC-8B25-D1FEEE57EA5F}" presName="compNode" presStyleCnt="0"/>
      <dgm:spPr/>
    </dgm:pt>
    <dgm:pt modelId="{ACD77C78-453F-488E-8DB1-A8F0BF913F89}" type="pres">
      <dgm:prSet presAssocID="{A93CBB27-556E-4CCC-8B25-D1FEEE57EA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C4657428-FB40-4199-83E1-9F7D64A18A84}" type="pres">
      <dgm:prSet presAssocID="{A93CBB27-556E-4CCC-8B25-D1FEEE57EA5F}" presName="iconSpace" presStyleCnt="0"/>
      <dgm:spPr/>
    </dgm:pt>
    <dgm:pt modelId="{92F3D7C6-F56E-46DB-AD38-B8F559EB0420}" type="pres">
      <dgm:prSet presAssocID="{A93CBB27-556E-4CCC-8B25-D1FEEE57EA5F}" presName="parTx" presStyleLbl="revTx" presStyleIdx="0" presStyleCnt="4">
        <dgm:presLayoutVars>
          <dgm:chMax val="0"/>
          <dgm:chPref val="0"/>
        </dgm:presLayoutVars>
      </dgm:prSet>
      <dgm:spPr/>
    </dgm:pt>
    <dgm:pt modelId="{9CB6B2D5-BA7C-4F8F-B221-4405C7E0470D}" type="pres">
      <dgm:prSet presAssocID="{A93CBB27-556E-4CCC-8B25-D1FEEE57EA5F}" presName="txSpace" presStyleCnt="0"/>
      <dgm:spPr/>
    </dgm:pt>
    <dgm:pt modelId="{D6937992-0C29-475B-B5CE-646013D39F4A}" type="pres">
      <dgm:prSet presAssocID="{A93CBB27-556E-4CCC-8B25-D1FEEE57EA5F}" presName="desTx" presStyleLbl="revTx" presStyleIdx="1" presStyleCnt="4">
        <dgm:presLayoutVars/>
      </dgm:prSet>
      <dgm:spPr/>
    </dgm:pt>
    <dgm:pt modelId="{E49AB1AF-3AB9-41FB-9958-1B7DFCDF1FE9}" type="pres">
      <dgm:prSet presAssocID="{50F4C117-541C-40E6-B69C-31B6DA7E2FC8}" presName="sibTrans" presStyleCnt="0"/>
      <dgm:spPr/>
    </dgm:pt>
    <dgm:pt modelId="{65BAC083-C41B-4ACE-90A7-97F46C87C81C}" type="pres">
      <dgm:prSet presAssocID="{693555C1-480E-4B8A-A478-FC788BD2029C}" presName="compNode" presStyleCnt="0"/>
      <dgm:spPr/>
    </dgm:pt>
    <dgm:pt modelId="{9FA8EF15-A10B-4E7B-AFBF-8CF6BF433A53}" type="pres">
      <dgm:prSet presAssocID="{693555C1-480E-4B8A-A478-FC788BD202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9E5D0E3-7AD6-4F59-8240-66DF16FA2A63}" type="pres">
      <dgm:prSet presAssocID="{693555C1-480E-4B8A-A478-FC788BD2029C}" presName="iconSpace" presStyleCnt="0"/>
      <dgm:spPr/>
    </dgm:pt>
    <dgm:pt modelId="{F5D74BE2-73A2-4156-99EE-62ECC4DB64B1}" type="pres">
      <dgm:prSet presAssocID="{693555C1-480E-4B8A-A478-FC788BD2029C}" presName="parTx" presStyleLbl="revTx" presStyleIdx="2" presStyleCnt="4">
        <dgm:presLayoutVars>
          <dgm:chMax val="0"/>
          <dgm:chPref val="0"/>
        </dgm:presLayoutVars>
      </dgm:prSet>
      <dgm:spPr/>
    </dgm:pt>
    <dgm:pt modelId="{38DE1E8B-7D29-4A0B-BC01-2135219ACBDE}" type="pres">
      <dgm:prSet presAssocID="{693555C1-480E-4B8A-A478-FC788BD2029C}" presName="txSpace" presStyleCnt="0"/>
      <dgm:spPr/>
    </dgm:pt>
    <dgm:pt modelId="{789D6794-5810-40F0-A047-9DB9A4E5648C}" type="pres">
      <dgm:prSet presAssocID="{693555C1-480E-4B8A-A478-FC788BD2029C}" presName="desTx" presStyleLbl="revTx" presStyleIdx="3" presStyleCnt="4">
        <dgm:presLayoutVars/>
      </dgm:prSet>
      <dgm:spPr/>
    </dgm:pt>
  </dgm:ptLst>
  <dgm:cxnLst>
    <dgm:cxn modelId="{53E6D214-9B0B-4B56-B041-06B52437E6BB}" type="presOf" srcId="{693555C1-480E-4B8A-A478-FC788BD2029C}" destId="{F5D74BE2-73A2-4156-99EE-62ECC4DB64B1}" srcOrd="0" destOrd="0" presId="urn:microsoft.com/office/officeart/2018/5/layout/CenteredIconLabelDescriptionList"/>
    <dgm:cxn modelId="{33C69842-E86E-4298-A80D-38F4CDAAB03F}" srcId="{A93CBB27-556E-4CCC-8B25-D1FEEE57EA5F}" destId="{A7E07F9F-0D9B-41F4-BDC4-4EB6E737AC8F}" srcOrd="1" destOrd="0" parTransId="{5995D240-9234-45B0-8006-CC5693D04B7B}" sibTransId="{8B70BFAB-CBCD-407B-941D-1B25B4B8D7C3}"/>
    <dgm:cxn modelId="{50323C43-B822-4F16-9C5A-F7D3009FAC99}" type="presOf" srcId="{B597CBDB-BD90-4F79-8C85-0FFD13DB0274}" destId="{D6937992-0C29-475B-B5CE-646013D39F4A}" srcOrd="0" destOrd="2" presId="urn:microsoft.com/office/officeart/2018/5/layout/CenteredIconLabelDescriptionList"/>
    <dgm:cxn modelId="{D3BAE044-0FF9-41B7-BCD5-430255BDF0ED}" srcId="{C7E43467-ACD6-4153-A428-CAA507F9D749}" destId="{693555C1-480E-4B8A-A478-FC788BD2029C}" srcOrd="1" destOrd="0" parTransId="{36461C11-A123-4148-88A3-40250AA959B3}" sibTransId="{B5CC9A6C-410F-4A2E-B320-0AB5EB56BA1B}"/>
    <dgm:cxn modelId="{2DFA1848-DFE9-4EF4-AD21-A4892217110D}" type="presOf" srcId="{A7E07F9F-0D9B-41F4-BDC4-4EB6E737AC8F}" destId="{D6937992-0C29-475B-B5CE-646013D39F4A}" srcOrd="0" destOrd="1" presId="urn:microsoft.com/office/officeart/2018/5/layout/CenteredIconLabelDescriptionList"/>
    <dgm:cxn modelId="{C1BB9988-0564-4E03-AC8E-06E08F14504A}" type="presOf" srcId="{C7E43467-ACD6-4153-A428-CAA507F9D749}" destId="{474E10C5-619B-4102-AD01-A269892D47EF}" srcOrd="0" destOrd="0" presId="urn:microsoft.com/office/officeart/2018/5/layout/CenteredIconLabelDescriptionList"/>
    <dgm:cxn modelId="{6332F38B-6D3E-493E-9342-61118AC47341}" srcId="{C7E43467-ACD6-4153-A428-CAA507F9D749}" destId="{A93CBB27-556E-4CCC-8B25-D1FEEE57EA5F}" srcOrd="0" destOrd="0" parTransId="{E1AE325B-12F2-412C-93E0-A55CACAF0090}" sibTransId="{50F4C117-541C-40E6-B69C-31B6DA7E2FC8}"/>
    <dgm:cxn modelId="{D7CE578D-90FF-4615-AB6A-0ECBFDAFCBC2}" srcId="{A93CBB27-556E-4CCC-8B25-D1FEEE57EA5F}" destId="{FE96B7B2-2C6F-4AAD-B678-966A7C2E3807}" srcOrd="0" destOrd="0" parTransId="{200FD73B-6E65-48BE-81C7-240D84B342F8}" sibTransId="{876F45AC-4E75-43A3-B1E6-7B7AA5D2E739}"/>
    <dgm:cxn modelId="{8625FAEA-5FFF-43EF-A341-7F6AED730CF1}" type="presOf" srcId="{A93CBB27-556E-4CCC-8B25-D1FEEE57EA5F}" destId="{92F3D7C6-F56E-46DB-AD38-B8F559EB0420}" srcOrd="0" destOrd="0" presId="urn:microsoft.com/office/officeart/2018/5/layout/CenteredIconLabelDescriptionList"/>
    <dgm:cxn modelId="{E33306FA-1B79-4B47-B6DD-539C55084693}" type="presOf" srcId="{FE96B7B2-2C6F-4AAD-B678-966A7C2E3807}" destId="{D6937992-0C29-475B-B5CE-646013D39F4A}" srcOrd="0" destOrd="0" presId="urn:microsoft.com/office/officeart/2018/5/layout/CenteredIconLabelDescriptionList"/>
    <dgm:cxn modelId="{7FAF82FF-BDB0-4073-AE41-95B0E6F16280}" srcId="{A93CBB27-556E-4CCC-8B25-D1FEEE57EA5F}" destId="{B597CBDB-BD90-4F79-8C85-0FFD13DB0274}" srcOrd="2" destOrd="0" parTransId="{C9EAB400-E907-4674-B672-6256BE948310}" sibTransId="{5C151A79-B6E2-4907-959E-D6EB10809CB9}"/>
    <dgm:cxn modelId="{2022E69E-CA38-4956-9DEA-9FD1D562F086}" type="presParOf" srcId="{474E10C5-619B-4102-AD01-A269892D47EF}" destId="{CC756927-CFDD-4719-85A0-FC5757CA6CE0}" srcOrd="0" destOrd="0" presId="urn:microsoft.com/office/officeart/2018/5/layout/CenteredIconLabelDescriptionList"/>
    <dgm:cxn modelId="{69097E54-AA9A-4742-8E53-CAB7CC00E3DC}" type="presParOf" srcId="{CC756927-CFDD-4719-85A0-FC5757CA6CE0}" destId="{ACD77C78-453F-488E-8DB1-A8F0BF913F89}" srcOrd="0" destOrd="0" presId="urn:microsoft.com/office/officeart/2018/5/layout/CenteredIconLabelDescriptionList"/>
    <dgm:cxn modelId="{CA71C468-3A07-4DEF-A338-57D9D1D99CD8}" type="presParOf" srcId="{CC756927-CFDD-4719-85A0-FC5757CA6CE0}" destId="{C4657428-FB40-4199-83E1-9F7D64A18A84}" srcOrd="1" destOrd="0" presId="urn:microsoft.com/office/officeart/2018/5/layout/CenteredIconLabelDescriptionList"/>
    <dgm:cxn modelId="{3E52CA64-DB4C-4F07-BE7E-F60C6C16F017}" type="presParOf" srcId="{CC756927-CFDD-4719-85A0-FC5757CA6CE0}" destId="{92F3D7C6-F56E-46DB-AD38-B8F559EB0420}" srcOrd="2" destOrd="0" presId="urn:microsoft.com/office/officeart/2018/5/layout/CenteredIconLabelDescriptionList"/>
    <dgm:cxn modelId="{8385425A-F911-415A-A4C5-7A7E43C3584E}" type="presParOf" srcId="{CC756927-CFDD-4719-85A0-FC5757CA6CE0}" destId="{9CB6B2D5-BA7C-4F8F-B221-4405C7E0470D}" srcOrd="3" destOrd="0" presId="urn:microsoft.com/office/officeart/2018/5/layout/CenteredIconLabelDescriptionList"/>
    <dgm:cxn modelId="{81973593-DCB6-48EE-A31B-BB33E25F54E8}" type="presParOf" srcId="{CC756927-CFDD-4719-85A0-FC5757CA6CE0}" destId="{D6937992-0C29-475B-B5CE-646013D39F4A}" srcOrd="4" destOrd="0" presId="urn:microsoft.com/office/officeart/2018/5/layout/CenteredIconLabelDescriptionList"/>
    <dgm:cxn modelId="{5AE0C290-68A9-42D6-89B2-DAFC2444B4F9}" type="presParOf" srcId="{474E10C5-619B-4102-AD01-A269892D47EF}" destId="{E49AB1AF-3AB9-41FB-9958-1B7DFCDF1FE9}" srcOrd="1" destOrd="0" presId="urn:microsoft.com/office/officeart/2018/5/layout/CenteredIconLabelDescriptionList"/>
    <dgm:cxn modelId="{D50F5926-9E3E-4BDA-A242-A50088501F29}" type="presParOf" srcId="{474E10C5-619B-4102-AD01-A269892D47EF}" destId="{65BAC083-C41B-4ACE-90A7-97F46C87C81C}" srcOrd="2" destOrd="0" presId="urn:microsoft.com/office/officeart/2018/5/layout/CenteredIconLabelDescriptionList"/>
    <dgm:cxn modelId="{E7667238-7350-49DB-96AE-AEB006CFEF62}" type="presParOf" srcId="{65BAC083-C41B-4ACE-90A7-97F46C87C81C}" destId="{9FA8EF15-A10B-4E7B-AFBF-8CF6BF433A53}" srcOrd="0" destOrd="0" presId="urn:microsoft.com/office/officeart/2018/5/layout/CenteredIconLabelDescriptionList"/>
    <dgm:cxn modelId="{DF6CCA2E-87DE-425B-BC42-1B525EF7C45F}" type="presParOf" srcId="{65BAC083-C41B-4ACE-90A7-97F46C87C81C}" destId="{29E5D0E3-7AD6-4F59-8240-66DF16FA2A63}" srcOrd="1" destOrd="0" presId="urn:microsoft.com/office/officeart/2018/5/layout/CenteredIconLabelDescriptionList"/>
    <dgm:cxn modelId="{DF6FF748-CAC4-4B8D-A857-CFFA61CF0E74}" type="presParOf" srcId="{65BAC083-C41B-4ACE-90A7-97F46C87C81C}" destId="{F5D74BE2-73A2-4156-99EE-62ECC4DB64B1}" srcOrd="2" destOrd="0" presId="urn:microsoft.com/office/officeart/2018/5/layout/CenteredIconLabelDescriptionList"/>
    <dgm:cxn modelId="{74FC45C2-9132-42A5-9483-F2D8F9B910AD}" type="presParOf" srcId="{65BAC083-C41B-4ACE-90A7-97F46C87C81C}" destId="{38DE1E8B-7D29-4A0B-BC01-2135219ACBDE}" srcOrd="3" destOrd="0" presId="urn:microsoft.com/office/officeart/2018/5/layout/CenteredIconLabelDescriptionList"/>
    <dgm:cxn modelId="{23352D49-FFBE-4F91-91C1-18FB91D648D0}" type="presParOf" srcId="{65BAC083-C41B-4ACE-90A7-97F46C87C81C}" destId="{789D6794-5810-40F0-A047-9DB9A4E5648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CFF67-12BE-430A-97AD-809D28C3E9D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B72F64-72D3-4764-9558-670B1A176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build an </a:t>
          </a:r>
          <a:r>
            <a:rPr lang="en-US" b="1"/>
            <a:t>AI-powered web assistant</a:t>
          </a:r>
          <a:r>
            <a:rPr lang="en-US"/>
            <a:t> for SRM students.</a:t>
          </a:r>
        </a:p>
      </dgm:t>
    </dgm:pt>
    <dgm:pt modelId="{74C62D95-41DA-4301-953F-1BA441309CFD}" type="parTrans" cxnId="{7A674C86-398D-4F6F-AFB8-F8E665EA2594}">
      <dgm:prSet/>
      <dgm:spPr/>
      <dgm:t>
        <a:bodyPr/>
        <a:lstStyle/>
        <a:p>
          <a:endParaRPr lang="en-US"/>
        </a:p>
      </dgm:t>
    </dgm:pt>
    <dgm:pt modelId="{029C2DAF-1B3B-457D-B27F-E91C02A599AD}" type="sibTrans" cxnId="{7A674C86-398D-4F6F-AFB8-F8E665EA25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F8D75E-4210-45E2-A17B-B1F532E592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provide </a:t>
          </a:r>
          <a:r>
            <a:rPr lang="en-US" b="1"/>
            <a:t>smart, context-aware responses</a:t>
          </a:r>
          <a:r>
            <a:rPr lang="en-US"/>
            <a:t> to academic queries.</a:t>
          </a:r>
        </a:p>
      </dgm:t>
    </dgm:pt>
    <dgm:pt modelId="{4D8100D9-FD0C-4AED-A123-136BD4F5B959}" type="parTrans" cxnId="{3CE6E40E-ECF2-4D6C-832C-102967A946BC}">
      <dgm:prSet/>
      <dgm:spPr/>
      <dgm:t>
        <a:bodyPr/>
        <a:lstStyle/>
        <a:p>
          <a:endParaRPr lang="en-US"/>
        </a:p>
      </dgm:t>
    </dgm:pt>
    <dgm:pt modelId="{3B4CAFC5-9C59-49C1-A211-EB49CA580BE2}" type="sibTrans" cxnId="{3CE6E40E-ECF2-4D6C-832C-102967A946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BE5EE0-0C28-4092-9A76-123D27242A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integrate </a:t>
          </a:r>
          <a:r>
            <a:rPr lang="en-US" b="1"/>
            <a:t>multiple modules</a:t>
          </a:r>
          <a:r>
            <a:rPr lang="en-US"/>
            <a:t> like seat allocation, temperature fetching, and timetable automation.</a:t>
          </a:r>
        </a:p>
      </dgm:t>
    </dgm:pt>
    <dgm:pt modelId="{80AA4EE3-304F-46A4-9998-BFCA64CF2CA5}" type="parTrans" cxnId="{D86BEB64-77AA-401B-AFE6-AFF859B8D89B}">
      <dgm:prSet/>
      <dgm:spPr/>
      <dgm:t>
        <a:bodyPr/>
        <a:lstStyle/>
        <a:p>
          <a:endParaRPr lang="en-US"/>
        </a:p>
      </dgm:t>
    </dgm:pt>
    <dgm:pt modelId="{1D16AADB-D9BE-4576-AB21-3D3C1FBEED6D}" type="sibTrans" cxnId="{D86BEB64-77AA-401B-AFE6-AFF859B8D8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AB60C9E-3D14-49E6-8FF7-8AB9C28171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simplify communication between students and the academic system.</a:t>
          </a:r>
        </a:p>
      </dgm:t>
    </dgm:pt>
    <dgm:pt modelId="{C98EAD23-4E60-4EC1-9762-D59F912ACDCB}" type="parTrans" cxnId="{0D27919A-7548-485F-ADE0-D460F2B6FB27}">
      <dgm:prSet/>
      <dgm:spPr/>
      <dgm:t>
        <a:bodyPr/>
        <a:lstStyle/>
        <a:p>
          <a:endParaRPr lang="en-US"/>
        </a:p>
      </dgm:t>
    </dgm:pt>
    <dgm:pt modelId="{6835A63C-345B-4E42-8772-2ECEBB10586D}" type="sibTrans" cxnId="{0D27919A-7548-485F-ADE0-D460F2B6FB27}">
      <dgm:prSet/>
      <dgm:spPr/>
      <dgm:t>
        <a:bodyPr/>
        <a:lstStyle/>
        <a:p>
          <a:endParaRPr lang="en-US"/>
        </a:p>
      </dgm:t>
    </dgm:pt>
    <dgm:pt modelId="{2210B647-DB31-412E-855D-9B4ABCAC4ADD}" type="pres">
      <dgm:prSet presAssocID="{E0BCFF67-12BE-430A-97AD-809D28C3E9DB}" presName="root" presStyleCnt="0">
        <dgm:presLayoutVars>
          <dgm:dir/>
          <dgm:resizeHandles val="exact"/>
        </dgm:presLayoutVars>
      </dgm:prSet>
      <dgm:spPr/>
    </dgm:pt>
    <dgm:pt modelId="{49D5F6B4-69A1-4BCC-BFCD-BC09D1FE3BAD}" type="pres">
      <dgm:prSet presAssocID="{E0BCFF67-12BE-430A-97AD-809D28C3E9DB}" presName="container" presStyleCnt="0">
        <dgm:presLayoutVars>
          <dgm:dir/>
          <dgm:resizeHandles val="exact"/>
        </dgm:presLayoutVars>
      </dgm:prSet>
      <dgm:spPr/>
    </dgm:pt>
    <dgm:pt modelId="{6AEE2C35-84D4-449B-BECC-21A6DE724AC4}" type="pres">
      <dgm:prSet presAssocID="{1BB72F64-72D3-4764-9558-670B1A1763B0}" presName="compNode" presStyleCnt="0"/>
      <dgm:spPr/>
    </dgm:pt>
    <dgm:pt modelId="{B0025A62-175C-4434-8D0D-D4A33E187B08}" type="pres">
      <dgm:prSet presAssocID="{1BB72F64-72D3-4764-9558-670B1A1763B0}" presName="iconBgRect" presStyleLbl="bgShp" presStyleIdx="0" presStyleCnt="4"/>
      <dgm:spPr/>
    </dgm:pt>
    <dgm:pt modelId="{AC5FC943-0BA7-464C-AABB-63E0D46CFBC8}" type="pres">
      <dgm:prSet presAssocID="{1BB72F64-72D3-4764-9558-670B1A1763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688CF87-10ED-4D79-9EF7-B3E6DAB8BCE8}" type="pres">
      <dgm:prSet presAssocID="{1BB72F64-72D3-4764-9558-670B1A1763B0}" presName="spaceRect" presStyleCnt="0"/>
      <dgm:spPr/>
    </dgm:pt>
    <dgm:pt modelId="{610E1431-AC48-4939-A54A-BF26FC8F3227}" type="pres">
      <dgm:prSet presAssocID="{1BB72F64-72D3-4764-9558-670B1A1763B0}" presName="textRect" presStyleLbl="revTx" presStyleIdx="0" presStyleCnt="4">
        <dgm:presLayoutVars>
          <dgm:chMax val="1"/>
          <dgm:chPref val="1"/>
        </dgm:presLayoutVars>
      </dgm:prSet>
      <dgm:spPr/>
    </dgm:pt>
    <dgm:pt modelId="{8CD89A7D-885B-4EE3-BBAA-1BFE1E347174}" type="pres">
      <dgm:prSet presAssocID="{029C2DAF-1B3B-457D-B27F-E91C02A599AD}" presName="sibTrans" presStyleLbl="sibTrans2D1" presStyleIdx="0" presStyleCnt="0"/>
      <dgm:spPr/>
    </dgm:pt>
    <dgm:pt modelId="{A9AE93E6-0D78-420E-8DE1-32365DFC10C1}" type="pres">
      <dgm:prSet presAssocID="{35F8D75E-4210-45E2-A17B-B1F532E592AA}" presName="compNode" presStyleCnt="0"/>
      <dgm:spPr/>
    </dgm:pt>
    <dgm:pt modelId="{57390F4A-4A27-4816-8C25-98BC86EB10F5}" type="pres">
      <dgm:prSet presAssocID="{35F8D75E-4210-45E2-A17B-B1F532E592AA}" presName="iconBgRect" presStyleLbl="bgShp" presStyleIdx="1" presStyleCnt="4"/>
      <dgm:spPr/>
    </dgm:pt>
    <dgm:pt modelId="{A7957654-8E92-4804-8707-122785EB61C4}" type="pres">
      <dgm:prSet presAssocID="{35F8D75E-4210-45E2-A17B-B1F532E59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0B2B66D-23F2-4B3F-B69D-B4C21CA3A4E6}" type="pres">
      <dgm:prSet presAssocID="{35F8D75E-4210-45E2-A17B-B1F532E592AA}" presName="spaceRect" presStyleCnt="0"/>
      <dgm:spPr/>
    </dgm:pt>
    <dgm:pt modelId="{D819D760-C87B-48F7-8AC3-BA8319DA6849}" type="pres">
      <dgm:prSet presAssocID="{35F8D75E-4210-45E2-A17B-B1F532E592AA}" presName="textRect" presStyleLbl="revTx" presStyleIdx="1" presStyleCnt="4">
        <dgm:presLayoutVars>
          <dgm:chMax val="1"/>
          <dgm:chPref val="1"/>
        </dgm:presLayoutVars>
      </dgm:prSet>
      <dgm:spPr/>
    </dgm:pt>
    <dgm:pt modelId="{8920CF54-0561-4EBE-AF36-8CD0116A8E95}" type="pres">
      <dgm:prSet presAssocID="{3B4CAFC5-9C59-49C1-A211-EB49CA580BE2}" presName="sibTrans" presStyleLbl="sibTrans2D1" presStyleIdx="0" presStyleCnt="0"/>
      <dgm:spPr/>
    </dgm:pt>
    <dgm:pt modelId="{63FC0990-83AA-43FF-A47E-950651DB603E}" type="pres">
      <dgm:prSet presAssocID="{1CBE5EE0-0C28-4092-9A76-123D27242AD4}" presName="compNode" presStyleCnt="0"/>
      <dgm:spPr/>
    </dgm:pt>
    <dgm:pt modelId="{2EC3CBBA-41E3-4EB7-80CB-8055C0E82523}" type="pres">
      <dgm:prSet presAssocID="{1CBE5EE0-0C28-4092-9A76-123D27242AD4}" presName="iconBgRect" presStyleLbl="bgShp" presStyleIdx="2" presStyleCnt="4"/>
      <dgm:spPr/>
    </dgm:pt>
    <dgm:pt modelId="{F857FF4A-6A87-4E44-B9E8-F58188863EC1}" type="pres">
      <dgm:prSet presAssocID="{1CBE5EE0-0C28-4092-9A76-123D27242A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19644F7-879C-4B84-A1CB-7E896A2AF6C3}" type="pres">
      <dgm:prSet presAssocID="{1CBE5EE0-0C28-4092-9A76-123D27242AD4}" presName="spaceRect" presStyleCnt="0"/>
      <dgm:spPr/>
    </dgm:pt>
    <dgm:pt modelId="{9289268B-E96A-479A-B1A2-4BBDD791898F}" type="pres">
      <dgm:prSet presAssocID="{1CBE5EE0-0C28-4092-9A76-123D27242AD4}" presName="textRect" presStyleLbl="revTx" presStyleIdx="2" presStyleCnt="4">
        <dgm:presLayoutVars>
          <dgm:chMax val="1"/>
          <dgm:chPref val="1"/>
        </dgm:presLayoutVars>
      </dgm:prSet>
      <dgm:spPr/>
    </dgm:pt>
    <dgm:pt modelId="{3BD6F0DE-3986-4BB1-A4CE-6FDA1FFDEB23}" type="pres">
      <dgm:prSet presAssocID="{1D16AADB-D9BE-4576-AB21-3D3C1FBEED6D}" presName="sibTrans" presStyleLbl="sibTrans2D1" presStyleIdx="0" presStyleCnt="0"/>
      <dgm:spPr/>
    </dgm:pt>
    <dgm:pt modelId="{2E1EE281-EB84-4BF7-82B3-01DB705B6F09}" type="pres">
      <dgm:prSet presAssocID="{1AB60C9E-3D14-49E6-8FF7-8AB9C2817147}" presName="compNode" presStyleCnt="0"/>
      <dgm:spPr/>
    </dgm:pt>
    <dgm:pt modelId="{AC1242F1-4E03-4D1F-8100-E53F8C02BAD4}" type="pres">
      <dgm:prSet presAssocID="{1AB60C9E-3D14-49E6-8FF7-8AB9C2817147}" presName="iconBgRect" presStyleLbl="bgShp" presStyleIdx="3" presStyleCnt="4"/>
      <dgm:spPr/>
    </dgm:pt>
    <dgm:pt modelId="{046D75AF-28D5-4971-BA93-5D78296E7336}" type="pres">
      <dgm:prSet presAssocID="{1AB60C9E-3D14-49E6-8FF7-8AB9C28171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715F2CA-61E1-47D1-B95A-BB0B9900766C}" type="pres">
      <dgm:prSet presAssocID="{1AB60C9E-3D14-49E6-8FF7-8AB9C2817147}" presName="spaceRect" presStyleCnt="0"/>
      <dgm:spPr/>
    </dgm:pt>
    <dgm:pt modelId="{3D312328-52B2-4F28-B12D-D35785CD791B}" type="pres">
      <dgm:prSet presAssocID="{1AB60C9E-3D14-49E6-8FF7-8AB9C281714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4C7004-4FBB-49B4-A53C-835DB6E7F7FD}" type="presOf" srcId="{029C2DAF-1B3B-457D-B27F-E91C02A599AD}" destId="{8CD89A7D-885B-4EE3-BBAA-1BFE1E347174}" srcOrd="0" destOrd="0" presId="urn:microsoft.com/office/officeart/2018/2/layout/IconCircleList"/>
    <dgm:cxn modelId="{34CBF105-1648-44BC-A82F-AAFBD30C0D68}" type="presOf" srcId="{3B4CAFC5-9C59-49C1-A211-EB49CA580BE2}" destId="{8920CF54-0561-4EBE-AF36-8CD0116A8E95}" srcOrd="0" destOrd="0" presId="urn:microsoft.com/office/officeart/2018/2/layout/IconCircleList"/>
    <dgm:cxn modelId="{43CE0F06-E86F-40D6-9877-7085B00C9D51}" type="presOf" srcId="{35F8D75E-4210-45E2-A17B-B1F532E592AA}" destId="{D819D760-C87B-48F7-8AC3-BA8319DA6849}" srcOrd="0" destOrd="0" presId="urn:microsoft.com/office/officeart/2018/2/layout/IconCircleList"/>
    <dgm:cxn modelId="{3CE6E40E-ECF2-4D6C-832C-102967A946BC}" srcId="{E0BCFF67-12BE-430A-97AD-809D28C3E9DB}" destId="{35F8D75E-4210-45E2-A17B-B1F532E592AA}" srcOrd="1" destOrd="0" parTransId="{4D8100D9-FD0C-4AED-A123-136BD4F5B959}" sibTransId="{3B4CAFC5-9C59-49C1-A211-EB49CA580BE2}"/>
    <dgm:cxn modelId="{3F861E15-A417-423F-90A2-42B3CF6698A7}" type="presOf" srcId="{1AB60C9E-3D14-49E6-8FF7-8AB9C2817147}" destId="{3D312328-52B2-4F28-B12D-D35785CD791B}" srcOrd="0" destOrd="0" presId="urn:microsoft.com/office/officeart/2018/2/layout/IconCircleList"/>
    <dgm:cxn modelId="{77D1FB5F-F12C-4FEF-9B57-E602687FA04C}" type="presOf" srcId="{1BB72F64-72D3-4764-9558-670B1A1763B0}" destId="{610E1431-AC48-4939-A54A-BF26FC8F3227}" srcOrd="0" destOrd="0" presId="urn:microsoft.com/office/officeart/2018/2/layout/IconCircleList"/>
    <dgm:cxn modelId="{06126860-D8B9-4822-90F5-A2305AC63B04}" type="presOf" srcId="{1CBE5EE0-0C28-4092-9A76-123D27242AD4}" destId="{9289268B-E96A-479A-B1A2-4BBDD791898F}" srcOrd="0" destOrd="0" presId="urn:microsoft.com/office/officeart/2018/2/layout/IconCircleList"/>
    <dgm:cxn modelId="{D86BEB64-77AA-401B-AFE6-AFF859B8D89B}" srcId="{E0BCFF67-12BE-430A-97AD-809D28C3E9DB}" destId="{1CBE5EE0-0C28-4092-9A76-123D27242AD4}" srcOrd="2" destOrd="0" parTransId="{80AA4EE3-304F-46A4-9998-BFCA64CF2CA5}" sibTransId="{1D16AADB-D9BE-4576-AB21-3D3C1FBEED6D}"/>
    <dgm:cxn modelId="{7A674C86-398D-4F6F-AFB8-F8E665EA2594}" srcId="{E0BCFF67-12BE-430A-97AD-809D28C3E9DB}" destId="{1BB72F64-72D3-4764-9558-670B1A1763B0}" srcOrd="0" destOrd="0" parTransId="{74C62D95-41DA-4301-953F-1BA441309CFD}" sibTransId="{029C2DAF-1B3B-457D-B27F-E91C02A599AD}"/>
    <dgm:cxn modelId="{0D27919A-7548-485F-ADE0-D460F2B6FB27}" srcId="{E0BCFF67-12BE-430A-97AD-809D28C3E9DB}" destId="{1AB60C9E-3D14-49E6-8FF7-8AB9C2817147}" srcOrd="3" destOrd="0" parTransId="{C98EAD23-4E60-4EC1-9762-D59F912ACDCB}" sibTransId="{6835A63C-345B-4E42-8772-2ECEBB10586D}"/>
    <dgm:cxn modelId="{81ACC7BD-5EC2-4350-881A-8AB550C162E3}" type="presOf" srcId="{E0BCFF67-12BE-430A-97AD-809D28C3E9DB}" destId="{2210B647-DB31-412E-855D-9B4ABCAC4ADD}" srcOrd="0" destOrd="0" presId="urn:microsoft.com/office/officeart/2018/2/layout/IconCircleList"/>
    <dgm:cxn modelId="{1759BCE5-3727-4C6A-8316-80ECE1368706}" type="presOf" srcId="{1D16AADB-D9BE-4576-AB21-3D3C1FBEED6D}" destId="{3BD6F0DE-3986-4BB1-A4CE-6FDA1FFDEB23}" srcOrd="0" destOrd="0" presId="urn:microsoft.com/office/officeart/2018/2/layout/IconCircleList"/>
    <dgm:cxn modelId="{CBD506C6-ACBC-45A6-859A-35F8EEBB2FAF}" type="presParOf" srcId="{2210B647-DB31-412E-855D-9B4ABCAC4ADD}" destId="{49D5F6B4-69A1-4BCC-BFCD-BC09D1FE3BAD}" srcOrd="0" destOrd="0" presId="urn:microsoft.com/office/officeart/2018/2/layout/IconCircleList"/>
    <dgm:cxn modelId="{A5732CA9-332D-4413-B6DF-70DC9E539ADB}" type="presParOf" srcId="{49D5F6B4-69A1-4BCC-BFCD-BC09D1FE3BAD}" destId="{6AEE2C35-84D4-449B-BECC-21A6DE724AC4}" srcOrd="0" destOrd="0" presId="urn:microsoft.com/office/officeart/2018/2/layout/IconCircleList"/>
    <dgm:cxn modelId="{94498CC6-F804-4F9F-944D-A0109558A7F6}" type="presParOf" srcId="{6AEE2C35-84D4-449B-BECC-21A6DE724AC4}" destId="{B0025A62-175C-4434-8D0D-D4A33E187B08}" srcOrd="0" destOrd="0" presId="urn:microsoft.com/office/officeart/2018/2/layout/IconCircleList"/>
    <dgm:cxn modelId="{BEABC21F-20DD-470C-A562-6FE4A0527290}" type="presParOf" srcId="{6AEE2C35-84D4-449B-BECC-21A6DE724AC4}" destId="{AC5FC943-0BA7-464C-AABB-63E0D46CFBC8}" srcOrd="1" destOrd="0" presId="urn:microsoft.com/office/officeart/2018/2/layout/IconCircleList"/>
    <dgm:cxn modelId="{5AA6B4AF-4D76-492A-A572-5FE9AE1CD773}" type="presParOf" srcId="{6AEE2C35-84D4-449B-BECC-21A6DE724AC4}" destId="{B688CF87-10ED-4D79-9EF7-B3E6DAB8BCE8}" srcOrd="2" destOrd="0" presId="urn:microsoft.com/office/officeart/2018/2/layout/IconCircleList"/>
    <dgm:cxn modelId="{2718AB05-018E-448D-8339-F39694543E1E}" type="presParOf" srcId="{6AEE2C35-84D4-449B-BECC-21A6DE724AC4}" destId="{610E1431-AC48-4939-A54A-BF26FC8F3227}" srcOrd="3" destOrd="0" presId="urn:microsoft.com/office/officeart/2018/2/layout/IconCircleList"/>
    <dgm:cxn modelId="{EB0BB3DF-AE35-4D03-9806-149C2A9CD71A}" type="presParOf" srcId="{49D5F6B4-69A1-4BCC-BFCD-BC09D1FE3BAD}" destId="{8CD89A7D-885B-4EE3-BBAA-1BFE1E347174}" srcOrd="1" destOrd="0" presId="urn:microsoft.com/office/officeart/2018/2/layout/IconCircleList"/>
    <dgm:cxn modelId="{B0A21C7F-BB71-46D5-9EAA-3461653B5B24}" type="presParOf" srcId="{49D5F6B4-69A1-4BCC-BFCD-BC09D1FE3BAD}" destId="{A9AE93E6-0D78-420E-8DE1-32365DFC10C1}" srcOrd="2" destOrd="0" presId="urn:microsoft.com/office/officeart/2018/2/layout/IconCircleList"/>
    <dgm:cxn modelId="{09A0C3B2-2E0C-49D5-AD11-A166E0D6B2C1}" type="presParOf" srcId="{A9AE93E6-0D78-420E-8DE1-32365DFC10C1}" destId="{57390F4A-4A27-4816-8C25-98BC86EB10F5}" srcOrd="0" destOrd="0" presId="urn:microsoft.com/office/officeart/2018/2/layout/IconCircleList"/>
    <dgm:cxn modelId="{98449CB4-9A72-4552-8070-DE3872B91EB9}" type="presParOf" srcId="{A9AE93E6-0D78-420E-8DE1-32365DFC10C1}" destId="{A7957654-8E92-4804-8707-122785EB61C4}" srcOrd="1" destOrd="0" presId="urn:microsoft.com/office/officeart/2018/2/layout/IconCircleList"/>
    <dgm:cxn modelId="{AD1CCF4E-7494-41A4-B195-51F92A819B64}" type="presParOf" srcId="{A9AE93E6-0D78-420E-8DE1-32365DFC10C1}" destId="{C0B2B66D-23F2-4B3F-B69D-B4C21CA3A4E6}" srcOrd="2" destOrd="0" presId="urn:microsoft.com/office/officeart/2018/2/layout/IconCircleList"/>
    <dgm:cxn modelId="{DC4D2014-A0E5-4B93-ADD4-D2B9DA160446}" type="presParOf" srcId="{A9AE93E6-0D78-420E-8DE1-32365DFC10C1}" destId="{D819D760-C87B-48F7-8AC3-BA8319DA6849}" srcOrd="3" destOrd="0" presId="urn:microsoft.com/office/officeart/2018/2/layout/IconCircleList"/>
    <dgm:cxn modelId="{2783E095-4309-416A-B238-58924B53EE2B}" type="presParOf" srcId="{49D5F6B4-69A1-4BCC-BFCD-BC09D1FE3BAD}" destId="{8920CF54-0561-4EBE-AF36-8CD0116A8E95}" srcOrd="3" destOrd="0" presId="urn:microsoft.com/office/officeart/2018/2/layout/IconCircleList"/>
    <dgm:cxn modelId="{184A2F16-36E6-4BAC-962E-F10E335B512D}" type="presParOf" srcId="{49D5F6B4-69A1-4BCC-BFCD-BC09D1FE3BAD}" destId="{63FC0990-83AA-43FF-A47E-950651DB603E}" srcOrd="4" destOrd="0" presId="urn:microsoft.com/office/officeart/2018/2/layout/IconCircleList"/>
    <dgm:cxn modelId="{21A6A50F-A3DC-455D-8877-616449E20D97}" type="presParOf" srcId="{63FC0990-83AA-43FF-A47E-950651DB603E}" destId="{2EC3CBBA-41E3-4EB7-80CB-8055C0E82523}" srcOrd="0" destOrd="0" presId="urn:microsoft.com/office/officeart/2018/2/layout/IconCircleList"/>
    <dgm:cxn modelId="{E9F6D72C-5C96-47E0-8439-EF011FF1B8A3}" type="presParOf" srcId="{63FC0990-83AA-43FF-A47E-950651DB603E}" destId="{F857FF4A-6A87-4E44-B9E8-F58188863EC1}" srcOrd="1" destOrd="0" presId="urn:microsoft.com/office/officeart/2018/2/layout/IconCircleList"/>
    <dgm:cxn modelId="{0F742BE5-DEBD-43B0-9B7E-4C9262961880}" type="presParOf" srcId="{63FC0990-83AA-43FF-A47E-950651DB603E}" destId="{519644F7-879C-4B84-A1CB-7E896A2AF6C3}" srcOrd="2" destOrd="0" presId="urn:microsoft.com/office/officeart/2018/2/layout/IconCircleList"/>
    <dgm:cxn modelId="{00FAE83C-455B-44D4-9A19-6C6C749E76CE}" type="presParOf" srcId="{63FC0990-83AA-43FF-A47E-950651DB603E}" destId="{9289268B-E96A-479A-B1A2-4BBDD791898F}" srcOrd="3" destOrd="0" presId="urn:microsoft.com/office/officeart/2018/2/layout/IconCircleList"/>
    <dgm:cxn modelId="{A69B0223-F57F-48EE-9BB5-8C20811AFA19}" type="presParOf" srcId="{49D5F6B4-69A1-4BCC-BFCD-BC09D1FE3BAD}" destId="{3BD6F0DE-3986-4BB1-A4CE-6FDA1FFDEB23}" srcOrd="5" destOrd="0" presId="urn:microsoft.com/office/officeart/2018/2/layout/IconCircleList"/>
    <dgm:cxn modelId="{BE05D627-06C1-4D22-83F1-4CF742A551EF}" type="presParOf" srcId="{49D5F6B4-69A1-4BCC-BFCD-BC09D1FE3BAD}" destId="{2E1EE281-EB84-4BF7-82B3-01DB705B6F09}" srcOrd="6" destOrd="0" presId="urn:microsoft.com/office/officeart/2018/2/layout/IconCircleList"/>
    <dgm:cxn modelId="{D6AA94F3-5EB2-47BB-B122-7B686F3390C9}" type="presParOf" srcId="{2E1EE281-EB84-4BF7-82B3-01DB705B6F09}" destId="{AC1242F1-4E03-4D1F-8100-E53F8C02BAD4}" srcOrd="0" destOrd="0" presId="urn:microsoft.com/office/officeart/2018/2/layout/IconCircleList"/>
    <dgm:cxn modelId="{3B8ADACB-7427-4275-95D1-A7EA035C4611}" type="presParOf" srcId="{2E1EE281-EB84-4BF7-82B3-01DB705B6F09}" destId="{046D75AF-28D5-4971-BA93-5D78296E7336}" srcOrd="1" destOrd="0" presId="urn:microsoft.com/office/officeart/2018/2/layout/IconCircleList"/>
    <dgm:cxn modelId="{6E9D77D4-0BF9-4CB6-9AB5-412279643016}" type="presParOf" srcId="{2E1EE281-EB84-4BF7-82B3-01DB705B6F09}" destId="{6715F2CA-61E1-47D1-B95A-BB0B9900766C}" srcOrd="2" destOrd="0" presId="urn:microsoft.com/office/officeart/2018/2/layout/IconCircleList"/>
    <dgm:cxn modelId="{FF330CED-7F3C-43A5-B2BD-29DD07843308}" type="presParOf" srcId="{2E1EE281-EB84-4BF7-82B3-01DB705B6F09}" destId="{3D312328-52B2-4F28-B12D-D35785CD79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05161B-825F-4C93-A346-49E1B3E309CB}" type="doc">
      <dgm:prSet loTypeId="urn:microsoft.com/office/officeart/2018/2/layout/IconVerticalSolidList" loCatId="icon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75A9B-79A3-4E9D-BE6C-6F62E0DE81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Frontend (UI):</a:t>
          </a:r>
          <a:r>
            <a:rPr lang="en-US"/>
            <a:t> HTML, CSS, JS</a:t>
          </a:r>
        </a:p>
      </dgm:t>
    </dgm:pt>
    <dgm:pt modelId="{9970B407-1B73-4C86-B054-329702F5EBBB}" type="parTrans" cxnId="{E07106E9-F13C-444C-8E9F-9AC180592A83}">
      <dgm:prSet/>
      <dgm:spPr/>
      <dgm:t>
        <a:bodyPr/>
        <a:lstStyle/>
        <a:p>
          <a:endParaRPr lang="en-US"/>
        </a:p>
      </dgm:t>
    </dgm:pt>
    <dgm:pt modelId="{D4AB7B9C-6E32-4385-919E-C3D1D1F544C2}" type="sibTrans" cxnId="{E07106E9-F13C-444C-8E9F-9AC180592A83}">
      <dgm:prSet/>
      <dgm:spPr/>
      <dgm:t>
        <a:bodyPr/>
        <a:lstStyle/>
        <a:p>
          <a:endParaRPr lang="en-US"/>
        </a:p>
      </dgm:t>
    </dgm:pt>
    <dgm:pt modelId="{A0F78981-E755-4730-B7B9-CF951B268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Backend (Server):</a:t>
          </a:r>
          <a:r>
            <a:rPr lang="en-US"/>
            <a:t> Flask Framework</a:t>
          </a:r>
        </a:p>
      </dgm:t>
    </dgm:pt>
    <dgm:pt modelId="{E9FFF176-D896-4F36-8627-060F5BA53B78}" type="parTrans" cxnId="{0C03CCC1-3074-4618-B57B-F7924CD761C6}">
      <dgm:prSet/>
      <dgm:spPr/>
      <dgm:t>
        <a:bodyPr/>
        <a:lstStyle/>
        <a:p>
          <a:endParaRPr lang="en-US"/>
        </a:p>
      </dgm:t>
    </dgm:pt>
    <dgm:pt modelId="{C670951D-75F2-43D8-BF64-7FF984FAFD80}" type="sibTrans" cxnId="{0C03CCC1-3074-4618-B57B-F7924CD761C6}">
      <dgm:prSet/>
      <dgm:spPr/>
      <dgm:t>
        <a:bodyPr/>
        <a:lstStyle/>
        <a:p>
          <a:endParaRPr lang="en-US"/>
        </a:p>
      </dgm:t>
    </dgm:pt>
    <dgm:pt modelId="{1C4E9060-4186-4874-83E8-954E5A84BA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AI Core:</a:t>
          </a:r>
          <a:endParaRPr lang="en-US"/>
        </a:p>
      </dgm:t>
    </dgm:pt>
    <dgm:pt modelId="{E13F5165-8BB2-4933-BEBF-F658C89211EE}" type="parTrans" cxnId="{4C777211-6E01-4948-A998-672822154218}">
      <dgm:prSet/>
      <dgm:spPr/>
      <dgm:t>
        <a:bodyPr/>
        <a:lstStyle/>
        <a:p>
          <a:endParaRPr lang="en-US"/>
        </a:p>
      </dgm:t>
    </dgm:pt>
    <dgm:pt modelId="{4438A58C-C0C1-4B72-8E5A-EAB7F332374F}" type="sibTrans" cxnId="{4C777211-6E01-4948-A998-672822154218}">
      <dgm:prSet/>
      <dgm:spPr/>
      <dgm:t>
        <a:bodyPr/>
        <a:lstStyle/>
        <a:p>
          <a:endParaRPr lang="en-US"/>
        </a:p>
      </dgm:t>
    </dgm:pt>
    <dgm:pt modelId="{1FEEF8F7-2B9D-4F75-BC40-FC95B455CC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Sentence Transformer for embeddings</a:t>
          </a:r>
        </a:p>
      </dgm:t>
    </dgm:pt>
    <dgm:pt modelId="{1C589680-CD0A-4295-A4F3-65681E03CE64}" type="parTrans" cxnId="{4D06A702-6E5E-4DD2-AD36-5C2CCC188D7A}">
      <dgm:prSet/>
      <dgm:spPr/>
      <dgm:t>
        <a:bodyPr/>
        <a:lstStyle/>
        <a:p>
          <a:endParaRPr lang="en-US"/>
        </a:p>
      </dgm:t>
    </dgm:pt>
    <dgm:pt modelId="{A2902710-F289-41D8-B443-EDB29BBD7660}" type="sibTrans" cxnId="{4D06A702-6E5E-4DD2-AD36-5C2CCC188D7A}">
      <dgm:prSet/>
      <dgm:spPr/>
      <dgm:t>
        <a:bodyPr/>
        <a:lstStyle/>
        <a:p>
          <a:endParaRPr lang="en-US"/>
        </a:p>
      </dgm:t>
    </dgm:pt>
    <dgm:pt modelId="{F2D6D6BD-B675-40B0-826B-ED7CB4288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FAISS for vector similarity search</a:t>
          </a:r>
        </a:p>
      </dgm:t>
    </dgm:pt>
    <dgm:pt modelId="{21CF9968-97A4-43A9-A162-53AA1D8F9013}" type="parTrans" cxnId="{13DBB029-90C4-4D0A-ACCB-4CA7492AAE39}">
      <dgm:prSet/>
      <dgm:spPr/>
      <dgm:t>
        <a:bodyPr/>
        <a:lstStyle/>
        <a:p>
          <a:endParaRPr lang="en-US"/>
        </a:p>
      </dgm:t>
    </dgm:pt>
    <dgm:pt modelId="{441C51C9-E773-4008-8C48-35E61B9B4A3D}" type="sibTrans" cxnId="{13DBB029-90C4-4D0A-ACCB-4CA7492AAE39}">
      <dgm:prSet/>
      <dgm:spPr/>
      <dgm:t>
        <a:bodyPr/>
        <a:lstStyle/>
        <a:p>
          <a:endParaRPr lang="en-US"/>
        </a:p>
      </dgm:t>
    </dgm:pt>
    <dgm:pt modelId="{679F08D4-C414-454D-895C-E98C011FAA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HuggingFace Transformer for text generation</a:t>
          </a:r>
        </a:p>
      </dgm:t>
    </dgm:pt>
    <dgm:pt modelId="{B27F45D7-C0EB-4D43-97D4-15E852376F6A}" type="parTrans" cxnId="{7C4329B3-C860-4094-950C-C5E1A5879D13}">
      <dgm:prSet/>
      <dgm:spPr/>
      <dgm:t>
        <a:bodyPr/>
        <a:lstStyle/>
        <a:p>
          <a:endParaRPr lang="en-US"/>
        </a:p>
      </dgm:t>
    </dgm:pt>
    <dgm:pt modelId="{C1B30E46-929B-4116-A963-1F58BA090BF1}" type="sibTrans" cxnId="{7C4329B3-C860-4094-950C-C5E1A5879D13}">
      <dgm:prSet/>
      <dgm:spPr/>
      <dgm:t>
        <a:bodyPr/>
        <a:lstStyle/>
        <a:p>
          <a:endParaRPr lang="en-US"/>
        </a:p>
      </dgm:t>
    </dgm:pt>
    <dgm:pt modelId="{2EC56776-819D-4576-9AB3-3453E2012C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Database:</a:t>
          </a:r>
          <a:r>
            <a:rPr lang="en-US"/>
            <a:t> CSV files for student and timetable records</a:t>
          </a:r>
        </a:p>
      </dgm:t>
    </dgm:pt>
    <dgm:pt modelId="{1EA02837-741B-4877-9087-CBA5A0CFD6D3}" type="parTrans" cxnId="{8DCAA56C-698C-4F3D-A591-6675D44E502C}">
      <dgm:prSet/>
      <dgm:spPr/>
      <dgm:t>
        <a:bodyPr/>
        <a:lstStyle/>
        <a:p>
          <a:endParaRPr lang="en-US"/>
        </a:p>
      </dgm:t>
    </dgm:pt>
    <dgm:pt modelId="{247E7D7A-431F-4FC2-B5E6-D207C551E8ED}" type="sibTrans" cxnId="{8DCAA56C-698C-4F3D-A591-6675D44E502C}">
      <dgm:prSet/>
      <dgm:spPr/>
      <dgm:t>
        <a:bodyPr/>
        <a:lstStyle/>
        <a:p>
          <a:endParaRPr lang="en-US"/>
        </a:p>
      </dgm:t>
    </dgm:pt>
    <dgm:pt modelId="{9F8F2367-C2DF-41CC-88BA-FA1CE7859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APIs:</a:t>
          </a:r>
          <a:r>
            <a:rPr lang="en-US"/>
            <a:t> Weather data, Gibberish detection</a:t>
          </a:r>
        </a:p>
      </dgm:t>
    </dgm:pt>
    <dgm:pt modelId="{63ACC9CC-52F0-4A4E-970C-CAB2EA59D5F9}" type="parTrans" cxnId="{437B044F-EE97-48B4-99D9-A2477C78A81B}">
      <dgm:prSet/>
      <dgm:spPr/>
      <dgm:t>
        <a:bodyPr/>
        <a:lstStyle/>
        <a:p>
          <a:endParaRPr lang="en-US"/>
        </a:p>
      </dgm:t>
    </dgm:pt>
    <dgm:pt modelId="{DCAAB3DE-FA1B-43E8-AD8C-39CF64B423E1}" type="sibTrans" cxnId="{437B044F-EE97-48B4-99D9-A2477C78A81B}">
      <dgm:prSet/>
      <dgm:spPr/>
      <dgm:t>
        <a:bodyPr/>
        <a:lstStyle/>
        <a:p>
          <a:endParaRPr lang="en-US"/>
        </a:p>
      </dgm:t>
    </dgm:pt>
    <dgm:pt modelId="{F7E3BAFC-9328-4273-B409-4C43742FB911}" type="pres">
      <dgm:prSet presAssocID="{EC05161B-825F-4C93-A346-49E1B3E309CB}" presName="root" presStyleCnt="0">
        <dgm:presLayoutVars>
          <dgm:dir/>
          <dgm:resizeHandles val="exact"/>
        </dgm:presLayoutVars>
      </dgm:prSet>
      <dgm:spPr/>
    </dgm:pt>
    <dgm:pt modelId="{86D5D455-E5A6-4E21-8607-70BAE6FF065C}" type="pres">
      <dgm:prSet presAssocID="{71E75A9B-79A3-4E9D-BE6C-6F62E0DE8131}" presName="compNode" presStyleCnt="0"/>
      <dgm:spPr/>
    </dgm:pt>
    <dgm:pt modelId="{CFA5F5CC-6963-4A05-93AA-712772CF81FB}" type="pres">
      <dgm:prSet presAssocID="{71E75A9B-79A3-4E9D-BE6C-6F62E0DE8131}" presName="bgRect" presStyleLbl="bgShp" presStyleIdx="0" presStyleCnt="5"/>
      <dgm:spPr/>
    </dgm:pt>
    <dgm:pt modelId="{EEFB08D2-2117-4616-85BC-0BE4A622DB08}" type="pres">
      <dgm:prSet presAssocID="{71E75A9B-79A3-4E9D-BE6C-6F62E0DE813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2330FD6-DC52-4D2F-A3CA-AE94FE2D850F}" type="pres">
      <dgm:prSet presAssocID="{71E75A9B-79A3-4E9D-BE6C-6F62E0DE8131}" presName="spaceRect" presStyleCnt="0"/>
      <dgm:spPr/>
    </dgm:pt>
    <dgm:pt modelId="{F93C68C4-10C3-4650-9653-C942B2BCEB79}" type="pres">
      <dgm:prSet presAssocID="{71E75A9B-79A3-4E9D-BE6C-6F62E0DE8131}" presName="parTx" presStyleLbl="revTx" presStyleIdx="0" presStyleCnt="6">
        <dgm:presLayoutVars>
          <dgm:chMax val="0"/>
          <dgm:chPref val="0"/>
        </dgm:presLayoutVars>
      </dgm:prSet>
      <dgm:spPr/>
    </dgm:pt>
    <dgm:pt modelId="{F8E9D92B-F2EB-4A4B-B7EF-BA5139F2805E}" type="pres">
      <dgm:prSet presAssocID="{D4AB7B9C-6E32-4385-919E-C3D1D1F544C2}" presName="sibTrans" presStyleCnt="0"/>
      <dgm:spPr/>
    </dgm:pt>
    <dgm:pt modelId="{6732D2BD-BE25-4610-A76B-83284727F06B}" type="pres">
      <dgm:prSet presAssocID="{A0F78981-E755-4730-B7B9-CF951B268C80}" presName="compNode" presStyleCnt="0"/>
      <dgm:spPr/>
    </dgm:pt>
    <dgm:pt modelId="{429D3B11-FCB5-4146-8CDC-C81461D50962}" type="pres">
      <dgm:prSet presAssocID="{A0F78981-E755-4730-B7B9-CF951B268C80}" presName="bgRect" presStyleLbl="bgShp" presStyleIdx="1" presStyleCnt="5"/>
      <dgm:spPr/>
    </dgm:pt>
    <dgm:pt modelId="{24842F3C-DE33-4EF9-955C-D346A4AD2295}" type="pres">
      <dgm:prSet presAssocID="{A0F78981-E755-4730-B7B9-CF951B268C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662ECB2-77CE-4BD3-86A3-4E3428393DDD}" type="pres">
      <dgm:prSet presAssocID="{A0F78981-E755-4730-B7B9-CF951B268C80}" presName="spaceRect" presStyleCnt="0"/>
      <dgm:spPr/>
    </dgm:pt>
    <dgm:pt modelId="{EEDC7BA5-4F74-4C4E-A45D-E17446F72359}" type="pres">
      <dgm:prSet presAssocID="{A0F78981-E755-4730-B7B9-CF951B268C80}" presName="parTx" presStyleLbl="revTx" presStyleIdx="1" presStyleCnt="6">
        <dgm:presLayoutVars>
          <dgm:chMax val="0"/>
          <dgm:chPref val="0"/>
        </dgm:presLayoutVars>
      </dgm:prSet>
      <dgm:spPr/>
    </dgm:pt>
    <dgm:pt modelId="{E6F1C6AE-768C-4039-B941-F5F75D6F04F3}" type="pres">
      <dgm:prSet presAssocID="{C670951D-75F2-43D8-BF64-7FF984FAFD80}" presName="sibTrans" presStyleCnt="0"/>
      <dgm:spPr/>
    </dgm:pt>
    <dgm:pt modelId="{BAFB6692-69B5-418A-8C27-F383D1AF8E24}" type="pres">
      <dgm:prSet presAssocID="{1C4E9060-4186-4874-83E8-954E5A84BA5D}" presName="compNode" presStyleCnt="0"/>
      <dgm:spPr/>
    </dgm:pt>
    <dgm:pt modelId="{E2F56323-4477-4B28-AD4F-1CCA7F5A022E}" type="pres">
      <dgm:prSet presAssocID="{1C4E9060-4186-4874-83E8-954E5A84BA5D}" presName="bgRect" presStyleLbl="bgShp" presStyleIdx="2" presStyleCnt="5"/>
      <dgm:spPr/>
    </dgm:pt>
    <dgm:pt modelId="{6918E365-3836-41F7-80AA-B5976DBD0611}" type="pres">
      <dgm:prSet presAssocID="{1C4E9060-4186-4874-83E8-954E5A84BA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3582B97-4BCE-4DEC-9B16-279CB5BA7698}" type="pres">
      <dgm:prSet presAssocID="{1C4E9060-4186-4874-83E8-954E5A84BA5D}" presName="spaceRect" presStyleCnt="0"/>
      <dgm:spPr/>
    </dgm:pt>
    <dgm:pt modelId="{97EDBBD9-533C-4C26-9331-24919B891AF8}" type="pres">
      <dgm:prSet presAssocID="{1C4E9060-4186-4874-83E8-954E5A84BA5D}" presName="parTx" presStyleLbl="revTx" presStyleIdx="2" presStyleCnt="6">
        <dgm:presLayoutVars>
          <dgm:chMax val="0"/>
          <dgm:chPref val="0"/>
        </dgm:presLayoutVars>
      </dgm:prSet>
      <dgm:spPr/>
    </dgm:pt>
    <dgm:pt modelId="{A4C664B7-6100-4B0A-9DE1-C44148600E0F}" type="pres">
      <dgm:prSet presAssocID="{1C4E9060-4186-4874-83E8-954E5A84BA5D}" presName="desTx" presStyleLbl="revTx" presStyleIdx="3" presStyleCnt="6">
        <dgm:presLayoutVars/>
      </dgm:prSet>
      <dgm:spPr/>
    </dgm:pt>
    <dgm:pt modelId="{B415DA27-F783-427D-9CDE-2D84C5EE6416}" type="pres">
      <dgm:prSet presAssocID="{4438A58C-C0C1-4B72-8E5A-EAB7F332374F}" presName="sibTrans" presStyleCnt="0"/>
      <dgm:spPr/>
    </dgm:pt>
    <dgm:pt modelId="{E19C1DEA-C394-4C3B-B9C7-3DD9531E6235}" type="pres">
      <dgm:prSet presAssocID="{2EC56776-819D-4576-9AB3-3453E2012CA4}" presName="compNode" presStyleCnt="0"/>
      <dgm:spPr/>
    </dgm:pt>
    <dgm:pt modelId="{4BA7CE40-5E0B-4967-B439-EDEA8D12C9CC}" type="pres">
      <dgm:prSet presAssocID="{2EC56776-819D-4576-9AB3-3453E2012CA4}" presName="bgRect" presStyleLbl="bgShp" presStyleIdx="3" presStyleCnt="5"/>
      <dgm:spPr/>
    </dgm:pt>
    <dgm:pt modelId="{E8644C85-712F-42C4-8D64-130B375187EB}" type="pres">
      <dgm:prSet presAssocID="{2EC56776-819D-4576-9AB3-3453E2012C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EF5B2B-D4DC-4076-BC32-68388EFF0B6F}" type="pres">
      <dgm:prSet presAssocID="{2EC56776-819D-4576-9AB3-3453E2012CA4}" presName="spaceRect" presStyleCnt="0"/>
      <dgm:spPr/>
    </dgm:pt>
    <dgm:pt modelId="{80D9A0CE-487A-422A-8DF3-3D9E1874115C}" type="pres">
      <dgm:prSet presAssocID="{2EC56776-819D-4576-9AB3-3453E2012CA4}" presName="parTx" presStyleLbl="revTx" presStyleIdx="4" presStyleCnt="6">
        <dgm:presLayoutVars>
          <dgm:chMax val="0"/>
          <dgm:chPref val="0"/>
        </dgm:presLayoutVars>
      </dgm:prSet>
      <dgm:spPr/>
    </dgm:pt>
    <dgm:pt modelId="{6F50180D-6360-4EA9-9990-F821D3068104}" type="pres">
      <dgm:prSet presAssocID="{247E7D7A-431F-4FC2-B5E6-D207C551E8ED}" presName="sibTrans" presStyleCnt="0"/>
      <dgm:spPr/>
    </dgm:pt>
    <dgm:pt modelId="{D46D5FE5-9E8A-40A5-B6CD-893A4441BF09}" type="pres">
      <dgm:prSet presAssocID="{9F8F2367-C2DF-41CC-88BA-FA1CE785973F}" presName="compNode" presStyleCnt="0"/>
      <dgm:spPr/>
    </dgm:pt>
    <dgm:pt modelId="{98F7D5F5-9D0A-4FF4-B3AA-29A593D4C23D}" type="pres">
      <dgm:prSet presAssocID="{9F8F2367-C2DF-41CC-88BA-FA1CE785973F}" presName="bgRect" presStyleLbl="bgShp" presStyleIdx="4" presStyleCnt="5"/>
      <dgm:spPr/>
    </dgm:pt>
    <dgm:pt modelId="{521DC9AE-6068-47FB-865D-3A6477230D5B}" type="pres">
      <dgm:prSet presAssocID="{9F8F2367-C2DF-41CC-88BA-FA1CE785973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4DC454E-0424-4940-9A60-54F3F98027EB}" type="pres">
      <dgm:prSet presAssocID="{9F8F2367-C2DF-41CC-88BA-FA1CE785973F}" presName="spaceRect" presStyleCnt="0"/>
      <dgm:spPr/>
    </dgm:pt>
    <dgm:pt modelId="{3AF774F2-41D4-4FD7-8692-FCB784DA5C24}" type="pres">
      <dgm:prSet presAssocID="{9F8F2367-C2DF-41CC-88BA-FA1CE785973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D06A702-6E5E-4DD2-AD36-5C2CCC188D7A}" srcId="{1C4E9060-4186-4874-83E8-954E5A84BA5D}" destId="{1FEEF8F7-2B9D-4F75-BC40-FC95B455CCFE}" srcOrd="0" destOrd="0" parTransId="{1C589680-CD0A-4295-A4F3-65681E03CE64}" sibTransId="{A2902710-F289-41D8-B443-EDB29BBD7660}"/>
    <dgm:cxn modelId="{48EF1D06-559B-4571-BD8F-448929E323ED}" type="presOf" srcId="{1C4E9060-4186-4874-83E8-954E5A84BA5D}" destId="{97EDBBD9-533C-4C26-9331-24919B891AF8}" srcOrd="0" destOrd="0" presId="urn:microsoft.com/office/officeart/2018/2/layout/IconVerticalSolidList"/>
    <dgm:cxn modelId="{4C777211-6E01-4948-A998-672822154218}" srcId="{EC05161B-825F-4C93-A346-49E1B3E309CB}" destId="{1C4E9060-4186-4874-83E8-954E5A84BA5D}" srcOrd="2" destOrd="0" parTransId="{E13F5165-8BB2-4933-BEBF-F658C89211EE}" sibTransId="{4438A58C-C0C1-4B72-8E5A-EAB7F332374F}"/>
    <dgm:cxn modelId="{4A7A5620-EDCC-44E7-81C8-2A4ED3111384}" type="presOf" srcId="{1FEEF8F7-2B9D-4F75-BC40-FC95B455CCFE}" destId="{A4C664B7-6100-4B0A-9DE1-C44148600E0F}" srcOrd="0" destOrd="0" presId="urn:microsoft.com/office/officeart/2018/2/layout/IconVerticalSolidList"/>
    <dgm:cxn modelId="{FDD7D125-3176-40E6-8E5B-051FA596EF8E}" type="presOf" srcId="{2EC56776-819D-4576-9AB3-3453E2012CA4}" destId="{80D9A0CE-487A-422A-8DF3-3D9E1874115C}" srcOrd="0" destOrd="0" presId="urn:microsoft.com/office/officeart/2018/2/layout/IconVerticalSolidList"/>
    <dgm:cxn modelId="{13DBB029-90C4-4D0A-ACCB-4CA7492AAE39}" srcId="{1C4E9060-4186-4874-83E8-954E5A84BA5D}" destId="{F2D6D6BD-B675-40B0-826B-ED7CB4288CDD}" srcOrd="1" destOrd="0" parTransId="{21CF9968-97A4-43A9-A162-53AA1D8F9013}" sibTransId="{441C51C9-E773-4008-8C48-35E61B9B4A3D}"/>
    <dgm:cxn modelId="{85BE6B31-E7C5-44B0-9E9B-E89B72539CFE}" type="presOf" srcId="{71E75A9B-79A3-4E9D-BE6C-6F62E0DE8131}" destId="{F93C68C4-10C3-4650-9653-C942B2BCEB79}" srcOrd="0" destOrd="0" presId="urn:microsoft.com/office/officeart/2018/2/layout/IconVerticalSolidList"/>
    <dgm:cxn modelId="{5731E55B-7EC8-433B-9002-36B4E0CA71AD}" type="presOf" srcId="{9F8F2367-C2DF-41CC-88BA-FA1CE785973F}" destId="{3AF774F2-41D4-4FD7-8692-FCB784DA5C24}" srcOrd="0" destOrd="0" presId="urn:microsoft.com/office/officeart/2018/2/layout/IconVerticalSolidList"/>
    <dgm:cxn modelId="{586EC947-B146-4A15-A6DF-1A93213BF023}" type="presOf" srcId="{679F08D4-C414-454D-895C-E98C011FAA94}" destId="{A4C664B7-6100-4B0A-9DE1-C44148600E0F}" srcOrd="0" destOrd="2" presId="urn:microsoft.com/office/officeart/2018/2/layout/IconVerticalSolidList"/>
    <dgm:cxn modelId="{8DCAA56C-698C-4F3D-A591-6675D44E502C}" srcId="{EC05161B-825F-4C93-A346-49E1B3E309CB}" destId="{2EC56776-819D-4576-9AB3-3453E2012CA4}" srcOrd="3" destOrd="0" parTransId="{1EA02837-741B-4877-9087-CBA5A0CFD6D3}" sibTransId="{247E7D7A-431F-4FC2-B5E6-D207C551E8ED}"/>
    <dgm:cxn modelId="{437B044F-EE97-48B4-99D9-A2477C78A81B}" srcId="{EC05161B-825F-4C93-A346-49E1B3E309CB}" destId="{9F8F2367-C2DF-41CC-88BA-FA1CE785973F}" srcOrd="4" destOrd="0" parTransId="{63ACC9CC-52F0-4A4E-970C-CAB2EA59D5F9}" sibTransId="{DCAAB3DE-FA1B-43E8-AD8C-39CF64B423E1}"/>
    <dgm:cxn modelId="{7FF75780-AF74-411C-ADC7-05A3BDD70CB5}" type="presOf" srcId="{A0F78981-E755-4730-B7B9-CF951B268C80}" destId="{EEDC7BA5-4F74-4C4E-A45D-E17446F72359}" srcOrd="0" destOrd="0" presId="urn:microsoft.com/office/officeart/2018/2/layout/IconVerticalSolidList"/>
    <dgm:cxn modelId="{7C4329B3-C860-4094-950C-C5E1A5879D13}" srcId="{1C4E9060-4186-4874-83E8-954E5A84BA5D}" destId="{679F08D4-C414-454D-895C-E98C011FAA94}" srcOrd="2" destOrd="0" parTransId="{B27F45D7-C0EB-4D43-97D4-15E852376F6A}" sibTransId="{C1B30E46-929B-4116-A963-1F58BA090BF1}"/>
    <dgm:cxn modelId="{0C03CCC1-3074-4618-B57B-F7924CD761C6}" srcId="{EC05161B-825F-4C93-A346-49E1B3E309CB}" destId="{A0F78981-E755-4730-B7B9-CF951B268C80}" srcOrd="1" destOrd="0" parTransId="{E9FFF176-D896-4F36-8627-060F5BA53B78}" sibTransId="{C670951D-75F2-43D8-BF64-7FF984FAFD80}"/>
    <dgm:cxn modelId="{859F9BDC-94B8-489C-8FDE-201D6A9EC596}" type="presOf" srcId="{EC05161B-825F-4C93-A346-49E1B3E309CB}" destId="{F7E3BAFC-9328-4273-B409-4C43742FB911}" srcOrd="0" destOrd="0" presId="urn:microsoft.com/office/officeart/2018/2/layout/IconVerticalSolidList"/>
    <dgm:cxn modelId="{D015E7DD-1EBA-42E7-A0AC-86D179F1E25A}" type="presOf" srcId="{F2D6D6BD-B675-40B0-826B-ED7CB4288CDD}" destId="{A4C664B7-6100-4B0A-9DE1-C44148600E0F}" srcOrd="0" destOrd="1" presId="urn:microsoft.com/office/officeart/2018/2/layout/IconVerticalSolidList"/>
    <dgm:cxn modelId="{E07106E9-F13C-444C-8E9F-9AC180592A83}" srcId="{EC05161B-825F-4C93-A346-49E1B3E309CB}" destId="{71E75A9B-79A3-4E9D-BE6C-6F62E0DE8131}" srcOrd="0" destOrd="0" parTransId="{9970B407-1B73-4C86-B054-329702F5EBBB}" sibTransId="{D4AB7B9C-6E32-4385-919E-C3D1D1F544C2}"/>
    <dgm:cxn modelId="{CCC2F860-7236-46E7-B513-8C1A5B267989}" type="presParOf" srcId="{F7E3BAFC-9328-4273-B409-4C43742FB911}" destId="{86D5D455-E5A6-4E21-8607-70BAE6FF065C}" srcOrd="0" destOrd="0" presId="urn:microsoft.com/office/officeart/2018/2/layout/IconVerticalSolidList"/>
    <dgm:cxn modelId="{4D28AA05-DB73-4A47-956C-209587E87276}" type="presParOf" srcId="{86D5D455-E5A6-4E21-8607-70BAE6FF065C}" destId="{CFA5F5CC-6963-4A05-93AA-712772CF81FB}" srcOrd="0" destOrd="0" presId="urn:microsoft.com/office/officeart/2018/2/layout/IconVerticalSolidList"/>
    <dgm:cxn modelId="{1A60D637-D843-433D-BD14-E9746665D422}" type="presParOf" srcId="{86D5D455-E5A6-4E21-8607-70BAE6FF065C}" destId="{EEFB08D2-2117-4616-85BC-0BE4A622DB08}" srcOrd="1" destOrd="0" presId="urn:microsoft.com/office/officeart/2018/2/layout/IconVerticalSolidList"/>
    <dgm:cxn modelId="{79321938-FE37-488A-A370-7D99DEB3D4D1}" type="presParOf" srcId="{86D5D455-E5A6-4E21-8607-70BAE6FF065C}" destId="{F2330FD6-DC52-4D2F-A3CA-AE94FE2D850F}" srcOrd="2" destOrd="0" presId="urn:microsoft.com/office/officeart/2018/2/layout/IconVerticalSolidList"/>
    <dgm:cxn modelId="{DFDD6E78-CACE-4676-902A-C7513B738D4F}" type="presParOf" srcId="{86D5D455-E5A6-4E21-8607-70BAE6FF065C}" destId="{F93C68C4-10C3-4650-9653-C942B2BCEB79}" srcOrd="3" destOrd="0" presId="urn:microsoft.com/office/officeart/2018/2/layout/IconVerticalSolidList"/>
    <dgm:cxn modelId="{C9AF6A89-D131-4ABD-A407-90928189D1F8}" type="presParOf" srcId="{F7E3BAFC-9328-4273-B409-4C43742FB911}" destId="{F8E9D92B-F2EB-4A4B-B7EF-BA5139F2805E}" srcOrd="1" destOrd="0" presId="urn:microsoft.com/office/officeart/2018/2/layout/IconVerticalSolidList"/>
    <dgm:cxn modelId="{CD596F8C-08BC-4220-B31B-0804E0500AD3}" type="presParOf" srcId="{F7E3BAFC-9328-4273-B409-4C43742FB911}" destId="{6732D2BD-BE25-4610-A76B-83284727F06B}" srcOrd="2" destOrd="0" presId="urn:microsoft.com/office/officeart/2018/2/layout/IconVerticalSolidList"/>
    <dgm:cxn modelId="{23FAADDF-C4E9-43EF-A99A-516E68379452}" type="presParOf" srcId="{6732D2BD-BE25-4610-A76B-83284727F06B}" destId="{429D3B11-FCB5-4146-8CDC-C81461D50962}" srcOrd="0" destOrd="0" presId="urn:microsoft.com/office/officeart/2018/2/layout/IconVerticalSolidList"/>
    <dgm:cxn modelId="{A53B7C58-A549-424F-9A8B-0329078A4016}" type="presParOf" srcId="{6732D2BD-BE25-4610-A76B-83284727F06B}" destId="{24842F3C-DE33-4EF9-955C-D346A4AD2295}" srcOrd="1" destOrd="0" presId="urn:microsoft.com/office/officeart/2018/2/layout/IconVerticalSolidList"/>
    <dgm:cxn modelId="{FD57E3AE-4C6C-43B1-ACE6-F540D6D41361}" type="presParOf" srcId="{6732D2BD-BE25-4610-A76B-83284727F06B}" destId="{2662ECB2-77CE-4BD3-86A3-4E3428393DDD}" srcOrd="2" destOrd="0" presId="urn:microsoft.com/office/officeart/2018/2/layout/IconVerticalSolidList"/>
    <dgm:cxn modelId="{066EF522-C8A9-4BC0-8DDA-EF8FF6745DAD}" type="presParOf" srcId="{6732D2BD-BE25-4610-A76B-83284727F06B}" destId="{EEDC7BA5-4F74-4C4E-A45D-E17446F72359}" srcOrd="3" destOrd="0" presId="urn:microsoft.com/office/officeart/2018/2/layout/IconVerticalSolidList"/>
    <dgm:cxn modelId="{7231D5C3-6F43-4214-BC05-BD1B5D432748}" type="presParOf" srcId="{F7E3BAFC-9328-4273-B409-4C43742FB911}" destId="{E6F1C6AE-768C-4039-B941-F5F75D6F04F3}" srcOrd="3" destOrd="0" presId="urn:microsoft.com/office/officeart/2018/2/layout/IconVerticalSolidList"/>
    <dgm:cxn modelId="{23DF5358-AAF7-49F9-BDDC-12CDF01DC386}" type="presParOf" srcId="{F7E3BAFC-9328-4273-B409-4C43742FB911}" destId="{BAFB6692-69B5-418A-8C27-F383D1AF8E24}" srcOrd="4" destOrd="0" presId="urn:microsoft.com/office/officeart/2018/2/layout/IconVerticalSolidList"/>
    <dgm:cxn modelId="{CE4AE5C0-084C-450C-990C-EC13956E157C}" type="presParOf" srcId="{BAFB6692-69B5-418A-8C27-F383D1AF8E24}" destId="{E2F56323-4477-4B28-AD4F-1CCA7F5A022E}" srcOrd="0" destOrd="0" presId="urn:microsoft.com/office/officeart/2018/2/layout/IconVerticalSolidList"/>
    <dgm:cxn modelId="{1168CF29-0F3F-4470-B3C2-DFE67D42A537}" type="presParOf" srcId="{BAFB6692-69B5-418A-8C27-F383D1AF8E24}" destId="{6918E365-3836-41F7-80AA-B5976DBD0611}" srcOrd="1" destOrd="0" presId="urn:microsoft.com/office/officeart/2018/2/layout/IconVerticalSolidList"/>
    <dgm:cxn modelId="{61434F30-9971-4B12-A2E6-E685A020097A}" type="presParOf" srcId="{BAFB6692-69B5-418A-8C27-F383D1AF8E24}" destId="{53582B97-4BCE-4DEC-9B16-279CB5BA7698}" srcOrd="2" destOrd="0" presId="urn:microsoft.com/office/officeart/2018/2/layout/IconVerticalSolidList"/>
    <dgm:cxn modelId="{1F827BC3-9FCB-4643-9815-2282BE154630}" type="presParOf" srcId="{BAFB6692-69B5-418A-8C27-F383D1AF8E24}" destId="{97EDBBD9-533C-4C26-9331-24919B891AF8}" srcOrd="3" destOrd="0" presId="urn:microsoft.com/office/officeart/2018/2/layout/IconVerticalSolidList"/>
    <dgm:cxn modelId="{ACBCB060-396F-4A06-86EB-80FDE24D12B4}" type="presParOf" srcId="{BAFB6692-69B5-418A-8C27-F383D1AF8E24}" destId="{A4C664B7-6100-4B0A-9DE1-C44148600E0F}" srcOrd="4" destOrd="0" presId="urn:microsoft.com/office/officeart/2018/2/layout/IconVerticalSolidList"/>
    <dgm:cxn modelId="{3153622A-F0D0-463F-9F0F-77D53797D9AE}" type="presParOf" srcId="{F7E3BAFC-9328-4273-B409-4C43742FB911}" destId="{B415DA27-F783-427D-9CDE-2D84C5EE6416}" srcOrd="5" destOrd="0" presId="urn:microsoft.com/office/officeart/2018/2/layout/IconVerticalSolidList"/>
    <dgm:cxn modelId="{128C3F44-F979-432F-80EF-DD7DBDF2725C}" type="presParOf" srcId="{F7E3BAFC-9328-4273-B409-4C43742FB911}" destId="{E19C1DEA-C394-4C3B-B9C7-3DD9531E6235}" srcOrd="6" destOrd="0" presId="urn:microsoft.com/office/officeart/2018/2/layout/IconVerticalSolidList"/>
    <dgm:cxn modelId="{381156B1-50B8-4048-AF0A-9EFDA50A0050}" type="presParOf" srcId="{E19C1DEA-C394-4C3B-B9C7-3DD9531E6235}" destId="{4BA7CE40-5E0B-4967-B439-EDEA8D12C9CC}" srcOrd="0" destOrd="0" presId="urn:microsoft.com/office/officeart/2018/2/layout/IconVerticalSolidList"/>
    <dgm:cxn modelId="{EE2AD6DC-904F-481A-9922-7F554BADC7F2}" type="presParOf" srcId="{E19C1DEA-C394-4C3B-B9C7-3DD9531E6235}" destId="{E8644C85-712F-42C4-8D64-130B375187EB}" srcOrd="1" destOrd="0" presId="urn:microsoft.com/office/officeart/2018/2/layout/IconVerticalSolidList"/>
    <dgm:cxn modelId="{5E8F9BA2-A2F2-4EDA-BC2A-C306FC6C5CC8}" type="presParOf" srcId="{E19C1DEA-C394-4C3B-B9C7-3DD9531E6235}" destId="{06EF5B2B-D4DC-4076-BC32-68388EFF0B6F}" srcOrd="2" destOrd="0" presId="urn:microsoft.com/office/officeart/2018/2/layout/IconVerticalSolidList"/>
    <dgm:cxn modelId="{6423CFA2-8F1B-47A0-8E16-DA68B5A3D177}" type="presParOf" srcId="{E19C1DEA-C394-4C3B-B9C7-3DD9531E6235}" destId="{80D9A0CE-487A-422A-8DF3-3D9E1874115C}" srcOrd="3" destOrd="0" presId="urn:microsoft.com/office/officeart/2018/2/layout/IconVerticalSolidList"/>
    <dgm:cxn modelId="{199F53EC-A219-41B7-97AA-9EC208B3BF27}" type="presParOf" srcId="{F7E3BAFC-9328-4273-B409-4C43742FB911}" destId="{6F50180D-6360-4EA9-9990-F821D3068104}" srcOrd="7" destOrd="0" presId="urn:microsoft.com/office/officeart/2018/2/layout/IconVerticalSolidList"/>
    <dgm:cxn modelId="{2762DF7B-0BD4-4230-8B44-19B4574EC315}" type="presParOf" srcId="{F7E3BAFC-9328-4273-B409-4C43742FB911}" destId="{D46D5FE5-9E8A-40A5-B6CD-893A4441BF09}" srcOrd="8" destOrd="0" presId="urn:microsoft.com/office/officeart/2018/2/layout/IconVerticalSolidList"/>
    <dgm:cxn modelId="{C3C005CA-D867-4002-9036-560A2E2FEE4C}" type="presParOf" srcId="{D46D5FE5-9E8A-40A5-B6CD-893A4441BF09}" destId="{98F7D5F5-9D0A-4FF4-B3AA-29A593D4C23D}" srcOrd="0" destOrd="0" presId="urn:microsoft.com/office/officeart/2018/2/layout/IconVerticalSolidList"/>
    <dgm:cxn modelId="{6AF0D720-19C2-42FA-9E8F-9CB50A302DF8}" type="presParOf" srcId="{D46D5FE5-9E8A-40A5-B6CD-893A4441BF09}" destId="{521DC9AE-6068-47FB-865D-3A6477230D5B}" srcOrd="1" destOrd="0" presId="urn:microsoft.com/office/officeart/2018/2/layout/IconVerticalSolidList"/>
    <dgm:cxn modelId="{564C5E26-420E-48A6-8A7D-F644CE478B59}" type="presParOf" srcId="{D46D5FE5-9E8A-40A5-B6CD-893A4441BF09}" destId="{F4DC454E-0424-4940-9A60-54F3F98027EB}" srcOrd="2" destOrd="0" presId="urn:microsoft.com/office/officeart/2018/2/layout/IconVerticalSolidList"/>
    <dgm:cxn modelId="{C403B811-8C41-40B9-ACE2-FA9C70E050E5}" type="presParOf" srcId="{D46D5FE5-9E8A-40A5-B6CD-893A4441BF09}" destId="{3AF774F2-41D4-4FD7-8692-FCB784DA5C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18129-6C22-44DF-9318-C6B3A853E6AC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BD36E6-09BB-4DC7-BF57-1E385801A5FC}">
      <dgm:prSet/>
      <dgm:spPr/>
      <dgm:t>
        <a:bodyPr/>
        <a:lstStyle/>
        <a:p>
          <a:r>
            <a:rPr lang="en-US"/>
            <a:t>User enters a query in the chatbot interface.</a:t>
          </a:r>
        </a:p>
      </dgm:t>
    </dgm:pt>
    <dgm:pt modelId="{48F096E8-636C-41F7-9BD0-DE066DE8E3D4}" type="parTrans" cxnId="{BE7E79E0-E14D-4BD8-B32F-6DE52ED8DF77}">
      <dgm:prSet/>
      <dgm:spPr/>
      <dgm:t>
        <a:bodyPr/>
        <a:lstStyle/>
        <a:p>
          <a:endParaRPr lang="en-US"/>
        </a:p>
      </dgm:t>
    </dgm:pt>
    <dgm:pt modelId="{86D49C20-49E5-4E26-B25C-F16778C708F0}" type="sibTrans" cxnId="{BE7E79E0-E14D-4BD8-B32F-6DE52ED8DF77}">
      <dgm:prSet/>
      <dgm:spPr/>
      <dgm:t>
        <a:bodyPr/>
        <a:lstStyle/>
        <a:p>
          <a:endParaRPr lang="en-US"/>
        </a:p>
      </dgm:t>
    </dgm:pt>
    <dgm:pt modelId="{42022FD5-4C03-4ADD-872C-DA2713098A64}">
      <dgm:prSet/>
      <dgm:spPr/>
      <dgm:t>
        <a:bodyPr/>
        <a:lstStyle/>
        <a:p>
          <a:r>
            <a:rPr lang="en-US"/>
            <a:t>Input is preprocessed and checked for gibberish.</a:t>
          </a:r>
        </a:p>
      </dgm:t>
    </dgm:pt>
    <dgm:pt modelId="{972703EC-48AD-4756-9424-A792E48733C7}" type="parTrans" cxnId="{AF8F3704-2F02-4AAE-9A84-7DEE014ED21C}">
      <dgm:prSet/>
      <dgm:spPr/>
      <dgm:t>
        <a:bodyPr/>
        <a:lstStyle/>
        <a:p>
          <a:endParaRPr lang="en-US"/>
        </a:p>
      </dgm:t>
    </dgm:pt>
    <dgm:pt modelId="{18DA50C8-267B-47BB-B42F-CDB62443C3E9}" type="sibTrans" cxnId="{AF8F3704-2F02-4AAE-9A84-7DEE014ED21C}">
      <dgm:prSet/>
      <dgm:spPr/>
      <dgm:t>
        <a:bodyPr/>
        <a:lstStyle/>
        <a:p>
          <a:endParaRPr lang="en-US"/>
        </a:p>
      </dgm:t>
    </dgm:pt>
    <dgm:pt modelId="{9C5C476E-8AA2-4632-8C36-645D3C7DC227}">
      <dgm:prSet/>
      <dgm:spPr/>
      <dgm:t>
        <a:bodyPr/>
        <a:lstStyle/>
        <a:p>
          <a:r>
            <a:rPr lang="en-US"/>
            <a:t>Embedding model converts the text into vector form.</a:t>
          </a:r>
        </a:p>
      </dgm:t>
    </dgm:pt>
    <dgm:pt modelId="{8F0C030B-1144-478A-90E3-0EC0F3348B86}" type="parTrans" cxnId="{EEDF4D79-D2BF-4937-B788-C901C4B6F2E3}">
      <dgm:prSet/>
      <dgm:spPr/>
      <dgm:t>
        <a:bodyPr/>
        <a:lstStyle/>
        <a:p>
          <a:endParaRPr lang="en-US"/>
        </a:p>
      </dgm:t>
    </dgm:pt>
    <dgm:pt modelId="{AB7DCD0E-5DFA-4CCA-AED9-2FB26F55E487}" type="sibTrans" cxnId="{EEDF4D79-D2BF-4937-B788-C901C4B6F2E3}">
      <dgm:prSet/>
      <dgm:spPr/>
      <dgm:t>
        <a:bodyPr/>
        <a:lstStyle/>
        <a:p>
          <a:endParaRPr lang="en-US"/>
        </a:p>
      </dgm:t>
    </dgm:pt>
    <dgm:pt modelId="{F9E80503-4669-40D6-BB75-8B58EB2C0E8B}">
      <dgm:prSet/>
      <dgm:spPr/>
      <dgm:t>
        <a:bodyPr/>
        <a:lstStyle/>
        <a:p>
          <a:r>
            <a:rPr lang="en-US"/>
            <a:t>FAISS searches for similar records in stored data.</a:t>
          </a:r>
        </a:p>
      </dgm:t>
    </dgm:pt>
    <dgm:pt modelId="{8BD0EADB-871F-4E22-9170-183D649F4E65}" type="parTrans" cxnId="{F38644CB-07B1-4397-B459-00AE0472354B}">
      <dgm:prSet/>
      <dgm:spPr/>
      <dgm:t>
        <a:bodyPr/>
        <a:lstStyle/>
        <a:p>
          <a:endParaRPr lang="en-US"/>
        </a:p>
      </dgm:t>
    </dgm:pt>
    <dgm:pt modelId="{3E903D38-A212-4A30-AE11-0F97B6D5A367}" type="sibTrans" cxnId="{F38644CB-07B1-4397-B459-00AE0472354B}">
      <dgm:prSet/>
      <dgm:spPr/>
      <dgm:t>
        <a:bodyPr/>
        <a:lstStyle/>
        <a:p>
          <a:endParaRPr lang="en-US"/>
        </a:p>
      </dgm:t>
    </dgm:pt>
    <dgm:pt modelId="{621AF3D4-7C30-4C18-A1E7-FA0566B2E068}">
      <dgm:prSet/>
      <dgm:spPr/>
      <dgm:t>
        <a:bodyPr/>
        <a:lstStyle/>
        <a:p>
          <a:r>
            <a:rPr lang="en-US"/>
            <a:t>Transformer model generates a natural language response.</a:t>
          </a:r>
        </a:p>
      </dgm:t>
    </dgm:pt>
    <dgm:pt modelId="{C0E0169D-882A-46DA-9E52-A1F9F3982B1E}" type="parTrans" cxnId="{80609AC5-CC2D-4215-BA74-ABDF837D195E}">
      <dgm:prSet/>
      <dgm:spPr/>
      <dgm:t>
        <a:bodyPr/>
        <a:lstStyle/>
        <a:p>
          <a:endParaRPr lang="en-US"/>
        </a:p>
      </dgm:t>
    </dgm:pt>
    <dgm:pt modelId="{5660A5B0-1A78-42E3-A851-22C6C9240166}" type="sibTrans" cxnId="{80609AC5-CC2D-4215-BA74-ABDF837D195E}">
      <dgm:prSet/>
      <dgm:spPr/>
      <dgm:t>
        <a:bodyPr/>
        <a:lstStyle/>
        <a:p>
          <a:endParaRPr lang="en-US"/>
        </a:p>
      </dgm:t>
    </dgm:pt>
    <dgm:pt modelId="{E439C776-AF45-477B-895B-736A421A19D9}">
      <dgm:prSet/>
      <dgm:spPr/>
      <dgm:t>
        <a:bodyPr/>
        <a:lstStyle/>
        <a:p>
          <a:r>
            <a:rPr lang="en-US"/>
            <a:t>The answer is displayed to the user.</a:t>
          </a:r>
        </a:p>
      </dgm:t>
    </dgm:pt>
    <dgm:pt modelId="{379A7BD0-44CB-4383-B357-4C72DD8349C7}" type="parTrans" cxnId="{B031F9BD-61CA-4959-B5AA-BF51C31DAF4C}">
      <dgm:prSet/>
      <dgm:spPr/>
      <dgm:t>
        <a:bodyPr/>
        <a:lstStyle/>
        <a:p>
          <a:endParaRPr lang="en-US"/>
        </a:p>
      </dgm:t>
    </dgm:pt>
    <dgm:pt modelId="{8E698FE5-38A0-4324-8165-47E1BE6C59DB}" type="sibTrans" cxnId="{B031F9BD-61CA-4959-B5AA-BF51C31DAF4C}">
      <dgm:prSet/>
      <dgm:spPr/>
      <dgm:t>
        <a:bodyPr/>
        <a:lstStyle/>
        <a:p>
          <a:endParaRPr lang="en-US"/>
        </a:p>
      </dgm:t>
    </dgm:pt>
    <dgm:pt modelId="{DFBE9F10-D84E-46B8-9D28-62849F0F6639}" type="pres">
      <dgm:prSet presAssocID="{FA118129-6C22-44DF-9318-C6B3A853E6AC}" presName="Name0" presStyleCnt="0">
        <dgm:presLayoutVars>
          <dgm:dir/>
          <dgm:animLvl val="lvl"/>
          <dgm:resizeHandles val="exact"/>
        </dgm:presLayoutVars>
      </dgm:prSet>
      <dgm:spPr/>
    </dgm:pt>
    <dgm:pt modelId="{2F091789-444F-4E46-861B-A2D4EB12F467}" type="pres">
      <dgm:prSet presAssocID="{94BD36E6-09BB-4DC7-BF57-1E385801A5FC}" presName="linNode" presStyleCnt="0"/>
      <dgm:spPr/>
    </dgm:pt>
    <dgm:pt modelId="{75241F16-71E6-45E4-B3D4-AB685ABF39EF}" type="pres">
      <dgm:prSet presAssocID="{94BD36E6-09BB-4DC7-BF57-1E385801A5FC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F5564622-305B-4987-B260-FCDC292D2B6F}" type="pres">
      <dgm:prSet presAssocID="{86D49C20-49E5-4E26-B25C-F16778C708F0}" presName="sp" presStyleCnt="0"/>
      <dgm:spPr/>
    </dgm:pt>
    <dgm:pt modelId="{9FBB23BD-0C0B-4F2F-8114-A47D2D56FA4B}" type="pres">
      <dgm:prSet presAssocID="{42022FD5-4C03-4ADD-872C-DA2713098A64}" presName="linNode" presStyleCnt="0"/>
      <dgm:spPr/>
    </dgm:pt>
    <dgm:pt modelId="{DB6E79A8-76DD-4D37-BC59-217719BDD86C}" type="pres">
      <dgm:prSet presAssocID="{42022FD5-4C03-4ADD-872C-DA2713098A64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37725ED1-C6E5-4603-9433-3AA286D40042}" type="pres">
      <dgm:prSet presAssocID="{18DA50C8-267B-47BB-B42F-CDB62443C3E9}" presName="sp" presStyleCnt="0"/>
      <dgm:spPr/>
    </dgm:pt>
    <dgm:pt modelId="{FF2C9B4B-3E44-47FC-990E-99B36F55E59C}" type="pres">
      <dgm:prSet presAssocID="{9C5C476E-8AA2-4632-8C36-645D3C7DC227}" presName="linNode" presStyleCnt="0"/>
      <dgm:spPr/>
    </dgm:pt>
    <dgm:pt modelId="{79822A04-0740-4BB8-A689-DF97AD1A18E6}" type="pres">
      <dgm:prSet presAssocID="{9C5C476E-8AA2-4632-8C36-645D3C7DC227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A27BFE99-7C6D-4241-8867-13FB1CAEF57B}" type="pres">
      <dgm:prSet presAssocID="{AB7DCD0E-5DFA-4CCA-AED9-2FB26F55E487}" presName="sp" presStyleCnt="0"/>
      <dgm:spPr/>
    </dgm:pt>
    <dgm:pt modelId="{79949118-62D0-4333-AE9C-7EE83A790525}" type="pres">
      <dgm:prSet presAssocID="{F9E80503-4669-40D6-BB75-8B58EB2C0E8B}" presName="linNode" presStyleCnt="0"/>
      <dgm:spPr/>
    </dgm:pt>
    <dgm:pt modelId="{ABD4FDDF-D018-400D-9FAF-B462F00DDF3B}" type="pres">
      <dgm:prSet presAssocID="{F9E80503-4669-40D6-BB75-8B58EB2C0E8B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FFDC4D8-8085-40E9-A4CA-391FF26BA242}" type="pres">
      <dgm:prSet presAssocID="{3E903D38-A212-4A30-AE11-0F97B6D5A367}" presName="sp" presStyleCnt="0"/>
      <dgm:spPr/>
    </dgm:pt>
    <dgm:pt modelId="{71B14FFE-A8DF-4431-B2E8-2FD82CEA5175}" type="pres">
      <dgm:prSet presAssocID="{621AF3D4-7C30-4C18-A1E7-FA0566B2E068}" presName="linNode" presStyleCnt="0"/>
      <dgm:spPr/>
    </dgm:pt>
    <dgm:pt modelId="{77E7DF3C-B160-4DC9-835A-ED8B1215E2D7}" type="pres">
      <dgm:prSet presAssocID="{621AF3D4-7C30-4C18-A1E7-FA0566B2E068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F9A0EE5C-10EE-4C42-AF3D-147CFA48D6DC}" type="pres">
      <dgm:prSet presAssocID="{5660A5B0-1A78-42E3-A851-22C6C9240166}" presName="sp" presStyleCnt="0"/>
      <dgm:spPr/>
    </dgm:pt>
    <dgm:pt modelId="{7F8D3098-2829-4605-A0AD-677100B909DA}" type="pres">
      <dgm:prSet presAssocID="{E439C776-AF45-477B-895B-736A421A19D9}" presName="linNode" presStyleCnt="0"/>
      <dgm:spPr/>
    </dgm:pt>
    <dgm:pt modelId="{CF58E272-F922-4559-937C-4EB35D595C31}" type="pres">
      <dgm:prSet presAssocID="{E439C776-AF45-477B-895B-736A421A19D9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AF8F3704-2F02-4AAE-9A84-7DEE014ED21C}" srcId="{FA118129-6C22-44DF-9318-C6B3A853E6AC}" destId="{42022FD5-4C03-4ADD-872C-DA2713098A64}" srcOrd="1" destOrd="0" parTransId="{972703EC-48AD-4756-9424-A792E48733C7}" sibTransId="{18DA50C8-267B-47BB-B42F-CDB62443C3E9}"/>
    <dgm:cxn modelId="{0042760B-ECA0-4BB0-83AC-42AF636FC654}" type="presOf" srcId="{42022FD5-4C03-4ADD-872C-DA2713098A64}" destId="{DB6E79A8-76DD-4D37-BC59-217719BDD86C}" srcOrd="0" destOrd="0" presId="urn:microsoft.com/office/officeart/2005/8/layout/vList5"/>
    <dgm:cxn modelId="{EA8CD91A-A125-480F-8E2A-EAC16650A270}" type="presOf" srcId="{94BD36E6-09BB-4DC7-BF57-1E385801A5FC}" destId="{75241F16-71E6-45E4-B3D4-AB685ABF39EF}" srcOrd="0" destOrd="0" presId="urn:microsoft.com/office/officeart/2005/8/layout/vList5"/>
    <dgm:cxn modelId="{4E943125-4EAF-44AB-AD68-F2DE77CC825E}" type="presOf" srcId="{9C5C476E-8AA2-4632-8C36-645D3C7DC227}" destId="{79822A04-0740-4BB8-A689-DF97AD1A18E6}" srcOrd="0" destOrd="0" presId="urn:microsoft.com/office/officeart/2005/8/layout/vList5"/>
    <dgm:cxn modelId="{E5EA2D4A-1BBD-4E3B-A8D0-6F6C33A5C10E}" type="presOf" srcId="{FA118129-6C22-44DF-9318-C6B3A853E6AC}" destId="{DFBE9F10-D84E-46B8-9D28-62849F0F6639}" srcOrd="0" destOrd="0" presId="urn:microsoft.com/office/officeart/2005/8/layout/vList5"/>
    <dgm:cxn modelId="{B689DE74-D9E5-4D90-9DC9-4294156B3D0C}" type="presOf" srcId="{E439C776-AF45-477B-895B-736A421A19D9}" destId="{CF58E272-F922-4559-937C-4EB35D595C31}" srcOrd="0" destOrd="0" presId="urn:microsoft.com/office/officeart/2005/8/layout/vList5"/>
    <dgm:cxn modelId="{EEDF4D79-D2BF-4937-B788-C901C4B6F2E3}" srcId="{FA118129-6C22-44DF-9318-C6B3A853E6AC}" destId="{9C5C476E-8AA2-4632-8C36-645D3C7DC227}" srcOrd="2" destOrd="0" parTransId="{8F0C030B-1144-478A-90E3-0EC0F3348B86}" sibTransId="{AB7DCD0E-5DFA-4CCA-AED9-2FB26F55E487}"/>
    <dgm:cxn modelId="{B468A88A-5328-4771-8E6D-9A77AC73A046}" type="presOf" srcId="{621AF3D4-7C30-4C18-A1E7-FA0566B2E068}" destId="{77E7DF3C-B160-4DC9-835A-ED8B1215E2D7}" srcOrd="0" destOrd="0" presId="urn:microsoft.com/office/officeart/2005/8/layout/vList5"/>
    <dgm:cxn modelId="{FA10EFBB-D585-40D3-B416-9F543BE95FBE}" type="presOf" srcId="{F9E80503-4669-40D6-BB75-8B58EB2C0E8B}" destId="{ABD4FDDF-D018-400D-9FAF-B462F00DDF3B}" srcOrd="0" destOrd="0" presId="urn:microsoft.com/office/officeart/2005/8/layout/vList5"/>
    <dgm:cxn modelId="{B031F9BD-61CA-4959-B5AA-BF51C31DAF4C}" srcId="{FA118129-6C22-44DF-9318-C6B3A853E6AC}" destId="{E439C776-AF45-477B-895B-736A421A19D9}" srcOrd="5" destOrd="0" parTransId="{379A7BD0-44CB-4383-B357-4C72DD8349C7}" sibTransId="{8E698FE5-38A0-4324-8165-47E1BE6C59DB}"/>
    <dgm:cxn modelId="{80609AC5-CC2D-4215-BA74-ABDF837D195E}" srcId="{FA118129-6C22-44DF-9318-C6B3A853E6AC}" destId="{621AF3D4-7C30-4C18-A1E7-FA0566B2E068}" srcOrd="4" destOrd="0" parTransId="{C0E0169D-882A-46DA-9E52-A1F9F3982B1E}" sibTransId="{5660A5B0-1A78-42E3-A851-22C6C9240166}"/>
    <dgm:cxn modelId="{F38644CB-07B1-4397-B459-00AE0472354B}" srcId="{FA118129-6C22-44DF-9318-C6B3A853E6AC}" destId="{F9E80503-4669-40D6-BB75-8B58EB2C0E8B}" srcOrd="3" destOrd="0" parTransId="{8BD0EADB-871F-4E22-9170-183D649F4E65}" sibTransId="{3E903D38-A212-4A30-AE11-0F97B6D5A367}"/>
    <dgm:cxn modelId="{BE7E79E0-E14D-4BD8-B32F-6DE52ED8DF77}" srcId="{FA118129-6C22-44DF-9318-C6B3A853E6AC}" destId="{94BD36E6-09BB-4DC7-BF57-1E385801A5FC}" srcOrd="0" destOrd="0" parTransId="{48F096E8-636C-41F7-9BD0-DE066DE8E3D4}" sibTransId="{86D49C20-49E5-4E26-B25C-F16778C708F0}"/>
    <dgm:cxn modelId="{A49517FA-5F36-434C-98BD-0D3FF6E67781}" type="presParOf" srcId="{DFBE9F10-D84E-46B8-9D28-62849F0F6639}" destId="{2F091789-444F-4E46-861B-A2D4EB12F467}" srcOrd="0" destOrd="0" presId="urn:microsoft.com/office/officeart/2005/8/layout/vList5"/>
    <dgm:cxn modelId="{4B1CBF0C-097A-4B59-8717-70AFAE675DDC}" type="presParOf" srcId="{2F091789-444F-4E46-861B-A2D4EB12F467}" destId="{75241F16-71E6-45E4-B3D4-AB685ABF39EF}" srcOrd="0" destOrd="0" presId="urn:microsoft.com/office/officeart/2005/8/layout/vList5"/>
    <dgm:cxn modelId="{E3E64D63-554B-41E3-BC39-3413E4BED50E}" type="presParOf" srcId="{DFBE9F10-D84E-46B8-9D28-62849F0F6639}" destId="{F5564622-305B-4987-B260-FCDC292D2B6F}" srcOrd="1" destOrd="0" presId="urn:microsoft.com/office/officeart/2005/8/layout/vList5"/>
    <dgm:cxn modelId="{14653643-1861-45EE-AFB7-EB527FF400DF}" type="presParOf" srcId="{DFBE9F10-D84E-46B8-9D28-62849F0F6639}" destId="{9FBB23BD-0C0B-4F2F-8114-A47D2D56FA4B}" srcOrd="2" destOrd="0" presId="urn:microsoft.com/office/officeart/2005/8/layout/vList5"/>
    <dgm:cxn modelId="{019C363F-EE99-4F90-987D-2B756C06ABC2}" type="presParOf" srcId="{9FBB23BD-0C0B-4F2F-8114-A47D2D56FA4B}" destId="{DB6E79A8-76DD-4D37-BC59-217719BDD86C}" srcOrd="0" destOrd="0" presId="urn:microsoft.com/office/officeart/2005/8/layout/vList5"/>
    <dgm:cxn modelId="{9A97767E-E6C4-4F60-AA3F-EBBCCB7CB874}" type="presParOf" srcId="{DFBE9F10-D84E-46B8-9D28-62849F0F6639}" destId="{37725ED1-C6E5-4603-9433-3AA286D40042}" srcOrd="3" destOrd="0" presId="urn:microsoft.com/office/officeart/2005/8/layout/vList5"/>
    <dgm:cxn modelId="{91BDE4D8-3838-4E4C-B38F-BBA8707EAFE3}" type="presParOf" srcId="{DFBE9F10-D84E-46B8-9D28-62849F0F6639}" destId="{FF2C9B4B-3E44-47FC-990E-99B36F55E59C}" srcOrd="4" destOrd="0" presId="urn:microsoft.com/office/officeart/2005/8/layout/vList5"/>
    <dgm:cxn modelId="{F31D08B8-FA5D-49D2-9777-26762C5AB197}" type="presParOf" srcId="{FF2C9B4B-3E44-47FC-990E-99B36F55E59C}" destId="{79822A04-0740-4BB8-A689-DF97AD1A18E6}" srcOrd="0" destOrd="0" presId="urn:microsoft.com/office/officeart/2005/8/layout/vList5"/>
    <dgm:cxn modelId="{98556098-46A2-4FDC-BDDC-865A18B5BF61}" type="presParOf" srcId="{DFBE9F10-D84E-46B8-9D28-62849F0F6639}" destId="{A27BFE99-7C6D-4241-8867-13FB1CAEF57B}" srcOrd="5" destOrd="0" presId="urn:microsoft.com/office/officeart/2005/8/layout/vList5"/>
    <dgm:cxn modelId="{4C16C22A-AED4-4697-A313-8F5EECD1FC7C}" type="presParOf" srcId="{DFBE9F10-D84E-46B8-9D28-62849F0F6639}" destId="{79949118-62D0-4333-AE9C-7EE83A790525}" srcOrd="6" destOrd="0" presId="urn:microsoft.com/office/officeart/2005/8/layout/vList5"/>
    <dgm:cxn modelId="{3B747406-68E1-4FF9-B364-D21969F08842}" type="presParOf" srcId="{79949118-62D0-4333-AE9C-7EE83A790525}" destId="{ABD4FDDF-D018-400D-9FAF-B462F00DDF3B}" srcOrd="0" destOrd="0" presId="urn:microsoft.com/office/officeart/2005/8/layout/vList5"/>
    <dgm:cxn modelId="{DB512DC9-31DC-4301-97F6-138851E36EFC}" type="presParOf" srcId="{DFBE9F10-D84E-46B8-9D28-62849F0F6639}" destId="{6FFDC4D8-8085-40E9-A4CA-391FF26BA242}" srcOrd="7" destOrd="0" presId="urn:microsoft.com/office/officeart/2005/8/layout/vList5"/>
    <dgm:cxn modelId="{902EF5F9-8BEC-4E66-A838-C8A3C68AECA6}" type="presParOf" srcId="{DFBE9F10-D84E-46B8-9D28-62849F0F6639}" destId="{71B14FFE-A8DF-4431-B2E8-2FD82CEA5175}" srcOrd="8" destOrd="0" presId="urn:microsoft.com/office/officeart/2005/8/layout/vList5"/>
    <dgm:cxn modelId="{05657FDC-F195-4A9C-B17A-9A58B0C13232}" type="presParOf" srcId="{71B14FFE-A8DF-4431-B2E8-2FD82CEA5175}" destId="{77E7DF3C-B160-4DC9-835A-ED8B1215E2D7}" srcOrd="0" destOrd="0" presId="urn:microsoft.com/office/officeart/2005/8/layout/vList5"/>
    <dgm:cxn modelId="{DF0154E0-6E6B-4956-B412-82C6D9DE96D1}" type="presParOf" srcId="{DFBE9F10-D84E-46B8-9D28-62849F0F6639}" destId="{F9A0EE5C-10EE-4C42-AF3D-147CFA48D6DC}" srcOrd="9" destOrd="0" presId="urn:microsoft.com/office/officeart/2005/8/layout/vList5"/>
    <dgm:cxn modelId="{4872E386-554E-4B50-B60D-66FC53D01093}" type="presParOf" srcId="{DFBE9F10-D84E-46B8-9D28-62849F0F6639}" destId="{7F8D3098-2829-4605-A0AD-677100B909DA}" srcOrd="10" destOrd="0" presId="urn:microsoft.com/office/officeart/2005/8/layout/vList5"/>
    <dgm:cxn modelId="{7DAAEB0F-BA98-45B3-A46C-DA7C14B98F9E}" type="presParOf" srcId="{7F8D3098-2829-4605-A0AD-677100B909DA}" destId="{CF58E272-F922-4559-937C-4EB35D595C3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68E6C8-8F2F-48F1-A02E-8E113D9AD7B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ACB68C-CF00-4F3A-8E24-DCA727145428}">
      <dgm:prSet/>
      <dgm:spPr/>
      <dgm:t>
        <a:bodyPr/>
        <a:lstStyle/>
        <a:p>
          <a:r>
            <a:rPr lang="en-US"/>
            <a:t>🪑 </a:t>
          </a:r>
          <a:r>
            <a:rPr lang="en-US" b="1"/>
            <a:t>Seat Allocation Search</a:t>
          </a:r>
          <a:endParaRPr lang="en-US"/>
        </a:p>
      </dgm:t>
    </dgm:pt>
    <dgm:pt modelId="{BC31F473-E3E1-445B-9CFB-FFA9C72C7175}" type="parTrans" cxnId="{51F36D6D-2719-47CE-86E5-2C31B15A5889}">
      <dgm:prSet/>
      <dgm:spPr/>
      <dgm:t>
        <a:bodyPr/>
        <a:lstStyle/>
        <a:p>
          <a:endParaRPr lang="en-US"/>
        </a:p>
      </dgm:t>
    </dgm:pt>
    <dgm:pt modelId="{D8A7FCE8-D470-4D23-810F-CC5ED8105FF0}" type="sibTrans" cxnId="{51F36D6D-2719-47CE-86E5-2C31B15A5889}">
      <dgm:prSet/>
      <dgm:spPr/>
      <dgm:t>
        <a:bodyPr/>
        <a:lstStyle/>
        <a:p>
          <a:endParaRPr lang="en-US"/>
        </a:p>
      </dgm:t>
    </dgm:pt>
    <dgm:pt modelId="{92E64377-23A5-4CB5-8115-39395279BB18}">
      <dgm:prSet/>
      <dgm:spPr/>
      <dgm:t>
        <a:bodyPr/>
        <a:lstStyle/>
        <a:p>
          <a:r>
            <a:rPr lang="en-US"/>
            <a:t>🕒 </a:t>
          </a:r>
          <a:r>
            <a:rPr lang="en-US" b="1"/>
            <a:t>Timetable Retrieval System</a:t>
          </a:r>
          <a:endParaRPr lang="en-US"/>
        </a:p>
      </dgm:t>
    </dgm:pt>
    <dgm:pt modelId="{78292B65-C445-4420-B909-973FC6A00BE9}" type="parTrans" cxnId="{BC0A0763-0121-4B87-A37D-16528A327D97}">
      <dgm:prSet/>
      <dgm:spPr/>
      <dgm:t>
        <a:bodyPr/>
        <a:lstStyle/>
        <a:p>
          <a:endParaRPr lang="en-US"/>
        </a:p>
      </dgm:t>
    </dgm:pt>
    <dgm:pt modelId="{1B17EAE8-209D-4E8A-83BD-22686917DC67}" type="sibTrans" cxnId="{BC0A0763-0121-4B87-A37D-16528A327D97}">
      <dgm:prSet/>
      <dgm:spPr/>
      <dgm:t>
        <a:bodyPr/>
        <a:lstStyle/>
        <a:p>
          <a:endParaRPr lang="en-US"/>
        </a:p>
      </dgm:t>
    </dgm:pt>
    <dgm:pt modelId="{AE72007D-FDB9-493A-9576-429885B10AE4}">
      <dgm:prSet/>
      <dgm:spPr/>
      <dgm:t>
        <a:bodyPr/>
        <a:lstStyle/>
        <a:p>
          <a:r>
            <a:rPr lang="en-US"/>
            <a:t>🌤️ </a:t>
          </a:r>
          <a:r>
            <a:rPr lang="en-US" b="1"/>
            <a:t>Live Temperature Updates</a:t>
          </a:r>
          <a:endParaRPr lang="en-US"/>
        </a:p>
      </dgm:t>
    </dgm:pt>
    <dgm:pt modelId="{ACE5EA63-94D6-432A-8A66-AEAA2504DCB0}" type="parTrans" cxnId="{F0388508-73E8-451F-A912-8C21A1821F05}">
      <dgm:prSet/>
      <dgm:spPr/>
      <dgm:t>
        <a:bodyPr/>
        <a:lstStyle/>
        <a:p>
          <a:endParaRPr lang="en-US"/>
        </a:p>
      </dgm:t>
    </dgm:pt>
    <dgm:pt modelId="{FC7FC1D8-25AE-47D7-B606-6A8E9695CB1B}" type="sibTrans" cxnId="{F0388508-73E8-451F-A912-8C21A1821F05}">
      <dgm:prSet/>
      <dgm:spPr/>
      <dgm:t>
        <a:bodyPr/>
        <a:lstStyle/>
        <a:p>
          <a:endParaRPr lang="en-US"/>
        </a:p>
      </dgm:t>
    </dgm:pt>
    <dgm:pt modelId="{2A52D2C1-8F27-4FC7-9090-CCF103959B94}">
      <dgm:prSet/>
      <dgm:spPr/>
      <dgm:t>
        <a:bodyPr/>
        <a:lstStyle/>
        <a:p>
          <a:r>
            <a:rPr lang="en-US"/>
            <a:t>🧹 </a:t>
          </a:r>
          <a:r>
            <a:rPr lang="en-US" b="1"/>
            <a:t>Gibberish Detection</a:t>
          </a:r>
          <a:r>
            <a:rPr lang="en-US"/>
            <a:t> for input cleanup</a:t>
          </a:r>
        </a:p>
      </dgm:t>
    </dgm:pt>
    <dgm:pt modelId="{2C8DD34D-8851-4F68-858A-396D5FB55237}" type="parTrans" cxnId="{BB5A85EF-C6AA-4C25-9967-8B7FC754968C}">
      <dgm:prSet/>
      <dgm:spPr/>
      <dgm:t>
        <a:bodyPr/>
        <a:lstStyle/>
        <a:p>
          <a:endParaRPr lang="en-US"/>
        </a:p>
      </dgm:t>
    </dgm:pt>
    <dgm:pt modelId="{2BC27A73-481F-4EDD-BAF7-D01F905B51B3}" type="sibTrans" cxnId="{BB5A85EF-C6AA-4C25-9967-8B7FC754968C}">
      <dgm:prSet/>
      <dgm:spPr/>
      <dgm:t>
        <a:bodyPr/>
        <a:lstStyle/>
        <a:p>
          <a:endParaRPr lang="en-US"/>
        </a:p>
      </dgm:t>
    </dgm:pt>
    <dgm:pt modelId="{88C7E359-42B1-46A7-B62B-D39E9BB1CF31}">
      <dgm:prSet/>
      <dgm:spPr/>
      <dgm:t>
        <a:bodyPr/>
        <a:lstStyle/>
        <a:p>
          <a:r>
            <a:rPr lang="en-US"/>
            <a:t>🔍 </a:t>
          </a:r>
          <a:r>
            <a:rPr lang="en-US" b="1"/>
            <a:t>Semantic Search + RAG Integration</a:t>
          </a:r>
          <a:r>
            <a:rPr lang="en-US"/>
            <a:t> for precise results</a:t>
          </a:r>
        </a:p>
      </dgm:t>
    </dgm:pt>
    <dgm:pt modelId="{32DF39C4-10CE-4B1A-A68D-F437D3C28DB8}" type="parTrans" cxnId="{15586C18-8DBA-47B9-8DDC-3DF0A9612532}">
      <dgm:prSet/>
      <dgm:spPr/>
      <dgm:t>
        <a:bodyPr/>
        <a:lstStyle/>
        <a:p>
          <a:endParaRPr lang="en-US"/>
        </a:p>
      </dgm:t>
    </dgm:pt>
    <dgm:pt modelId="{8C6A3B6A-7B97-4FCF-BAEB-474675324A1C}" type="sibTrans" cxnId="{15586C18-8DBA-47B9-8DDC-3DF0A9612532}">
      <dgm:prSet/>
      <dgm:spPr/>
      <dgm:t>
        <a:bodyPr/>
        <a:lstStyle/>
        <a:p>
          <a:endParaRPr lang="en-US"/>
        </a:p>
      </dgm:t>
    </dgm:pt>
    <dgm:pt modelId="{F1E22B59-4D19-4858-92A8-EB045417C2BB}">
      <dgm:prSet/>
      <dgm:spPr/>
      <dgm:t>
        <a:bodyPr/>
        <a:lstStyle/>
        <a:p>
          <a:r>
            <a:rPr lang="en-US"/>
            <a:t>⚡ </a:t>
          </a:r>
          <a:r>
            <a:rPr lang="en-US" b="1"/>
            <a:t>Fast Response Time</a:t>
          </a:r>
          <a:r>
            <a:rPr lang="en-US"/>
            <a:t> with optimized model loading</a:t>
          </a:r>
        </a:p>
      </dgm:t>
    </dgm:pt>
    <dgm:pt modelId="{4267F295-6D74-485B-92F2-E30B1301AAA7}" type="parTrans" cxnId="{E6310FB6-3173-43FA-92C6-740FCC6E5391}">
      <dgm:prSet/>
      <dgm:spPr/>
      <dgm:t>
        <a:bodyPr/>
        <a:lstStyle/>
        <a:p>
          <a:endParaRPr lang="en-US"/>
        </a:p>
      </dgm:t>
    </dgm:pt>
    <dgm:pt modelId="{C4A5F596-2113-4DC8-8EF8-DB7F3D2CD4DD}" type="sibTrans" cxnId="{E6310FB6-3173-43FA-92C6-740FCC6E5391}">
      <dgm:prSet/>
      <dgm:spPr/>
      <dgm:t>
        <a:bodyPr/>
        <a:lstStyle/>
        <a:p>
          <a:endParaRPr lang="en-US"/>
        </a:p>
      </dgm:t>
    </dgm:pt>
    <dgm:pt modelId="{E7695375-5D62-4734-BF39-190FFACFB3D3}">
      <dgm:prSet/>
      <dgm:spPr/>
      <dgm:t>
        <a:bodyPr/>
        <a:lstStyle/>
        <a:p>
          <a:r>
            <a:rPr lang="en-US"/>
            <a:t>💬 </a:t>
          </a:r>
          <a:r>
            <a:rPr lang="en-US" b="1"/>
            <a:t>Chat-based AI Query System</a:t>
          </a:r>
          <a:endParaRPr lang="en-US"/>
        </a:p>
      </dgm:t>
    </dgm:pt>
    <dgm:pt modelId="{943C89CF-BD8E-452E-8330-F4A37DE5F141}" type="parTrans" cxnId="{B5BF375E-510A-4BEA-8FE4-D992223876EC}">
      <dgm:prSet/>
      <dgm:spPr/>
      <dgm:t>
        <a:bodyPr/>
        <a:lstStyle/>
        <a:p>
          <a:endParaRPr lang="en-US"/>
        </a:p>
      </dgm:t>
    </dgm:pt>
    <dgm:pt modelId="{B2BD80A4-F3FB-4099-B769-59097982589B}" type="sibTrans" cxnId="{B5BF375E-510A-4BEA-8FE4-D992223876EC}">
      <dgm:prSet/>
      <dgm:spPr/>
      <dgm:t>
        <a:bodyPr/>
        <a:lstStyle/>
        <a:p>
          <a:endParaRPr lang="en-US"/>
        </a:p>
      </dgm:t>
    </dgm:pt>
    <dgm:pt modelId="{3B2A8F90-A32B-47C3-86BB-A76CBDB63F53}" type="pres">
      <dgm:prSet presAssocID="{E968E6C8-8F2F-48F1-A02E-8E113D9AD7BD}" presName="linear" presStyleCnt="0">
        <dgm:presLayoutVars>
          <dgm:animLvl val="lvl"/>
          <dgm:resizeHandles val="exact"/>
        </dgm:presLayoutVars>
      </dgm:prSet>
      <dgm:spPr/>
    </dgm:pt>
    <dgm:pt modelId="{C9981F86-5A33-4126-B2EF-C0A4447E8DA3}" type="pres">
      <dgm:prSet presAssocID="{B9ACB68C-CF00-4F3A-8E24-DCA72714542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2D45700-8BBD-42F4-99CA-B6DB91323D66}" type="pres">
      <dgm:prSet presAssocID="{D8A7FCE8-D470-4D23-810F-CC5ED8105FF0}" presName="spacer" presStyleCnt="0"/>
      <dgm:spPr/>
    </dgm:pt>
    <dgm:pt modelId="{BD8E2B53-F1AB-480E-A1A6-1DA65F7623CE}" type="pres">
      <dgm:prSet presAssocID="{92E64377-23A5-4CB5-8115-39395279BB1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800D1A4-3683-47FA-BD68-2E001210B423}" type="pres">
      <dgm:prSet presAssocID="{1B17EAE8-209D-4E8A-83BD-22686917DC67}" presName="spacer" presStyleCnt="0"/>
      <dgm:spPr/>
    </dgm:pt>
    <dgm:pt modelId="{CC47394D-5456-46C9-91F6-538FEA06E6E7}" type="pres">
      <dgm:prSet presAssocID="{AE72007D-FDB9-493A-9576-429885B10AE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ABCBD1E-A081-46CB-8ED9-FFFCACCCDFD3}" type="pres">
      <dgm:prSet presAssocID="{FC7FC1D8-25AE-47D7-B606-6A8E9695CB1B}" presName="spacer" presStyleCnt="0"/>
      <dgm:spPr/>
    </dgm:pt>
    <dgm:pt modelId="{7AE849A2-0CB4-44A6-8EAB-564ED65076FC}" type="pres">
      <dgm:prSet presAssocID="{2A52D2C1-8F27-4FC7-9090-CCF103959B9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F16BD78-01BF-4F3C-8622-C0739A0C04F8}" type="pres">
      <dgm:prSet presAssocID="{2BC27A73-481F-4EDD-BAF7-D01F905B51B3}" presName="spacer" presStyleCnt="0"/>
      <dgm:spPr/>
    </dgm:pt>
    <dgm:pt modelId="{F05FB19B-089E-4A75-987F-E5201ACEB69C}" type="pres">
      <dgm:prSet presAssocID="{88C7E359-42B1-46A7-B62B-D39E9BB1CF3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765F795-43E6-4384-8A05-2052A66D30FF}" type="pres">
      <dgm:prSet presAssocID="{8C6A3B6A-7B97-4FCF-BAEB-474675324A1C}" presName="spacer" presStyleCnt="0"/>
      <dgm:spPr/>
    </dgm:pt>
    <dgm:pt modelId="{A94AB840-5921-4DC3-9CAD-EF5EAEDE03FC}" type="pres">
      <dgm:prSet presAssocID="{F1E22B59-4D19-4858-92A8-EB045417C2B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1812014-8D69-499D-A59C-334AE5B373CA}" type="pres">
      <dgm:prSet presAssocID="{C4A5F596-2113-4DC8-8EF8-DB7F3D2CD4DD}" presName="spacer" presStyleCnt="0"/>
      <dgm:spPr/>
    </dgm:pt>
    <dgm:pt modelId="{09C25432-BD25-4D17-A9FB-05CB2C892654}" type="pres">
      <dgm:prSet presAssocID="{E7695375-5D62-4734-BF39-190FFACFB3D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0388508-73E8-451F-A912-8C21A1821F05}" srcId="{E968E6C8-8F2F-48F1-A02E-8E113D9AD7BD}" destId="{AE72007D-FDB9-493A-9576-429885B10AE4}" srcOrd="2" destOrd="0" parTransId="{ACE5EA63-94D6-432A-8A66-AEAA2504DCB0}" sibTransId="{FC7FC1D8-25AE-47D7-B606-6A8E9695CB1B}"/>
    <dgm:cxn modelId="{15586C18-8DBA-47B9-8DDC-3DF0A9612532}" srcId="{E968E6C8-8F2F-48F1-A02E-8E113D9AD7BD}" destId="{88C7E359-42B1-46A7-B62B-D39E9BB1CF31}" srcOrd="4" destOrd="0" parTransId="{32DF39C4-10CE-4B1A-A68D-F437D3C28DB8}" sibTransId="{8C6A3B6A-7B97-4FCF-BAEB-474675324A1C}"/>
    <dgm:cxn modelId="{3BCA465B-CA0D-4BD4-A5B5-D31FF00B4E22}" type="presOf" srcId="{E7695375-5D62-4734-BF39-190FFACFB3D3}" destId="{09C25432-BD25-4D17-A9FB-05CB2C892654}" srcOrd="0" destOrd="0" presId="urn:microsoft.com/office/officeart/2005/8/layout/vList2"/>
    <dgm:cxn modelId="{B5BF375E-510A-4BEA-8FE4-D992223876EC}" srcId="{E968E6C8-8F2F-48F1-A02E-8E113D9AD7BD}" destId="{E7695375-5D62-4734-BF39-190FFACFB3D3}" srcOrd="6" destOrd="0" parTransId="{943C89CF-BD8E-452E-8330-F4A37DE5F141}" sibTransId="{B2BD80A4-F3FB-4099-B769-59097982589B}"/>
    <dgm:cxn modelId="{BC0A0763-0121-4B87-A37D-16528A327D97}" srcId="{E968E6C8-8F2F-48F1-A02E-8E113D9AD7BD}" destId="{92E64377-23A5-4CB5-8115-39395279BB18}" srcOrd="1" destOrd="0" parTransId="{78292B65-C445-4420-B909-973FC6A00BE9}" sibTransId="{1B17EAE8-209D-4E8A-83BD-22686917DC67}"/>
    <dgm:cxn modelId="{51F36D6D-2719-47CE-86E5-2C31B15A5889}" srcId="{E968E6C8-8F2F-48F1-A02E-8E113D9AD7BD}" destId="{B9ACB68C-CF00-4F3A-8E24-DCA727145428}" srcOrd="0" destOrd="0" parTransId="{BC31F473-E3E1-445B-9CFB-FFA9C72C7175}" sibTransId="{D8A7FCE8-D470-4D23-810F-CC5ED8105FF0}"/>
    <dgm:cxn modelId="{F0A2A88C-5F02-4D70-B449-C366F7D77E84}" type="presOf" srcId="{AE72007D-FDB9-493A-9576-429885B10AE4}" destId="{CC47394D-5456-46C9-91F6-538FEA06E6E7}" srcOrd="0" destOrd="0" presId="urn:microsoft.com/office/officeart/2005/8/layout/vList2"/>
    <dgm:cxn modelId="{56917292-8476-434E-AB18-524C98AB9521}" type="presOf" srcId="{2A52D2C1-8F27-4FC7-9090-CCF103959B94}" destId="{7AE849A2-0CB4-44A6-8EAB-564ED65076FC}" srcOrd="0" destOrd="0" presId="urn:microsoft.com/office/officeart/2005/8/layout/vList2"/>
    <dgm:cxn modelId="{54ED0C96-A850-4249-A9A3-ABA13784D96E}" type="presOf" srcId="{88C7E359-42B1-46A7-B62B-D39E9BB1CF31}" destId="{F05FB19B-089E-4A75-987F-E5201ACEB69C}" srcOrd="0" destOrd="0" presId="urn:microsoft.com/office/officeart/2005/8/layout/vList2"/>
    <dgm:cxn modelId="{3CB7E9A6-B025-44B8-A1A0-ABEA8A83CC33}" type="presOf" srcId="{B9ACB68C-CF00-4F3A-8E24-DCA727145428}" destId="{C9981F86-5A33-4126-B2EF-C0A4447E8DA3}" srcOrd="0" destOrd="0" presId="urn:microsoft.com/office/officeart/2005/8/layout/vList2"/>
    <dgm:cxn modelId="{E6310FB6-3173-43FA-92C6-740FCC6E5391}" srcId="{E968E6C8-8F2F-48F1-A02E-8E113D9AD7BD}" destId="{F1E22B59-4D19-4858-92A8-EB045417C2BB}" srcOrd="5" destOrd="0" parTransId="{4267F295-6D74-485B-92F2-E30B1301AAA7}" sibTransId="{C4A5F596-2113-4DC8-8EF8-DB7F3D2CD4DD}"/>
    <dgm:cxn modelId="{052E6DB7-9A8C-4666-A779-BF998F2373B9}" type="presOf" srcId="{92E64377-23A5-4CB5-8115-39395279BB18}" destId="{BD8E2B53-F1AB-480E-A1A6-1DA65F7623CE}" srcOrd="0" destOrd="0" presId="urn:microsoft.com/office/officeart/2005/8/layout/vList2"/>
    <dgm:cxn modelId="{2B6227E2-350C-4783-AC65-026932A45103}" type="presOf" srcId="{F1E22B59-4D19-4858-92A8-EB045417C2BB}" destId="{A94AB840-5921-4DC3-9CAD-EF5EAEDE03FC}" srcOrd="0" destOrd="0" presId="urn:microsoft.com/office/officeart/2005/8/layout/vList2"/>
    <dgm:cxn modelId="{73D6DAED-3FE8-4017-8492-8051CF7AF9EC}" type="presOf" srcId="{E968E6C8-8F2F-48F1-A02E-8E113D9AD7BD}" destId="{3B2A8F90-A32B-47C3-86BB-A76CBDB63F53}" srcOrd="0" destOrd="0" presId="urn:microsoft.com/office/officeart/2005/8/layout/vList2"/>
    <dgm:cxn modelId="{BB5A85EF-C6AA-4C25-9967-8B7FC754968C}" srcId="{E968E6C8-8F2F-48F1-A02E-8E113D9AD7BD}" destId="{2A52D2C1-8F27-4FC7-9090-CCF103959B94}" srcOrd="3" destOrd="0" parTransId="{2C8DD34D-8851-4F68-858A-396D5FB55237}" sibTransId="{2BC27A73-481F-4EDD-BAF7-D01F905B51B3}"/>
    <dgm:cxn modelId="{9B5B5690-5938-446C-AD4F-55C8EA1DB8B6}" type="presParOf" srcId="{3B2A8F90-A32B-47C3-86BB-A76CBDB63F53}" destId="{C9981F86-5A33-4126-B2EF-C0A4447E8DA3}" srcOrd="0" destOrd="0" presId="urn:microsoft.com/office/officeart/2005/8/layout/vList2"/>
    <dgm:cxn modelId="{376BBB67-9BCF-4789-83B2-83D8B2FFE424}" type="presParOf" srcId="{3B2A8F90-A32B-47C3-86BB-A76CBDB63F53}" destId="{D2D45700-8BBD-42F4-99CA-B6DB91323D66}" srcOrd="1" destOrd="0" presId="urn:microsoft.com/office/officeart/2005/8/layout/vList2"/>
    <dgm:cxn modelId="{542BB41C-FF27-427E-9B1D-231573A11A67}" type="presParOf" srcId="{3B2A8F90-A32B-47C3-86BB-A76CBDB63F53}" destId="{BD8E2B53-F1AB-480E-A1A6-1DA65F7623CE}" srcOrd="2" destOrd="0" presId="urn:microsoft.com/office/officeart/2005/8/layout/vList2"/>
    <dgm:cxn modelId="{3577F93D-CF17-4720-89BA-1F6A73725C60}" type="presParOf" srcId="{3B2A8F90-A32B-47C3-86BB-A76CBDB63F53}" destId="{0800D1A4-3683-47FA-BD68-2E001210B423}" srcOrd="3" destOrd="0" presId="urn:microsoft.com/office/officeart/2005/8/layout/vList2"/>
    <dgm:cxn modelId="{877DF4E5-FECB-4C73-A97E-96DEB1784292}" type="presParOf" srcId="{3B2A8F90-A32B-47C3-86BB-A76CBDB63F53}" destId="{CC47394D-5456-46C9-91F6-538FEA06E6E7}" srcOrd="4" destOrd="0" presId="urn:microsoft.com/office/officeart/2005/8/layout/vList2"/>
    <dgm:cxn modelId="{76F559FA-2702-47E2-B440-4FD10323E5B6}" type="presParOf" srcId="{3B2A8F90-A32B-47C3-86BB-A76CBDB63F53}" destId="{2ABCBD1E-A081-46CB-8ED9-FFFCACCCDFD3}" srcOrd="5" destOrd="0" presId="urn:microsoft.com/office/officeart/2005/8/layout/vList2"/>
    <dgm:cxn modelId="{BB5BDB69-EAEA-4949-9929-57C05975E9E3}" type="presParOf" srcId="{3B2A8F90-A32B-47C3-86BB-A76CBDB63F53}" destId="{7AE849A2-0CB4-44A6-8EAB-564ED65076FC}" srcOrd="6" destOrd="0" presId="urn:microsoft.com/office/officeart/2005/8/layout/vList2"/>
    <dgm:cxn modelId="{BC93F34A-DFE1-4ECE-A9FE-2D18EE08A135}" type="presParOf" srcId="{3B2A8F90-A32B-47C3-86BB-A76CBDB63F53}" destId="{3F16BD78-01BF-4F3C-8622-C0739A0C04F8}" srcOrd="7" destOrd="0" presId="urn:microsoft.com/office/officeart/2005/8/layout/vList2"/>
    <dgm:cxn modelId="{772AF6EA-A306-4D33-89E6-0934D6673CAD}" type="presParOf" srcId="{3B2A8F90-A32B-47C3-86BB-A76CBDB63F53}" destId="{F05FB19B-089E-4A75-987F-E5201ACEB69C}" srcOrd="8" destOrd="0" presId="urn:microsoft.com/office/officeart/2005/8/layout/vList2"/>
    <dgm:cxn modelId="{99899A9C-B4DE-447D-9723-CF9C1AE0F02D}" type="presParOf" srcId="{3B2A8F90-A32B-47C3-86BB-A76CBDB63F53}" destId="{2765F795-43E6-4384-8A05-2052A66D30FF}" srcOrd="9" destOrd="0" presId="urn:microsoft.com/office/officeart/2005/8/layout/vList2"/>
    <dgm:cxn modelId="{6F559265-C563-432A-B64A-02364DE9BC08}" type="presParOf" srcId="{3B2A8F90-A32B-47C3-86BB-A76CBDB63F53}" destId="{A94AB840-5921-4DC3-9CAD-EF5EAEDE03FC}" srcOrd="10" destOrd="0" presId="urn:microsoft.com/office/officeart/2005/8/layout/vList2"/>
    <dgm:cxn modelId="{6E6192B0-C486-4F15-A4E9-D8CB7AA70AF8}" type="presParOf" srcId="{3B2A8F90-A32B-47C3-86BB-A76CBDB63F53}" destId="{91812014-8D69-499D-A59C-334AE5B373CA}" srcOrd="11" destOrd="0" presId="urn:microsoft.com/office/officeart/2005/8/layout/vList2"/>
    <dgm:cxn modelId="{EB8DC03A-7F83-443F-91EA-8F46C38AC10D}" type="presParOf" srcId="{3B2A8F90-A32B-47C3-86BB-A76CBDB63F53}" destId="{09C25432-BD25-4D17-A9FB-05CB2C89265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8238C9-14EE-442C-A870-18E489E35BB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789C4-B10D-4DD5-AD31-D567E948CC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Achieved </a:t>
          </a:r>
          <a:r>
            <a:rPr lang="en-US" b="1"/>
            <a:t>accurate and relevant responses</a:t>
          </a:r>
          <a:r>
            <a:rPr lang="en-US"/>
            <a:t> for academic queries.</a:t>
          </a:r>
        </a:p>
      </dgm:t>
    </dgm:pt>
    <dgm:pt modelId="{34E93E05-B331-424B-8473-AEF3D09A0826}" type="parTrans" cxnId="{FD260A4C-26B8-4B9B-B559-3E67EB4D6D15}">
      <dgm:prSet/>
      <dgm:spPr/>
      <dgm:t>
        <a:bodyPr/>
        <a:lstStyle/>
        <a:p>
          <a:endParaRPr lang="en-US"/>
        </a:p>
      </dgm:t>
    </dgm:pt>
    <dgm:pt modelId="{371C52E6-8D23-4243-8FC4-49E69F899FFA}" type="sibTrans" cxnId="{FD260A4C-26B8-4B9B-B559-3E67EB4D6D15}">
      <dgm:prSet/>
      <dgm:spPr/>
      <dgm:t>
        <a:bodyPr/>
        <a:lstStyle/>
        <a:p>
          <a:endParaRPr lang="en-US"/>
        </a:p>
      </dgm:t>
    </dgm:pt>
    <dgm:pt modelId="{ECD6D4AF-8982-42A6-8892-5CF9E99544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Reduced manual data lookup time by more than </a:t>
          </a:r>
          <a:r>
            <a:rPr lang="en-US" b="1"/>
            <a:t>80%</a:t>
          </a:r>
          <a:r>
            <a:rPr lang="en-US"/>
            <a:t>.</a:t>
          </a:r>
        </a:p>
      </dgm:t>
    </dgm:pt>
    <dgm:pt modelId="{80A1F762-820C-497D-8431-B7206ECBF6A0}" type="parTrans" cxnId="{08D9C7F3-166D-4B3B-9738-E479E8C56EBB}">
      <dgm:prSet/>
      <dgm:spPr/>
      <dgm:t>
        <a:bodyPr/>
        <a:lstStyle/>
        <a:p>
          <a:endParaRPr lang="en-US"/>
        </a:p>
      </dgm:t>
    </dgm:pt>
    <dgm:pt modelId="{BB199946-A463-48F7-94A5-B2FFD9EBFEDE}" type="sibTrans" cxnId="{08D9C7F3-166D-4B3B-9738-E479E8C56EBB}">
      <dgm:prSet/>
      <dgm:spPr/>
      <dgm:t>
        <a:bodyPr/>
        <a:lstStyle/>
        <a:p>
          <a:endParaRPr lang="en-US"/>
        </a:p>
      </dgm:t>
    </dgm:pt>
    <dgm:pt modelId="{C5495057-545B-4738-931B-D437B77C8B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Successfully integrates </a:t>
          </a:r>
          <a:r>
            <a:rPr lang="en-US" b="1"/>
            <a:t>multiple data sources and AI models</a:t>
          </a:r>
          <a:r>
            <a:rPr lang="en-US"/>
            <a:t>.</a:t>
          </a:r>
        </a:p>
      </dgm:t>
    </dgm:pt>
    <dgm:pt modelId="{A1F0791A-61D2-4F5C-BA9B-BE202BBEB228}" type="parTrans" cxnId="{FC598EAC-49F7-4192-959B-EDF96EE077AD}">
      <dgm:prSet/>
      <dgm:spPr/>
      <dgm:t>
        <a:bodyPr/>
        <a:lstStyle/>
        <a:p>
          <a:endParaRPr lang="en-US"/>
        </a:p>
      </dgm:t>
    </dgm:pt>
    <dgm:pt modelId="{3D791AF1-F3AA-4382-A440-983FD4483D7E}" type="sibTrans" cxnId="{FC598EAC-49F7-4192-959B-EDF96EE077AD}">
      <dgm:prSet/>
      <dgm:spPr/>
      <dgm:t>
        <a:bodyPr/>
        <a:lstStyle/>
        <a:p>
          <a:endParaRPr lang="en-US"/>
        </a:p>
      </dgm:t>
    </dgm:pt>
    <dgm:pt modelId="{32604DA4-016D-493A-AD88-B3AC8F80A7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Deployed locally</a:t>
          </a:r>
          <a:r>
            <a:rPr lang="en-US"/>
            <a:t> for testing and further enhancements.</a:t>
          </a:r>
        </a:p>
      </dgm:t>
    </dgm:pt>
    <dgm:pt modelId="{87174E19-F335-493E-ACE0-32B341D6CD70}" type="parTrans" cxnId="{5A1FB416-FE83-4573-829B-20B79789F957}">
      <dgm:prSet/>
      <dgm:spPr/>
      <dgm:t>
        <a:bodyPr/>
        <a:lstStyle/>
        <a:p>
          <a:endParaRPr lang="en-US"/>
        </a:p>
      </dgm:t>
    </dgm:pt>
    <dgm:pt modelId="{3E9375A2-FFCB-4170-8418-679F1381080B}" type="sibTrans" cxnId="{5A1FB416-FE83-4573-829B-20B79789F957}">
      <dgm:prSet/>
      <dgm:spPr/>
      <dgm:t>
        <a:bodyPr/>
        <a:lstStyle/>
        <a:p>
          <a:endParaRPr lang="en-US"/>
        </a:p>
      </dgm:t>
    </dgm:pt>
    <dgm:pt modelId="{306BA3C8-88AF-4AFC-8671-92EFD198B1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feedback:</a:t>
          </a:r>
          <a:r>
            <a:rPr lang="en-US"/>
            <a:t> Interface is simple, interactive, and responsive.</a:t>
          </a:r>
        </a:p>
      </dgm:t>
    </dgm:pt>
    <dgm:pt modelId="{2E777788-3AE0-4FDA-8C70-09950647C31E}" type="parTrans" cxnId="{117A0CF6-E29F-4C9D-89F8-E031B0C5AD62}">
      <dgm:prSet/>
      <dgm:spPr/>
      <dgm:t>
        <a:bodyPr/>
        <a:lstStyle/>
        <a:p>
          <a:endParaRPr lang="en-US"/>
        </a:p>
      </dgm:t>
    </dgm:pt>
    <dgm:pt modelId="{2D408632-494D-48E1-9AD1-43B91EB00EDC}" type="sibTrans" cxnId="{117A0CF6-E29F-4C9D-89F8-E031B0C5AD62}">
      <dgm:prSet/>
      <dgm:spPr/>
      <dgm:t>
        <a:bodyPr/>
        <a:lstStyle/>
        <a:p>
          <a:endParaRPr lang="en-US"/>
        </a:p>
      </dgm:t>
    </dgm:pt>
    <dgm:pt modelId="{916E7FF2-6CC1-47E5-AA50-10EA0FF0DD29}" type="pres">
      <dgm:prSet presAssocID="{238238C9-14EE-442C-A870-18E489E35BB3}" presName="root" presStyleCnt="0">
        <dgm:presLayoutVars>
          <dgm:dir/>
          <dgm:resizeHandles val="exact"/>
        </dgm:presLayoutVars>
      </dgm:prSet>
      <dgm:spPr/>
    </dgm:pt>
    <dgm:pt modelId="{4A5C0529-03A9-4F3D-8C0F-C067299A5901}" type="pres">
      <dgm:prSet presAssocID="{6F0789C4-B10D-4DD5-AD31-D567E948CC97}" presName="compNode" presStyleCnt="0"/>
      <dgm:spPr/>
    </dgm:pt>
    <dgm:pt modelId="{9D0DB688-C23C-499F-B2E7-68A219981C40}" type="pres">
      <dgm:prSet presAssocID="{6F0789C4-B10D-4DD5-AD31-D567E948CC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67BD11B-EA2C-47E8-BB1F-5F3490A9DEDB}" type="pres">
      <dgm:prSet presAssocID="{6F0789C4-B10D-4DD5-AD31-D567E948CC97}" presName="spaceRect" presStyleCnt="0"/>
      <dgm:spPr/>
    </dgm:pt>
    <dgm:pt modelId="{B7FEC5EE-C6BD-44DF-A7E2-1036E587F09C}" type="pres">
      <dgm:prSet presAssocID="{6F0789C4-B10D-4DD5-AD31-D567E948CC97}" presName="textRect" presStyleLbl="revTx" presStyleIdx="0" presStyleCnt="5">
        <dgm:presLayoutVars>
          <dgm:chMax val="1"/>
          <dgm:chPref val="1"/>
        </dgm:presLayoutVars>
      </dgm:prSet>
      <dgm:spPr/>
    </dgm:pt>
    <dgm:pt modelId="{16B9A572-5483-4B46-B88D-D99E29309EDC}" type="pres">
      <dgm:prSet presAssocID="{371C52E6-8D23-4243-8FC4-49E69F899FFA}" presName="sibTrans" presStyleCnt="0"/>
      <dgm:spPr/>
    </dgm:pt>
    <dgm:pt modelId="{11B60200-5406-4A04-82D1-6A9767F6B10A}" type="pres">
      <dgm:prSet presAssocID="{ECD6D4AF-8982-42A6-8892-5CF9E9954414}" presName="compNode" presStyleCnt="0"/>
      <dgm:spPr/>
    </dgm:pt>
    <dgm:pt modelId="{FC9BEB9A-6356-4A1D-A771-B72716C07BFC}" type="pres">
      <dgm:prSet presAssocID="{ECD6D4AF-8982-42A6-8892-5CF9E99544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BE72BD-039F-4776-BD11-E69BEF142767}" type="pres">
      <dgm:prSet presAssocID="{ECD6D4AF-8982-42A6-8892-5CF9E9954414}" presName="spaceRect" presStyleCnt="0"/>
      <dgm:spPr/>
    </dgm:pt>
    <dgm:pt modelId="{BFC9FB96-4104-44D6-9292-4546DBD39FC5}" type="pres">
      <dgm:prSet presAssocID="{ECD6D4AF-8982-42A6-8892-5CF9E9954414}" presName="textRect" presStyleLbl="revTx" presStyleIdx="1" presStyleCnt="5">
        <dgm:presLayoutVars>
          <dgm:chMax val="1"/>
          <dgm:chPref val="1"/>
        </dgm:presLayoutVars>
      </dgm:prSet>
      <dgm:spPr/>
    </dgm:pt>
    <dgm:pt modelId="{810DF083-FC73-466E-9B70-312B4777CC41}" type="pres">
      <dgm:prSet presAssocID="{BB199946-A463-48F7-94A5-B2FFD9EBFEDE}" presName="sibTrans" presStyleCnt="0"/>
      <dgm:spPr/>
    </dgm:pt>
    <dgm:pt modelId="{819DA920-531F-48EA-A00D-F29F9F4E43DD}" type="pres">
      <dgm:prSet presAssocID="{C5495057-545B-4738-931B-D437B77C8B13}" presName="compNode" presStyleCnt="0"/>
      <dgm:spPr/>
    </dgm:pt>
    <dgm:pt modelId="{F5B09DDB-9DC7-4936-A253-22605BB45E93}" type="pres">
      <dgm:prSet presAssocID="{C5495057-545B-4738-931B-D437B77C8B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20C059-B227-412E-8EE1-56EDDC5E4B30}" type="pres">
      <dgm:prSet presAssocID="{C5495057-545B-4738-931B-D437B77C8B13}" presName="spaceRect" presStyleCnt="0"/>
      <dgm:spPr/>
    </dgm:pt>
    <dgm:pt modelId="{FCA51CE7-E128-473B-B68B-C83D2E9A4B82}" type="pres">
      <dgm:prSet presAssocID="{C5495057-545B-4738-931B-D437B77C8B13}" presName="textRect" presStyleLbl="revTx" presStyleIdx="2" presStyleCnt="5">
        <dgm:presLayoutVars>
          <dgm:chMax val="1"/>
          <dgm:chPref val="1"/>
        </dgm:presLayoutVars>
      </dgm:prSet>
      <dgm:spPr/>
    </dgm:pt>
    <dgm:pt modelId="{F092E646-ED6F-49E1-83BF-A1C1DB6110EB}" type="pres">
      <dgm:prSet presAssocID="{3D791AF1-F3AA-4382-A440-983FD4483D7E}" presName="sibTrans" presStyleCnt="0"/>
      <dgm:spPr/>
    </dgm:pt>
    <dgm:pt modelId="{174E5C29-31CC-4D42-8DF6-E84B9BD5B0D8}" type="pres">
      <dgm:prSet presAssocID="{32604DA4-016D-493A-AD88-B3AC8F80A7E0}" presName="compNode" presStyleCnt="0"/>
      <dgm:spPr/>
    </dgm:pt>
    <dgm:pt modelId="{38A10502-D80B-44A3-916E-620BD90AAAC1}" type="pres">
      <dgm:prSet presAssocID="{32604DA4-016D-493A-AD88-B3AC8F80A7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8B14ED-EF5D-4C8F-B8FB-E01FF48C54D9}" type="pres">
      <dgm:prSet presAssocID="{32604DA4-016D-493A-AD88-B3AC8F80A7E0}" presName="spaceRect" presStyleCnt="0"/>
      <dgm:spPr/>
    </dgm:pt>
    <dgm:pt modelId="{AC6B28A9-F59A-490F-89C5-9199326B2DFF}" type="pres">
      <dgm:prSet presAssocID="{32604DA4-016D-493A-AD88-B3AC8F80A7E0}" presName="textRect" presStyleLbl="revTx" presStyleIdx="3" presStyleCnt="5">
        <dgm:presLayoutVars>
          <dgm:chMax val="1"/>
          <dgm:chPref val="1"/>
        </dgm:presLayoutVars>
      </dgm:prSet>
      <dgm:spPr/>
    </dgm:pt>
    <dgm:pt modelId="{5532B46B-D4A8-419C-AE8D-54A60B5F9DA2}" type="pres">
      <dgm:prSet presAssocID="{3E9375A2-FFCB-4170-8418-679F1381080B}" presName="sibTrans" presStyleCnt="0"/>
      <dgm:spPr/>
    </dgm:pt>
    <dgm:pt modelId="{6FB32ED9-7545-48D0-A332-5B6BEE6C2948}" type="pres">
      <dgm:prSet presAssocID="{306BA3C8-88AF-4AFC-8671-92EFD198B106}" presName="compNode" presStyleCnt="0"/>
      <dgm:spPr/>
    </dgm:pt>
    <dgm:pt modelId="{BFCB7357-452A-4C7C-97FC-39390D8A58D8}" type="pres">
      <dgm:prSet presAssocID="{306BA3C8-88AF-4AFC-8671-92EFD198B1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DB878D6-02DD-439F-83B1-AC2EB1BDA5D2}" type="pres">
      <dgm:prSet presAssocID="{306BA3C8-88AF-4AFC-8671-92EFD198B106}" presName="spaceRect" presStyleCnt="0"/>
      <dgm:spPr/>
    </dgm:pt>
    <dgm:pt modelId="{0BF84007-D3EF-4731-B4B9-BB40C2E98008}" type="pres">
      <dgm:prSet presAssocID="{306BA3C8-88AF-4AFC-8671-92EFD198B10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0756F0B-3858-4001-8D23-AC870481903A}" type="presOf" srcId="{6F0789C4-B10D-4DD5-AD31-D567E948CC97}" destId="{B7FEC5EE-C6BD-44DF-A7E2-1036E587F09C}" srcOrd="0" destOrd="0" presId="urn:microsoft.com/office/officeart/2018/2/layout/IconLabelList"/>
    <dgm:cxn modelId="{5A1FB416-FE83-4573-829B-20B79789F957}" srcId="{238238C9-14EE-442C-A870-18E489E35BB3}" destId="{32604DA4-016D-493A-AD88-B3AC8F80A7E0}" srcOrd="3" destOrd="0" parTransId="{87174E19-F335-493E-ACE0-32B341D6CD70}" sibTransId="{3E9375A2-FFCB-4170-8418-679F1381080B}"/>
    <dgm:cxn modelId="{36FF063A-E1B1-45C5-AC11-E4815C155960}" type="presOf" srcId="{306BA3C8-88AF-4AFC-8671-92EFD198B106}" destId="{0BF84007-D3EF-4731-B4B9-BB40C2E98008}" srcOrd="0" destOrd="0" presId="urn:microsoft.com/office/officeart/2018/2/layout/IconLabelList"/>
    <dgm:cxn modelId="{74D20F67-7A14-4726-97D9-876AE008ED4C}" type="presOf" srcId="{238238C9-14EE-442C-A870-18E489E35BB3}" destId="{916E7FF2-6CC1-47E5-AA50-10EA0FF0DD29}" srcOrd="0" destOrd="0" presId="urn:microsoft.com/office/officeart/2018/2/layout/IconLabelList"/>
    <dgm:cxn modelId="{FD260A4C-26B8-4B9B-B559-3E67EB4D6D15}" srcId="{238238C9-14EE-442C-A870-18E489E35BB3}" destId="{6F0789C4-B10D-4DD5-AD31-D567E948CC97}" srcOrd="0" destOrd="0" parTransId="{34E93E05-B331-424B-8473-AEF3D09A0826}" sibTransId="{371C52E6-8D23-4243-8FC4-49E69F899FFA}"/>
    <dgm:cxn modelId="{ABC60971-6318-4711-BF22-1729F46D13A7}" type="presOf" srcId="{C5495057-545B-4738-931B-D437B77C8B13}" destId="{FCA51CE7-E128-473B-B68B-C83D2E9A4B82}" srcOrd="0" destOrd="0" presId="urn:microsoft.com/office/officeart/2018/2/layout/IconLabelList"/>
    <dgm:cxn modelId="{FC598EAC-49F7-4192-959B-EDF96EE077AD}" srcId="{238238C9-14EE-442C-A870-18E489E35BB3}" destId="{C5495057-545B-4738-931B-D437B77C8B13}" srcOrd="2" destOrd="0" parTransId="{A1F0791A-61D2-4F5C-BA9B-BE202BBEB228}" sibTransId="{3D791AF1-F3AA-4382-A440-983FD4483D7E}"/>
    <dgm:cxn modelId="{70C96FCA-FD96-45F8-8D9F-B509734DB807}" type="presOf" srcId="{32604DA4-016D-493A-AD88-B3AC8F80A7E0}" destId="{AC6B28A9-F59A-490F-89C5-9199326B2DFF}" srcOrd="0" destOrd="0" presId="urn:microsoft.com/office/officeart/2018/2/layout/IconLabelList"/>
    <dgm:cxn modelId="{4CA131E7-AEC4-4E18-8DFD-E0AB61C1DF54}" type="presOf" srcId="{ECD6D4AF-8982-42A6-8892-5CF9E9954414}" destId="{BFC9FB96-4104-44D6-9292-4546DBD39FC5}" srcOrd="0" destOrd="0" presId="urn:microsoft.com/office/officeart/2018/2/layout/IconLabelList"/>
    <dgm:cxn modelId="{08D9C7F3-166D-4B3B-9738-E479E8C56EBB}" srcId="{238238C9-14EE-442C-A870-18E489E35BB3}" destId="{ECD6D4AF-8982-42A6-8892-5CF9E9954414}" srcOrd="1" destOrd="0" parTransId="{80A1F762-820C-497D-8431-B7206ECBF6A0}" sibTransId="{BB199946-A463-48F7-94A5-B2FFD9EBFEDE}"/>
    <dgm:cxn modelId="{117A0CF6-E29F-4C9D-89F8-E031B0C5AD62}" srcId="{238238C9-14EE-442C-A870-18E489E35BB3}" destId="{306BA3C8-88AF-4AFC-8671-92EFD198B106}" srcOrd="4" destOrd="0" parTransId="{2E777788-3AE0-4FDA-8C70-09950647C31E}" sibTransId="{2D408632-494D-48E1-9AD1-43B91EB00EDC}"/>
    <dgm:cxn modelId="{C0183957-0A97-4084-A47B-C90BDFE9B633}" type="presParOf" srcId="{916E7FF2-6CC1-47E5-AA50-10EA0FF0DD29}" destId="{4A5C0529-03A9-4F3D-8C0F-C067299A5901}" srcOrd="0" destOrd="0" presId="urn:microsoft.com/office/officeart/2018/2/layout/IconLabelList"/>
    <dgm:cxn modelId="{0E727717-8288-4D4D-AF7A-0111C6049DBA}" type="presParOf" srcId="{4A5C0529-03A9-4F3D-8C0F-C067299A5901}" destId="{9D0DB688-C23C-499F-B2E7-68A219981C40}" srcOrd="0" destOrd="0" presId="urn:microsoft.com/office/officeart/2018/2/layout/IconLabelList"/>
    <dgm:cxn modelId="{4991F5C4-C3B6-46FA-84F9-9275828E0C3B}" type="presParOf" srcId="{4A5C0529-03A9-4F3D-8C0F-C067299A5901}" destId="{867BD11B-EA2C-47E8-BB1F-5F3490A9DEDB}" srcOrd="1" destOrd="0" presId="urn:microsoft.com/office/officeart/2018/2/layout/IconLabelList"/>
    <dgm:cxn modelId="{EBD1F4F2-3DB2-4562-8F7F-3F742CCF5E63}" type="presParOf" srcId="{4A5C0529-03A9-4F3D-8C0F-C067299A5901}" destId="{B7FEC5EE-C6BD-44DF-A7E2-1036E587F09C}" srcOrd="2" destOrd="0" presId="urn:microsoft.com/office/officeart/2018/2/layout/IconLabelList"/>
    <dgm:cxn modelId="{670FE2A4-011A-44C5-8A35-94CF2C51F665}" type="presParOf" srcId="{916E7FF2-6CC1-47E5-AA50-10EA0FF0DD29}" destId="{16B9A572-5483-4B46-B88D-D99E29309EDC}" srcOrd="1" destOrd="0" presId="urn:microsoft.com/office/officeart/2018/2/layout/IconLabelList"/>
    <dgm:cxn modelId="{16687D63-DD06-437D-A1E0-38F76EDA1136}" type="presParOf" srcId="{916E7FF2-6CC1-47E5-AA50-10EA0FF0DD29}" destId="{11B60200-5406-4A04-82D1-6A9767F6B10A}" srcOrd="2" destOrd="0" presId="urn:microsoft.com/office/officeart/2018/2/layout/IconLabelList"/>
    <dgm:cxn modelId="{D90D5E28-5AAF-45EC-9A3C-859BB32EB15A}" type="presParOf" srcId="{11B60200-5406-4A04-82D1-6A9767F6B10A}" destId="{FC9BEB9A-6356-4A1D-A771-B72716C07BFC}" srcOrd="0" destOrd="0" presId="urn:microsoft.com/office/officeart/2018/2/layout/IconLabelList"/>
    <dgm:cxn modelId="{1324E8D9-0895-4D98-9FA2-36CDED7A8CB7}" type="presParOf" srcId="{11B60200-5406-4A04-82D1-6A9767F6B10A}" destId="{57BE72BD-039F-4776-BD11-E69BEF142767}" srcOrd="1" destOrd="0" presId="urn:microsoft.com/office/officeart/2018/2/layout/IconLabelList"/>
    <dgm:cxn modelId="{FAF61D81-C376-4185-94F7-49DE5BA2F43D}" type="presParOf" srcId="{11B60200-5406-4A04-82D1-6A9767F6B10A}" destId="{BFC9FB96-4104-44D6-9292-4546DBD39FC5}" srcOrd="2" destOrd="0" presId="urn:microsoft.com/office/officeart/2018/2/layout/IconLabelList"/>
    <dgm:cxn modelId="{DF67F68F-81AC-452F-9E1A-B40C7D47A38F}" type="presParOf" srcId="{916E7FF2-6CC1-47E5-AA50-10EA0FF0DD29}" destId="{810DF083-FC73-466E-9B70-312B4777CC41}" srcOrd="3" destOrd="0" presId="urn:microsoft.com/office/officeart/2018/2/layout/IconLabelList"/>
    <dgm:cxn modelId="{380092CE-9D50-4F2B-AB73-9F06E1F1C825}" type="presParOf" srcId="{916E7FF2-6CC1-47E5-AA50-10EA0FF0DD29}" destId="{819DA920-531F-48EA-A00D-F29F9F4E43DD}" srcOrd="4" destOrd="0" presId="urn:microsoft.com/office/officeart/2018/2/layout/IconLabelList"/>
    <dgm:cxn modelId="{5A38AD8F-96A3-4080-9814-AF7B863198DA}" type="presParOf" srcId="{819DA920-531F-48EA-A00D-F29F9F4E43DD}" destId="{F5B09DDB-9DC7-4936-A253-22605BB45E93}" srcOrd="0" destOrd="0" presId="urn:microsoft.com/office/officeart/2018/2/layout/IconLabelList"/>
    <dgm:cxn modelId="{37202CF6-2A21-46E7-97A7-B07487D48DC9}" type="presParOf" srcId="{819DA920-531F-48EA-A00D-F29F9F4E43DD}" destId="{4E20C059-B227-412E-8EE1-56EDDC5E4B30}" srcOrd="1" destOrd="0" presId="urn:microsoft.com/office/officeart/2018/2/layout/IconLabelList"/>
    <dgm:cxn modelId="{9CB47BE9-07AD-43D3-8C1D-5F064CB5C0CF}" type="presParOf" srcId="{819DA920-531F-48EA-A00D-F29F9F4E43DD}" destId="{FCA51CE7-E128-473B-B68B-C83D2E9A4B82}" srcOrd="2" destOrd="0" presId="urn:microsoft.com/office/officeart/2018/2/layout/IconLabelList"/>
    <dgm:cxn modelId="{1242513F-CDC2-4062-9C77-4CA5B36D0F6A}" type="presParOf" srcId="{916E7FF2-6CC1-47E5-AA50-10EA0FF0DD29}" destId="{F092E646-ED6F-49E1-83BF-A1C1DB6110EB}" srcOrd="5" destOrd="0" presId="urn:microsoft.com/office/officeart/2018/2/layout/IconLabelList"/>
    <dgm:cxn modelId="{4BC7B5DA-74BF-4FE7-998A-66276D3B8713}" type="presParOf" srcId="{916E7FF2-6CC1-47E5-AA50-10EA0FF0DD29}" destId="{174E5C29-31CC-4D42-8DF6-E84B9BD5B0D8}" srcOrd="6" destOrd="0" presId="urn:microsoft.com/office/officeart/2018/2/layout/IconLabelList"/>
    <dgm:cxn modelId="{6C82B6FE-7DF1-4E2C-9DCF-17B307C28F85}" type="presParOf" srcId="{174E5C29-31CC-4D42-8DF6-E84B9BD5B0D8}" destId="{38A10502-D80B-44A3-916E-620BD90AAAC1}" srcOrd="0" destOrd="0" presId="urn:microsoft.com/office/officeart/2018/2/layout/IconLabelList"/>
    <dgm:cxn modelId="{B514B1CF-042F-430B-8817-C5D5F106C8F4}" type="presParOf" srcId="{174E5C29-31CC-4D42-8DF6-E84B9BD5B0D8}" destId="{F38B14ED-EF5D-4C8F-B8FB-E01FF48C54D9}" srcOrd="1" destOrd="0" presId="urn:microsoft.com/office/officeart/2018/2/layout/IconLabelList"/>
    <dgm:cxn modelId="{F31B75C2-FE43-44D0-8EBA-C91C0AA099EC}" type="presParOf" srcId="{174E5C29-31CC-4D42-8DF6-E84B9BD5B0D8}" destId="{AC6B28A9-F59A-490F-89C5-9199326B2DFF}" srcOrd="2" destOrd="0" presId="urn:microsoft.com/office/officeart/2018/2/layout/IconLabelList"/>
    <dgm:cxn modelId="{0854B9B9-AD44-40D5-A9E8-83945FD62D36}" type="presParOf" srcId="{916E7FF2-6CC1-47E5-AA50-10EA0FF0DD29}" destId="{5532B46B-D4A8-419C-AE8D-54A60B5F9DA2}" srcOrd="7" destOrd="0" presId="urn:microsoft.com/office/officeart/2018/2/layout/IconLabelList"/>
    <dgm:cxn modelId="{CC6E2ADF-2E1E-4908-B705-B9AA5ABECEA7}" type="presParOf" srcId="{916E7FF2-6CC1-47E5-AA50-10EA0FF0DD29}" destId="{6FB32ED9-7545-48D0-A332-5B6BEE6C2948}" srcOrd="8" destOrd="0" presId="urn:microsoft.com/office/officeart/2018/2/layout/IconLabelList"/>
    <dgm:cxn modelId="{D0CCBF62-9E7D-49C4-B915-7A08AF126579}" type="presParOf" srcId="{6FB32ED9-7545-48D0-A332-5B6BEE6C2948}" destId="{BFCB7357-452A-4C7C-97FC-39390D8A58D8}" srcOrd="0" destOrd="0" presId="urn:microsoft.com/office/officeart/2018/2/layout/IconLabelList"/>
    <dgm:cxn modelId="{F21AF79C-C17B-4A04-A1F6-FE7CBEC3950F}" type="presParOf" srcId="{6FB32ED9-7545-48D0-A332-5B6BEE6C2948}" destId="{2DB878D6-02DD-439F-83B1-AC2EB1BDA5D2}" srcOrd="1" destOrd="0" presId="urn:microsoft.com/office/officeart/2018/2/layout/IconLabelList"/>
    <dgm:cxn modelId="{EBCD1BD4-7A5E-47A6-BB79-87D3A89BECD2}" type="presParOf" srcId="{6FB32ED9-7545-48D0-A332-5B6BEE6C2948}" destId="{0BF84007-D3EF-4731-B4B9-BB40C2E9800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F2E3A9-5C08-4F5A-876C-EAF7C86A4F1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C8FD8F-99AD-4662-8E18-8653D3C2A6C4}">
      <dgm:prSet/>
      <dgm:spPr/>
      <dgm:t>
        <a:bodyPr/>
        <a:lstStyle/>
        <a:p>
          <a:r>
            <a:rPr lang="en-US"/>
            <a:t>Add </a:t>
          </a:r>
          <a:r>
            <a:rPr lang="en-US" b="1"/>
            <a:t>voice command</a:t>
          </a:r>
          <a:r>
            <a:rPr lang="en-US"/>
            <a:t> and </a:t>
          </a:r>
          <a:r>
            <a:rPr lang="en-US" b="1"/>
            <a:t>speech output</a:t>
          </a:r>
          <a:r>
            <a:rPr lang="en-US"/>
            <a:t>.</a:t>
          </a:r>
        </a:p>
      </dgm:t>
    </dgm:pt>
    <dgm:pt modelId="{E3D90A9C-42C1-4A5D-BBC5-88D044EB5549}" type="parTrans" cxnId="{86C1042D-9E6A-45A2-96D4-8E529EAB8B4A}">
      <dgm:prSet/>
      <dgm:spPr/>
      <dgm:t>
        <a:bodyPr/>
        <a:lstStyle/>
        <a:p>
          <a:endParaRPr lang="en-US"/>
        </a:p>
      </dgm:t>
    </dgm:pt>
    <dgm:pt modelId="{AC4BCB1D-7D07-4FAD-8B9A-E69D3D46072A}" type="sibTrans" cxnId="{86C1042D-9E6A-45A2-96D4-8E529EAB8B4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86D0C12-5C26-48BA-AC8A-DA30F3CEB502}">
      <dgm:prSet/>
      <dgm:spPr/>
      <dgm:t>
        <a:bodyPr/>
        <a:lstStyle/>
        <a:p>
          <a:r>
            <a:rPr lang="en-US"/>
            <a:t>Integrate with </a:t>
          </a:r>
          <a:r>
            <a:rPr lang="en-US" b="1"/>
            <a:t>SRM ERP system</a:t>
          </a:r>
          <a:r>
            <a:rPr lang="en-US"/>
            <a:t> for live student data.</a:t>
          </a:r>
        </a:p>
      </dgm:t>
    </dgm:pt>
    <dgm:pt modelId="{A3ACB694-771D-427E-AD81-66C4A317F297}" type="parTrans" cxnId="{0B8E9847-5835-4F05-AA5F-26E8D8FC2941}">
      <dgm:prSet/>
      <dgm:spPr/>
      <dgm:t>
        <a:bodyPr/>
        <a:lstStyle/>
        <a:p>
          <a:endParaRPr lang="en-US"/>
        </a:p>
      </dgm:t>
    </dgm:pt>
    <dgm:pt modelId="{CDE3773E-3CA1-4F41-8192-BBB06F082C73}" type="sibTrans" cxnId="{0B8E9847-5835-4F05-AA5F-26E8D8FC294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894C6D-33C2-47F7-B220-4244B6355A35}">
      <dgm:prSet/>
      <dgm:spPr/>
      <dgm:t>
        <a:bodyPr/>
        <a:lstStyle/>
        <a:p>
          <a:r>
            <a:rPr lang="en-US"/>
            <a:t>Implement </a:t>
          </a:r>
          <a:r>
            <a:rPr lang="en-US" b="1"/>
            <a:t>chat history and login system</a:t>
          </a:r>
          <a:r>
            <a:rPr lang="en-US"/>
            <a:t>.</a:t>
          </a:r>
        </a:p>
      </dgm:t>
    </dgm:pt>
    <dgm:pt modelId="{D58B50AA-72E5-4FE1-926C-3C9C4FAB0B01}" type="parTrans" cxnId="{91259A31-57CE-42BE-A10E-507AAFCBD2A9}">
      <dgm:prSet/>
      <dgm:spPr/>
      <dgm:t>
        <a:bodyPr/>
        <a:lstStyle/>
        <a:p>
          <a:endParaRPr lang="en-US"/>
        </a:p>
      </dgm:t>
    </dgm:pt>
    <dgm:pt modelId="{F552DFFE-3533-4D1A-9E5C-20EBA242FA32}" type="sibTrans" cxnId="{91259A31-57CE-42BE-A10E-507AAFCBD2A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38AC6AC-0E96-4F8D-AFE1-F3474290F0D8}">
      <dgm:prSet/>
      <dgm:spPr/>
      <dgm:t>
        <a:bodyPr/>
        <a:lstStyle/>
        <a:p>
          <a:r>
            <a:rPr lang="en-US"/>
            <a:t>Deploy on </a:t>
          </a:r>
          <a:r>
            <a:rPr lang="en-US" b="1"/>
            <a:t>Render / Hugging Face Spaces</a:t>
          </a:r>
          <a:r>
            <a:rPr lang="en-US"/>
            <a:t> for 24×7 access.</a:t>
          </a:r>
        </a:p>
      </dgm:t>
    </dgm:pt>
    <dgm:pt modelId="{DAD8DCC2-6C0B-4838-AEB3-93380FDD4873}" type="parTrans" cxnId="{2F2269BE-B324-4586-B0A6-BA33903FE270}">
      <dgm:prSet/>
      <dgm:spPr/>
      <dgm:t>
        <a:bodyPr/>
        <a:lstStyle/>
        <a:p>
          <a:endParaRPr lang="en-US"/>
        </a:p>
      </dgm:t>
    </dgm:pt>
    <dgm:pt modelId="{6990A117-305B-40CE-8AC1-4E129A7F660B}" type="sibTrans" cxnId="{2F2269BE-B324-4586-B0A6-BA33903FE27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866DACC-7268-4FF7-97C9-A8DE8203C5D3}" type="pres">
      <dgm:prSet presAssocID="{D1F2E3A9-5C08-4F5A-876C-EAF7C86A4F17}" presName="Name0" presStyleCnt="0">
        <dgm:presLayoutVars>
          <dgm:animLvl val="lvl"/>
          <dgm:resizeHandles val="exact"/>
        </dgm:presLayoutVars>
      </dgm:prSet>
      <dgm:spPr/>
    </dgm:pt>
    <dgm:pt modelId="{EB9365D5-D467-4264-8154-11D7BB50C381}" type="pres">
      <dgm:prSet presAssocID="{4BC8FD8F-99AD-4662-8E18-8653D3C2A6C4}" presName="compositeNode" presStyleCnt="0">
        <dgm:presLayoutVars>
          <dgm:bulletEnabled val="1"/>
        </dgm:presLayoutVars>
      </dgm:prSet>
      <dgm:spPr/>
    </dgm:pt>
    <dgm:pt modelId="{4D424D85-CA19-40B4-AE1B-17BEF276EED2}" type="pres">
      <dgm:prSet presAssocID="{4BC8FD8F-99AD-4662-8E18-8653D3C2A6C4}" presName="bgRect" presStyleLbl="alignNode1" presStyleIdx="0" presStyleCnt="4"/>
      <dgm:spPr/>
    </dgm:pt>
    <dgm:pt modelId="{9D49E8BC-E5FC-4269-BFE6-286F9736ADC5}" type="pres">
      <dgm:prSet presAssocID="{AC4BCB1D-7D07-4FAD-8B9A-E69D3D46072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151ED31-45A7-4FD7-8B66-84A3277DF14A}" type="pres">
      <dgm:prSet presAssocID="{4BC8FD8F-99AD-4662-8E18-8653D3C2A6C4}" presName="nodeRect" presStyleLbl="alignNode1" presStyleIdx="0" presStyleCnt="4">
        <dgm:presLayoutVars>
          <dgm:bulletEnabled val="1"/>
        </dgm:presLayoutVars>
      </dgm:prSet>
      <dgm:spPr/>
    </dgm:pt>
    <dgm:pt modelId="{69BCFA1B-A542-40D8-8ABF-BC47BE42BAAC}" type="pres">
      <dgm:prSet presAssocID="{AC4BCB1D-7D07-4FAD-8B9A-E69D3D46072A}" presName="sibTrans" presStyleCnt="0"/>
      <dgm:spPr/>
    </dgm:pt>
    <dgm:pt modelId="{4C56FDA6-26C5-4206-B500-80859302656E}" type="pres">
      <dgm:prSet presAssocID="{486D0C12-5C26-48BA-AC8A-DA30F3CEB502}" presName="compositeNode" presStyleCnt="0">
        <dgm:presLayoutVars>
          <dgm:bulletEnabled val="1"/>
        </dgm:presLayoutVars>
      </dgm:prSet>
      <dgm:spPr/>
    </dgm:pt>
    <dgm:pt modelId="{68DB83FE-2C44-4229-B026-DF40BB22840A}" type="pres">
      <dgm:prSet presAssocID="{486D0C12-5C26-48BA-AC8A-DA30F3CEB502}" presName="bgRect" presStyleLbl="alignNode1" presStyleIdx="1" presStyleCnt="4"/>
      <dgm:spPr/>
    </dgm:pt>
    <dgm:pt modelId="{ACDEEAD3-B123-4020-93F4-5DF5C90C8605}" type="pres">
      <dgm:prSet presAssocID="{CDE3773E-3CA1-4F41-8192-BBB06F082C7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C1CF43B-F70B-4988-B9AD-0C3B084E4010}" type="pres">
      <dgm:prSet presAssocID="{486D0C12-5C26-48BA-AC8A-DA30F3CEB502}" presName="nodeRect" presStyleLbl="alignNode1" presStyleIdx="1" presStyleCnt="4">
        <dgm:presLayoutVars>
          <dgm:bulletEnabled val="1"/>
        </dgm:presLayoutVars>
      </dgm:prSet>
      <dgm:spPr/>
    </dgm:pt>
    <dgm:pt modelId="{16F4CD27-BF7B-4840-B9B5-F18A6EEB1BEB}" type="pres">
      <dgm:prSet presAssocID="{CDE3773E-3CA1-4F41-8192-BBB06F082C73}" presName="sibTrans" presStyleCnt="0"/>
      <dgm:spPr/>
    </dgm:pt>
    <dgm:pt modelId="{634F3251-E0F2-4A92-AE64-E7BBBB24DFC5}" type="pres">
      <dgm:prSet presAssocID="{58894C6D-33C2-47F7-B220-4244B6355A35}" presName="compositeNode" presStyleCnt="0">
        <dgm:presLayoutVars>
          <dgm:bulletEnabled val="1"/>
        </dgm:presLayoutVars>
      </dgm:prSet>
      <dgm:spPr/>
    </dgm:pt>
    <dgm:pt modelId="{14A3EB93-C541-4265-9B8A-9D46321A634F}" type="pres">
      <dgm:prSet presAssocID="{58894C6D-33C2-47F7-B220-4244B6355A35}" presName="bgRect" presStyleLbl="alignNode1" presStyleIdx="2" presStyleCnt="4"/>
      <dgm:spPr/>
    </dgm:pt>
    <dgm:pt modelId="{A7B0D291-FC66-4559-9E13-0BF0CAC6D746}" type="pres">
      <dgm:prSet presAssocID="{F552DFFE-3533-4D1A-9E5C-20EBA242FA3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93534B9-7BF5-469D-85A8-2FC24B5103B7}" type="pres">
      <dgm:prSet presAssocID="{58894C6D-33C2-47F7-B220-4244B6355A35}" presName="nodeRect" presStyleLbl="alignNode1" presStyleIdx="2" presStyleCnt="4">
        <dgm:presLayoutVars>
          <dgm:bulletEnabled val="1"/>
        </dgm:presLayoutVars>
      </dgm:prSet>
      <dgm:spPr/>
    </dgm:pt>
    <dgm:pt modelId="{F57C9A87-4F2B-4790-8E73-13F5435BB1E9}" type="pres">
      <dgm:prSet presAssocID="{F552DFFE-3533-4D1A-9E5C-20EBA242FA32}" presName="sibTrans" presStyleCnt="0"/>
      <dgm:spPr/>
    </dgm:pt>
    <dgm:pt modelId="{C021BD0D-7E59-4008-99EB-A2009D1321A0}" type="pres">
      <dgm:prSet presAssocID="{B38AC6AC-0E96-4F8D-AFE1-F3474290F0D8}" presName="compositeNode" presStyleCnt="0">
        <dgm:presLayoutVars>
          <dgm:bulletEnabled val="1"/>
        </dgm:presLayoutVars>
      </dgm:prSet>
      <dgm:spPr/>
    </dgm:pt>
    <dgm:pt modelId="{F51CA317-C793-4260-A2B8-9FF6A8C4842A}" type="pres">
      <dgm:prSet presAssocID="{B38AC6AC-0E96-4F8D-AFE1-F3474290F0D8}" presName="bgRect" presStyleLbl="alignNode1" presStyleIdx="3" presStyleCnt="4"/>
      <dgm:spPr/>
    </dgm:pt>
    <dgm:pt modelId="{59882DBE-D494-49C6-A5AD-06A962403FAA}" type="pres">
      <dgm:prSet presAssocID="{6990A117-305B-40CE-8AC1-4E129A7F660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5DF93AF-E971-4265-BA7D-F818568F680E}" type="pres">
      <dgm:prSet presAssocID="{B38AC6AC-0E96-4F8D-AFE1-F3474290F0D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6BB2A00-D09B-49CB-BAE2-479F34719AC2}" type="presOf" srcId="{6990A117-305B-40CE-8AC1-4E129A7F660B}" destId="{59882DBE-D494-49C6-A5AD-06A962403FAA}" srcOrd="0" destOrd="0" presId="urn:microsoft.com/office/officeart/2016/7/layout/LinearBlockProcessNumbered"/>
    <dgm:cxn modelId="{08D2BD1E-6447-40B6-B9E2-7263995D4BFC}" type="presOf" srcId="{D1F2E3A9-5C08-4F5A-876C-EAF7C86A4F17}" destId="{4866DACC-7268-4FF7-97C9-A8DE8203C5D3}" srcOrd="0" destOrd="0" presId="urn:microsoft.com/office/officeart/2016/7/layout/LinearBlockProcessNumbered"/>
    <dgm:cxn modelId="{C469AE2B-F894-44A2-9BFB-A584631E63A5}" type="presOf" srcId="{486D0C12-5C26-48BA-AC8A-DA30F3CEB502}" destId="{1C1CF43B-F70B-4988-B9AD-0C3B084E4010}" srcOrd="1" destOrd="0" presId="urn:microsoft.com/office/officeart/2016/7/layout/LinearBlockProcessNumbered"/>
    <dgm:cxn modelId="{86C1042D-9E6A-45A2-96D4-8E529EAB8B4A}" srcId="{D1F2E3A9-5C08-4F5A-876C-EAF7C86A4F17}" destId="{4BC8FD8F-99AD-4662-8E18-8653D3C2A6C4}" srcOrd="0" destOrd="0" parTransId="{E3D90A9C-42C1-4A5D-BBC5-88D044EB5549}" sibTransId="{AC4BCB1D-7D07-4FAD-8B9A-E69D3D46072A}"/>
    <dgm:cxn modelId="{A3A2622E-3D1C-4706-B116-3D22403BEA24}" type="presOf" srcId="{486D0C12-5C26-48BA-AC8A-DA30F3CEB502}" destId="{68DB83FE-2C44-4229-B026-DF40BB22840A}" srcOrd="0" destOrd="0" presId="urn:microsoft.com/office/officeart/2016/7/layout/LinearBlockProcessNumbered"/>
    <dgm:cxn modelId="{91259A31-57CE-42BE-A10E-507AAFCBD2A9}" srcId="{D1F2E3A9-5C08-4F5A-876C-EAF7C86A4F17}" destId="{58894C6D-33C2-47F7-B220-4244B6355A35}" srcOrd="2" destOrd="0" parTransId="{D58B50AA-72E5-4FE1-926C-3C9C4FAB0B01}" sibTransId="{F552DFFE-3533-4D1A-9E5C-20EBA242FA32}"/>
    <dgm:cxn modelId="{B151915E-F2AE-4D9F-AD0A-451A27CD882D}" type="presOf" srcId="{4BC8FD8F-99AD-4662-8E18-8653D3C2A6C4}" destId="{8151ED31-45A7-4FD7-8B66-84A3277DF14A}" srcOrd="1" destOrd="0" presId="urn:microsoft.com/office/officeart/2016/7/layout/LinearBlockProcessNumbered"/>
    <dgm:cxn modelId="{C5E41060-218B-453E-92EC-D230066C675A}" type="presOf" srcId="{B38AC6AC-0E96-4F8D-AFE1-F3474290F0D8}" destId="{B5DF93AF-E971-4265-BA7D-F818568F680E}" srcOrd="1" destOrd="0" presId="urn:microsoft.com/office/officeart/2016/7/layout/LinearBlockProcessNumbered"/>
    <dgm:cxn modelId="{0B8E9847-5835-4F05-AA5F-26E8D8FC2941}" srcId="{D1F2E3A9-5C08-4F5A-876C-EAF7C86A4F17}" destId="{486D0C12-5C26-48BA-AC8A-DA30F3CEB502}" srcOrd="1" destOrd="0" parTransId="{A3ACB694-771D-427E-AD81-66C4A317F297}" sibTransId="{CDE3773E-3CA1-4F41-8192-BBB06F082C73}"/>
    <dgm:cxn modelId="{78736B97-FE63-4C0D-85CF-908F38EC061C}" type="presOf" srcId="{58894C6D-33C2-47F7-B220-4244B6355A35}" destId="{14A3EB93-C541-4265-9B8A-9D46321A634F}" srcOrd="0" destOrd="0" presId="urn:microsoft.com/office/officeart/2016/7/layout/LinearBlockProcessNumbered"/>
    <dgm:cxn modelId="{EACE59A0-F02A-43B2-8A0B-AEABEE72F5EC}" type="presOf" srcId="{F552DFFE-3533-4D1A-9E5C-20EBA242FA32}" destId="{A7B0D291-FC66-4559-9E13-0BF0CAC6D746}" srcOrd="0" destOrd="0" presId="urn:microsoft.com/office/officeart/2016/7/layout/LinearBlockProcessNumbered"/>
    <dgm:cxn modelId="{2F2269BE-B324-4586-B0A6-BA33903FE270}" srcId="{D1F2E3A9-5C08-4F5A-876C-EAF7C86A4F17}" destId="{B38AC6AC-0E96-4F8D-AFE1-F3474290F0D8}" srcOrd="3" destOrd="0" parTransId="{DAD8DCC2-6C0B-4838-AEB3-93380FDD4873}" sibTransId="{6990A117-305B-40CE-8AC1-4E129A7F660B}"/>
    <dgm:cxn modelId="{8FF644BF-D5D2-4194-86A4-EB67059DF4AF}" type="presOf" srcId="{CDE3773E-3CA1-4F41-8192-BBB06F082C73}" destId="{ACDEEAD3-B123-4020-93F4-5DF5C90C8605}" srcOrd="0" destOrd="0" presId="urn:microsoft.com/office/officeart/2016/7/layout/LinearBlockProcessNumbered"/>
    <dgm:cxn modelId="{3A000EC4-0F5B-4E58-894A-387E3E0AFAB1}" type="presOf" srcId="{AC4BCB1D-7D07-4FAD-8B9A-E69D3D46072A}" destId="{9D49E8BC-E5FC-4269-BFE6-286F9736ADC5}" srcOrd="0" destOrd="0" presId="urn:microsoft.com/office/officeart/2016/7/layout/LinearBlockProcessNumbered"/>
    <dgm:cxn modelId="{DE875BD1-9FE2-4682-87F2-A0F6D6A7414E}" type="presOf" srcId="{B38AC6AC-0E96-4F8D-AFE1-F3474290F0D8}" destId="{F51CA317-C793-4260-A2B8-9FF6A8C4842A}" srcOrd="0" destOrd="0" presId="urn:microsoft.com/office/officeart/2016/7/layout/LinearBlockProcessNumbered"/>
    <dgm:cxn modelId="{B300A1E7-9B43-418D-9600-0FE6E09FE9D0}" type="presOf" srcId="{4BC8FD8F-99AD-4662-8E18-8653D3C2A6C4}" destId="{4D424D85-CA19-40B4-AE1B-17BEF276EED2}" srcOrd="0" destOrd="0" presId="urn:microsoft.com/office/officeart/2016/7/layout/LinearBlockProcessNumbered"/>
    <dgm:cxn modelId="{3049CEFC-8BFA-42EB-8838-3D4D8499B50D}" type="presOf" srcId="{58894C6D-33C2-47F7-B220-4244B6355A35}" destId="{B93534B9-7BF5-469D-85A8-2FC24B5103B7}" srcOrd="1" destOrd="0" presId="urn:microsoft.com/office/officeart/2016/7/layout/LinearBlockProcessNumbered"/>
    <dgm:cxn modelId="{5DF060B6-CF99-40DB-B264-7839CBEE4443}" type="presParOf" srcId="{4866DACC-7268-4FF7-97C9-A8DE8203C5D3}" destId="{EB9365D5-D467-4264-8154-11D7BB50C381}" srcOrd="0" destOrd="0" presId="urn:microsoft.com/office/officeart/2016/7/layout/LinearBlockProcessNumbered"/>
    <dgm:cxn modelId="{CC3DDFEF-DF45-4C71-8E22-0A5803EE6833}" type="presParOf" srcId="{EB9365D5-D467-4264-8154-11D7BB50C381}" destId="{4D424D85-CA19-40B4-AE1B-17BEF276EED2}" srcOrd="0" destOrd="0" presId="urn:microsoft.com/office/officeart/2016/7/layout/LinearBlockProcessNumbered"/>
    <dgm:cxn modelId="{4F782EAF-F707-4394-A660-6A3DB60CD328}" type="presParOf" srcId="{EB9365D5-D467-4264-8154-11D7BB50C381}" destId="{9D49E8BC-E5FC-4269-BFE6-286F9736ADC5}" srcOrd="1" destOrd="0" presId="urn:microsoft.com/office/officeart/2016/7/layout/LinearBlockProcessNumbered"/>
    <dgm:cxn modelId="{611B4CC2-0C72-4CAB-AE01-D14983035DB6}" type="presParOf" srcId="{EB9365D5-D467-4264-8154-11D7BB50C381}" destId="{8151ED31-45A7-4FD7-8B66-84A3277DF14A}" srcOrd="2" destOrd="0" presId="urn:microsoft.com/office/officeart/2016/7/layout/LinearBlockProcessNumbered"/>
    <dgm:cxn modelId="{5CDF144A-C4BB-465B-8955-84889A3251CE}" type="presParOf" srcId="{4866DACC-7268-4FF7-97C9-A8DE8203C5D3}" destId="{69BCFA1B-A542-40D8-8ABF-BC47BE42BAAC}" srcOrd="1" destOrd="0" presId="urn:microsoft.com/office/officeart/2016/7/layout/LinearBlockProcessNumbered"/>
    <dgm:cxn modelId="{F1C6BDFF-4B9B-4463-A0D8-EDFE8D9B63EC}" type="presParOf" srcId="{4866DACC-7268-4FF7-97C9-A8DE8203C5D3}" destId="{4C56FDA6-26C5-4206-B500-80859302656E}" srcOrd="2" destOrd="0" presId="urn:microsoft.com/office/officeart/2016/7/layout/LinearBlockProcessNumbered"/>
    <dgm:cxn modelId="{7F250FAF-3195-4630-B7BC-9730D4E2C944}" type="presParOf" srcId="{4C56FDA6-26C5-4206-B500-80859302656E}" destId="{68DB83FE-2C44-4229-B026-DF40BB22840A}" srcOrd="0" destOrd="0" presId="urn:microsoft.com/office/officeart/2016/7/layout/LinearBlockProcessNumbered"/>
    <dgm:cxn modelId="{FCA9DC46-2892-48CB-B04D-96B26D775D8E}" type="presParOf" srcId="{4C56FDA6-26C5-4206-B500-80859302656E}" destId="{ACDEEAD3-B123-4020-93F4-5DF5C90C8605}" srcOrd="1" destOrd="0" presId="urn:microsoft.com/office/officeart/2016/7/layout/LinearBlockProcessNumbered"/>
    <dgm:cxn modelId="{1A773925-350C-44F9-9C15-6D05D4D71E46}" type="presParOf" srcId="{4C56FDA6-26C5-4206-B500-80859302656E}" destId="{1C1CF43B-F70B-4988-B9AD-0C3B084E4010}" srcOrd="2" destOrd="0" presId="urn:microsoft.com/office/officeart/2016/7/layout/LinearBlockProcessNumbered"/>
    <dgm:cxn modelId="{468F74D5-6FC5-4BCD-B229-2C7F3391C06C}" type="presParOf" srcId="{4866DACC-7268-4FF7-97C9-A8DE8203C5D3}" destId="{16F4CD27-BF7B-4840-B9B5-F18A6EEB1BEB}" srcOrd="3" destOrd="0" presId="urn:microsoft.com/office/officeart/2016/7/layout/LinearBlockProcessNumbered"/>
    <dgm:cxn modelId="{57E79BDB-7C89-4163-BF45-16F27A849505}" type="presParOf" srcId="{4866DACC-7268-4FF7-97C9-A8DE8203C5D3}" destId="{634F3251-E0F2-4A92-AE64-E7BBBB24DFC5}" srcOrd="4" destOrd="0" presId="urn:microsoft.com/office/officeart/2016/7/layout/LinearBlockProcessNumbered"/>
    <dgm:cxn modelId="{44BEC738-8567-48B1-BDB8-5EA856082E4B}" type="presParOf" srcId="{634F3251-E0F2-4A92-AE64-E7BBBB24DFC5}" destId="{14A3EB93-C541-4265-9B8A-9D46321A634F}" srcOrd="0" destOrd="0" presId="urn:microsoft.com/office/officeart/2016/7/layout/LinearBlockProcessNumbered"/>
    <dgm:cxn modelId="{83C32B93-B236-4151-89AE-605F162BE0EE}" type="presParOf" srcId="{634F3251-E0F2-4A92-AE64-E7BBBB24DFC5}" destId="{A7B0D291-FC66-4559-9E13-0BF0CAC6D746}" srcOrd="1" destOrd="0" presId="urn:microsoft.com/office/officeart/2016/7/layout/LinearBlockProcessNumbered"/>
    <dgm:cxn modelId="{E220019C-54A3-44F9-8E5F-61176F78B634}" type="presParOf" srcId="{634F3251-E0F2-4A92-AE64-E7BBBB24DFC5}" destId="{B93534B9-7BF5-469D-85A8-2FC24B5103B7}" srcOrd="2" destOrd="0" presId="urn:microsoft.com/office/officeart/2016/7/layout/LinearBlockProcessNumbered"/>
    <dgm:cxn modelId="{F4B98CB0-F90D-4D68-BD52-F833BA87A89B}" type="presParOf" srcId="{4866DACC-7268-4FF7-97C9-A8DE8203C5D3}" destId="{F57C9A87-4F2B-4790-8E73-13F5435BB1E9}" srcOrd="5" destOrd="0" presId="urn:microsoft.com/office/officeart/2016/7/layout/LinearBlockProcessNumbered"/>
    <dgm:cxn modelId="{8CA88BE4-D1D3-47A6-A2C2-8E9A87C8F8A5}" type="presParOf" srcId="{4866DACC-7268-4FF7-97C9-A8DE8203C5D3}" destId="{C021BD0D-7E59-4008-99EB-A2009D1321A0}" srcOrd="6" destOrd="0" presId="urn:microsoft.com/office/officeart/2016/7/layout/LinearBlockProcessNumbered"/>
    <dgm:cxn modelId="{08A97F84-ADB7-4238-95AE-DEE475E93078}" type="presParOf" srcId="{C021BD0D-7E59-4008-99EB-A2009D1321A0}" destId="{F51CA317-C793-4260-A2B8-9FF6A8C4842A}" srcOrd="0" destOrd="0" presId="urn:microsoft.com/office/officeart/2016/7/layout/LinearBlockProcessNumbered"/>
    <dgm:cxn modelId="{D4FA3C5B-BDAA-4CCB-BA59-0056835AB46F}" type="presParOf" srcId="{C021BD0D-7E59-4008-99EB-A2009D1321A0}" destId="{59882DBE-D494-49C6-A5AD-06A962403FAA}" srcOrd="1" destOrd="0" presId="urn:microsoft.com/office/officeart/2016/7/layout/LinearBlockProcessNumbered"/>
    <dgm:cxn modelId="{65E1561F-F36A-41F4-8292-BBC5EF9D7C9D}" type="presParOf" srcId="{C021BD0D-7E59-4008-99EB-A2009D1321A0}" destId="{B5DF93AF-E971-4265-BA7D-F818568F680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FBEC5E1-7362-4C08-954F-B42331E4386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3B39CC-AE06-4A73-8826-1EF21EBC62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SRM AI Assistant demonstrates how </a:t>
          </a:r>
          <a:r>
            <a:rPr lang="en-US" b="1"/>
            <a:t>Flask + NLP models</a:t>
          </a:r>
          <a:r>
            <a:rPr lang="en-US"/>
            <a:t> can automate real-world academic support.</a:t>
          </a:r>
        </a:p>
      </dgm:t>
    </dgm:pt>
    <dgm:pt modelId="{2022413A-DC4B-4248-B884-BE4C6C4DAED6}" type="parTrans" cxnId="{B80B8313-947C-4666-ABDF-5177E42BAE45}">
      <dgm:prSet/>
      <dgm:spPr/>
      <dgm:t>
        <a:bodyPr/>
        <a:lstStyle/>
        <a:p>
          <a:endParaRPr lang="en-US"/>
        </a:p>
      </dgm:t>
    </dgm:pt>
    <dgm:pt modelId="{B49A3AEF-8552-47D5-8F89-1DE1733F21C9}" type="sibTrans" cxnId="{B80B8313-947C-4666-ABDF-5177E42BAE45}">
      <dgm:prSet/>
      <dgm:spPr/>
      <dgm:t>
        <a:bodyPr/>
        <a:lstStyle/>
        <a:p>
          <a:endParaRPr lang="en-US"/>
        </a:p>
      </dgm:t>
    </dgm:pt>
    <dgm:pt modelId="{8439F59A-94BE-41CF-BDEB-CF5863C6C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It’s a step toward </a:t>
          </a:r>
          <a:r>
            <a:rPr lang="en-US" b="1"/>
            <a:t>AI-driven campus digitalization</a:t>
          </a:r>
          <a:r>
            <a:rPr lang="en-US"/>
            <a:t> — smart, scalable, and student-friendly.</a:t>
          </a:r>
        </a:p>
      </dgm:t>
    </dgm:pt>
    <dgm:pt modelId="{7763CF86-C61C-4D28-A0FB-90B1850A6163}" type="parTrans" cxnId="{D821F46B-8585-43CD-8245-BC3162CB59D4}">
      <dgm:prSet/>
      <dgm:spPr/>
      <dgm:t>
        <a:bodyPr/>
        <a:lstStyle/>
        <a:p>
          <a:endParaRPr lang="en-US"/>
        </a:p>
      </dgm:t>
    </dgm:pt>
    <dgm:pt modelId="{29A1BB83-7009-493B-B579-E21E7BD91B23}" type="sibTrans" cxnId="{D821F46B-8585-43CD-8245-BC3162CB59D4}">
      <dgm:prSet/>
      <dgm:spPr/>
      <dgm:t>
        <a:bodyPr/>
        <a:lstStyle/>
        <a:p>
          <a:endParaRPr lang="en-US"/>
        </a:p>
      </dgm:t>
    </dgm:pt>
    <dgm:pt modelId="{067F1BC3-B574-48C2-8DB3-BDEFAB905B5B}" type="pres">
      <dgm:prSet presAssocID="{AFBEC5E1-7362-4C08-954F-B42331E43868}" presName="root" presStyleCnt="0">
        <dgm:presLayoutVars>
          <dgm:dir/>
          <dgm:resizeHandles val="exact"/>
        </dgm:presLayoutVars>
      </dgm:prSet>
      <dgm:spPr/>
    </dgm:pt>
    <dgm:pt modelId="{6497421E-5222-46B7-B938-E1217ED00400}" type="pres">
      <dgm:prSet presAssocID="{1D3B39CC-AE06-4A73-8826-1EF21EBC62BD}" presName="compNode" presStyleCnt="0"/>
      <dgm:spPr/>
    </dgm:pt>
    <dgm:pt modelId="{648BFB0D-610A-48B6-968D-EEED24422E8C}" type="pres">
      <dgm:prSet presAssocID="{1D3B39CC-AE06-4A73-8826-1EF21EBC62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32D93471-025F-4F3C-B92C-853B86209FDA}" type="pres">
      <dgm:prSet presAssocID="{1D3B39CC-AE06-4A73-8826-1EF21EBC62BD}" presName="spaceRect" presStyleCnt="0"/>
      <dgm:spPr/>
    </dgm:pt>
    <dgm:pt modelId="{621AA4B6-F252-4085-9909-2E3E2C9E03EA}" type="pres">
      <dgm:prSet presAssocID="{1D3B39CC-AE06-4A73-8826-1EF21EBC62BD}" presName="textRect" presStyleLbl="revTx" presStyleIdx="0" presStyleCnt="2">
        <dgm:presLayoutVars>
          <dgm:chMax val="1"/>
          <dgm:chPref val="1"/>
        </dgm:presLayoutVars>
      </dgm:prSet>
      <dgm:spPr/>
    </dgm:pt>
    <dgm:pt modelId="{8447012A-E07F-4DC4-8BFD-492DC974638A}" type="pres">
      <dgm:prSet presAssocID="{B49A3AEF-8552-47D5-8F89-1DE1733F21C9}" presName="sibTrans" presStyleCnt="0"/>
      <dgm:spPr/>
    </dgm:pt>
    <dgm:pt modelId="{B645A759-CACD-4C0E-BDEF-7FCD6B185857}" type="pres">
      <dgm:prSet presAssocID="{8439F59A-94BE-41CF-BDEB-CF5863C6C503}" presName="compNode" presStyleCnt="0"/>
      <dgm:spPr/>
    </dgm:pt>
    <dgm:pt modelId="{C78834A4-276E-46C3-9DEA-5A1ED4365159}" type="pres">
      <dgm:prSet presAssocID="{8439F59A-94BE-41CF-BDEB-CF5863C6C50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2153547-B9A3-4431-ABB0-687DEFB033F1}" type="pres">
      <dgm:prSet presAssocID="{8439F59A-94BE-41CF-BDEB-CF5863C6C503}" presName="spaceRect" presStyleCnt="0"/>
      <dgm:spPr/>
    </dgm:pt>
    <dgm:pt modelId="{D2D21FBC-4957-431B-9775-DE7483563FA3}" type="pres">
      <dgm:prSet presAssocID="{8439F59A-94BE-41CF-BDEB-CF5863C6C50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80B8313-947C-4666-ABDF-5177E42BAE45}" srcId="{AFBEC5E1-7362-4C08-954F-B42331E43868}" destId="{1D3B39CC-AE06-4A73-8826-1EF21EBC62BD}" srcOrd="0" destOrd="0" parTransId="{2022413A-DC4B-4248-B884-BE4C6C4DAED6}" sibTransId="{B49A3AEF-8552-47D5-8F89-1DE1733F21C9}"/>
    <dgm:cxn modelId="{D821F46B-8585-43CD-8245-BC3162CB59D4}" srcId="{AFBEC5E1-7362-4C08-954F-B42331E43868}" destId="{8439F59A-94BE-41CF-BDEB-CF5863C6C503}" srcOrd="1" destOrd="0" parTransId="{7763CF86-C61C-4D28-A0FB-90B1850A6163}" sibTransId="{29A1BB83-7009-493B-B579-E21E7BD91B23}"/>
    <dgm:cxn modelId="{5928EFC2-8DD0-410A-AF17-3D71E4F425B5}" type="presOf" srcId="{8439F59A-94BE-41CF-BDEB-CF5863C6C503}" destId="{D2D21FBC-4957-431B-9775-DE7483563FA3}" srcOrd="0" destOrd="0" presId="urn:microsoft.com/office/officeart/2018/2/layout/IconLabelList"/>
    <dgm:cxn modelId="{064A0BDB-3D85-4C53-A327-B78A798354B9}" type="presOf" srcId="{AFBEC5E1-7362-4C08-954F-B42331E43868}" destId="{067F1BC3-B574-48C2-8DB3-BDEFAB905B5B}" srcOrd="0" destOrd="0" presId="urn:microsoft.com/office/officeart/2018/2/layout/IconLabelList"/>
    <dgm:cxn modelId="{5AD2B8FE-A153-48F5-9B34-885F61714392}" type="presOf" srcId="{1D3B39CC-AE06-4A73-8826-1EF21EBC62BD}" destId="{621AA4B6-F252-4085-9909-2E3E2C9E03EA}" srcOrd="0" destOrd="0" presId="urn:microsoft.com/office/officeart/2018/2/layout/IconLabelList"/>
    <dgm:cxn modelId="{2F62F149-F984-48A6-9BB0-F3E178126513}" type="presParOf" srcId="{067F1BC3-B574-48C2-8DB3-BDEFAB905B5B}" destId="{6497421E-5222-46B7-B938-E1217ED00400}" srcOrd="0" destOrd="0" presId="urn:microsoft.com/office/officeart/2018/2/layout/IconLabelList"/>
    <dgm:cxn modelId="{F31F828D-8FB9-4EB9-B41F-B586C75BAE07}" type="presParOf" srcId="{6497421E-5222-46B7-B938-E1217ED00400}" destId="{648BFB0D-610A-48B6-968D-EEED24422E8C}" srcOrd="0" destOrd="0" presId="urn:microsoft.com/office/officeart/2018/2/layout/IconLabelList"/>
    <dgm:cxn modelId="{EBB58758-8139-4CF9-9FDF-7CDCA52CC798}" type="presParOf" srcId="{6497421E-5222-46B7-B938-E1217ED00400}" destId="{32D93471-025F-4F3C-B92C-853B86209FDA}" srcOrd="1" destOrd="0" presId="urn:microsoft.com/office/officeart/2018/2/layout/IconLabelList"/>
    <dgm:cxn modelId="{6174A0BC-7A8A-4C34-AFB4-9A3E75DDD01D}" type="presParOf" srcId="{6497421E-5222-46B7-B938-E1217ED00400}" destId="{621AA4B6-F252-4085-9909-2E3E2C9E03EA}" srcOrd="2" destOrd="0" presId="urn:microsoft.com/office/officeart/2018/2/layout/IconLabelList"/>
    <dgm:cxn modelId="{A101A509-F9E4-4AC3-8440-1B7713C92F2E}" type="presParOf" srcId="{067F1BC3-B574-48C2-8DB3-BDEFAB905B5B}" destId="{8447012A-E07F-4DC4-8BFD-492DC974638A}" srcOrd="1" destOrd="0" presId="urn:microsoft.com/office/officeart/2018/2/layout/IconLabelList"/>
    <dgm:cxn modelId="{F109BC97-13C0-4BC5-86B5-1D8F9933DED1}" type="presParOf" srcId="{067F1BC3-B574-48C2-8DB3-BDEFAB905B5B}" destId="{B645A759-CACD-4C0E-BDEF-7FCD6B185857}" srcOrd="2" destOrd="0" presId="urn:microsoft.com/office/officeart/2018/2/layout/IconLabelList"/>
    <dgm:cxn modelId="{0DDD4DE4-F15A-4649-AC38-A9CC93A327E1}" type="presParOf" srcId="{B645A759-CACD-4C0E-BDEF-7FCD6B185857}" destId="{C78834A4-276E-46C3-9DEA-5A1ED4365159}" srcOrd="0" destOrd="0" presId="urn:microsoft.com/office/officeart/2018/2/layout/IconLabelList"/>
    <dgm:cxn modelId="{55CF0136-9BC2-4DF9-A81F-B36A15730E3D}" type="presParOf" srcId="{B645A759-CACD-4C0E-BDEF-7FCD6B185857}" destId="{32153547-B9A3-4431-ABB0-687DEFB033F1}" srcOrd="1" destOrd="0" presId="urn:microsoft.com/office/officeart/2018/2/layout/IconLabelList"/>
    <dgm:cxn modelId="{71AE232F-C200-470B-9FCD-E7C301A4D4FD}" type="presParOf" srcId="{B645A759-CACD-4C0E-BDEF-7FCD6B185857}" destId="{D2D21FBC-4957-431B-9775-DE7483563F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77C78-453F-488E-8DB1-A8F0BF913F89}">
      <dsp:nvSpPr>
        <dsp:cNvPr id="0" name=""/>
        <dsp:cNvSpPr/>
      </dsp:nvSpPr>
      <dsp:spPr>
        <a:xfrm>
          <a:off x="2968086" y="122174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3D7C6-F56E-46DB-AD38-B8F559EB0420}">
      <dsp:nvSpPr>
        <dsp:cNvPr id="0" name=""/>
        <dsp:cNvSpPr/>
      </dsp:nvSpPr>
      <dsp:spPr>
        <a:xfrm>
          <a:off x="1564085" y="286763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Students face challenges in:</a:t>
          </a:r>
        </a:p>
      </dsp:txBody>
      <dsp:txXfrm>
        <a:off x="1564085" y="2867637"/>
        <a:ext cx="4320000" cy="648000"/>
      </dsp:txXfrm>
    </dsp:sp>
    <dsp:sp modelId="{D6937992-0C29-475B-B5CE-646013D39F4A}">
      <dsp:nvSpPr>
        <dsp:cNvPr id="0" name=""/>
        <dsp:cNvSpPr/>
      </dsp:nvSpPr>
      <dsp:spPr>
        <a:xfrm>
          <a:off x="1564085" y="3577911"/>
          <a:ext cx="4320000" cy="75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Quickly accessing academic details.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Finding seat allocations and timetables.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Getting real-time college updates.</a:t>
          </a:r>
        </a:p>
      </dsp:txBody>
      <dsp:txXfrm>
        <a:off x="1564085" y="3577911"/>
        <a:ext cx="4320000" cy="757560"/>
      </dsp:txXfrm>
    </dsp:sp>
    <dsp:sp modelId="{9FA8EF15-A10B-4E7B-AFBF-8CF6BF433A53}">
      <dsp:nvSpPr>
        <dsp:cNvPr id="0" name=""/>
        <dsp:cNvSpPr/>
      </dsp:nvSpPr>
      <dsp:spPr>
        <a:xfrm>
          <a:off x="8044086" y="122174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4BE2-73A2-4156-99EE-62ECC4DB64B1}">
      <dsp:nvSpPr>
        <dsp:cNvPr id="0" name=""/>
        <dsp:cNvSpPr/>
      </dsp:nvSpPr>
      <dsp:spPr>
        <a:xfrm>
          <a:off x="6640086" y="286763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There is </a:t>
          </a:r>
          <a:r>
            <a:rPr lang="en-US" sz="1700" b="1" kern="1200"/>
            <a:t>no unified AI assistant</a:t>
          </a:r>
          <a:r>
            <a:rPr lang="en-US" sz="1700" kern="1200"/>
            <a:t> that can handle all these academic tasks efficiently.</a:t>
          </a:r>
        </a:p>
      </dsp:txBody>
      <dsp:txXfrm>
        <a:off x="6640086" y="2867637"/>
        <a:ext cx="4320000" cy="648000"/>
      </dsp:txXfrm>
    </dsp:sp>
    <dsp:sp modelId="{789D6794-5810-40F0-A047-9DB9A4E5648C}">
      <dsp:nvSpPr>
        <dsp:cNvPr id="0" name=""/>
        <dsp:cNvSpPr/>
      </dsp:nvSpPr>
      <dsp:spPr>
        <a:xfrm>
          <a:off x="6640086" y="3577911"/>
          <a:ext cx="4320000" cy="75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25A62-175C-4434-8D0D-D4A33E187B0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FC943-0BA7-464C-AABB-63E0D46CFBC8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E1431-AC48-4939-A54A-BF26FC8F3227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build an </a:t>
          </a:r>
          <a:r>
            <a:rPr lang="en-US" sz="1900" b="1" kern="1200"/>
            <a:t>AI-powered web assistant</a:t>
          </a:r>
          <a:r>
            <a:rPr lang="en-US" sz="1900" kern="1200"/>
            <a:t> for SRM students.</a:t>
          </a:r>
        </a:p>
      </dsp:txBody>
      <dsp:txXfrm>
        <a:off x="1834517" y="469890"/>
        <a:ext cx="3148942" cy="1335915"/>
      </dsp:txXfrm>
    </dsp:sp>
    <dsp:sp modelId="{57390F4A-4A27-4816-8C25-98BC86EB10F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57654-8E92-4804-8707-122785EB61C4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9D760-C87B-48F7-8AC3-BA8319DA684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provide </a:t>
          </a:r>
          <a:r>
            <a:rPr lang="en-US" sz="1900" b="1" kern="1200"/>
            <a:t>smart, context-aware responses</a:t>
          </a:r>
          <a:r>
            <a:rPr lang="en-US" sz="1900" kern="1200"/>
            <a:t> to academic queries.</a:t>
          </a:r>
        </a:p>
      </dsp:txBody>
      <dsp:txXfrm>
        <a:off x="7154322" y="469890"/>
        <a:ext cx="3148942" cy="1335915"/>
      </dsp:txXfrm>
    </dsp:sp>
    <dsp:sp modelId="{2EC3CBBA-41E3-4EB7-80CB-8055C0E8252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7FF4A-6A87-4E44-B9E8-F58188863EC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268B-E96A-479A-B1A2-4BBDD791898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integrate </a:t>
          </a:r>
          <a:r>
            <a:rPr lang="en-US" sz="1900" b="1" kern="1200"/>
            <a:t>multiple modules</a:t>
          </a:r>
          <a:r>
            <a:rPr lang="en-US" sz="1900" kern="1200"/>
            <a:t> like seat allocation, temperature fetching, and timetable automation.</a:t>
          </a:r>
        </a:p>
      </dsp:txBody>
      <dsp:txXfrm>
        <a:off x="1834517" y="2545532"/>
        <a:ext cx="3148942" cy="1335915"/>
      </dsp:txXfrm>
    </dsp:sp>
    <dsp:sp modelId="{AC1242F1-4E03-4D1F-8100-E53F8C02BAD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D75AF-28D5-4971-BA93-5D78296E7336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12328-52B2-4F28-B12D-D35785CD791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simplify communication between students and the academic system.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5F5CC-6963-4A05-93AA-712772CF81FB}">
      <dsp:nvSpPr>
        <dsp:cNvPr id="0" name=""/>
        <dsp:cNvSpPr/>
      </dsp:nvSpPr>
      <dsp:spPr>
        <a:xfrm>
          <a:off x="0" y="5924"/>
          <a:ext cx="11699288" cy="776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B08D2-2117-4616-85BC-0BE4A622DB08}">
      <dsp:nvSpPr>
        <dsp:cNvPr id="0" name=""/>
        <dsp:cNvSpPr/>
      </dsp:nvSpPr>
      <dsp:spPr>
        <a:xfrm>
          <a:off x="234820" y="180584"/>
          <a:ext cx="426947" cy="426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3C68C4-10C3-4650-9653-C942B2BCEB79}">
      <dsp:nvSpPr>
        <dsp:cNvPr id="0" name=""/>
        <dsp:cNvSpPr/>
      </dsp:nvSpPr>
      <dsp:spPr>
        <a:xfrm>
          <a:off x="896588" y="5924"/>
          <a:ext cx="10801822" cy="77626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82155" rIns="82155" bIns="821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Frontend (UI):</a:t>
          </a:r>
          <a:r>
            <a:rPr lang="en-US" sz="1900" kern="1200"/>
            <a:t> HTML, CSS, JS</a:t>
          </a:r>
        </a:p>
      </dsp:txBody>
      <dsp:txXfrm>
        <a:off x="896588" y="5924"/>
        <a:ext cx="10801822" cy="776267"/>
      </dsp:txXfrm>
    </dsp:sp>
    <dsp:sp modelId="{429D3B11-FCB5-4146-8CDC-C81461D50962}">
      <dsp:nvSpPr>
        <dsp:cNvPr id="0" name=""/>
        <dsp:cNvSpPr/>
      </dsp:nvSpPr>
      <dsp:spPr>
        <a:xfrm>
          <a:off x="0" y="976258"/>
          <a:ext cx="11699288" cy="776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42F3C-DE33-4EF9-955C-D346A4AD2295}">
      <dsp:nvSpPr>
        <dsp:cNvPr id="0" name=""/>
        <dsp:cNvSpPr/>
      </dsp:nvSpPr>
      <dsp:spPr>
        <a:xfrm>
          <a:off x="234820" y="1150919"/>
          <a:ext cx="426947" cy="426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DC7BA5-4F74-4C4E-A45D-E17446F72359}">
      <dsp:nvSpPr>
        <dsp:cNvPr id="0" name=""/>
        <dsp:cNvSpPr/>
      </dsp:nvSpPr>
      <dsp:spPr>
        <a:xfrm>
          <a:off x="896588" y="976258"/>
          <a:ext cx="10801822" cy="77626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82155" rIns="82155" bIns="821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Backend (Server):</a:t>
          </a:r>
          <a:r>
            <a:rPr lang="en-US" sz="1900" kern="1200"/>
            <a:t> Flask Framework</a:t>
          </a:r>
        </a:p>
      </dsp:txBody>
      <dsp:txXfrm>
        <a:off x="896588" y="976258"/>
        <a:ext cx="10801822" cy="776267"/>
      </dsp:txXfrm>
    </dsp:sp>
    <dsp:sp modelId="{E2F56323-4477-4B28-AD4F-1CCA7F5A022E}">
      <dsp:nvSpPr>
        <dsp:cNvPr id="0" name=""/>
        <dsp:cNvSpPr/>
      </dsp:nvSpPr>
      <dsp:spPr>
        <a:xfrm>
          <a:off x="0" y="1946593"/>
          <a:ext cx="11699288" cy="776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8E365-3836-41F7-80AA-B5976DBD0611}">
      <dsp:nvSpPr>
        <dsp:cNvPr id="0" name=""/>
        <dsp:cNvSpPr/>
      </dsp:nvSpPr>
      <dsp:spPr>
        <a:xfrm>
          <a:off x="234820" y="2121253"/>
          <a:ext cx="426947" cy="426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EDBBD9-533C-4C26-9331-24919B891AF8}">
      <dsp:nvSpPr>
        <dsp:cNvPr id="0" name=""/>
        <dsp:cNvSpPr/>
      </dsp:nvSpPr>
      <dsp:spPr>
        <a:xfrm>
          <a:off x="896588" y="1946593"/>
          <a:ext cx="5264679" cy="77626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82155" rIns="82155" bIns="821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AI Core:</a:t>
          </a:r>
          <a:endParaRPr lang="en-US" sz="1900" kern="1200"/>
        </a:p>
      </dsp:txBody>
      <dsp:txXfrm>
        <a:off x="896588" y="1946593"/>
        <a:ext cx="5264679" cy="776267"/>
      </dsp:txXfrm>
    </dsp:sp>
    <dsp:sp modelId="{A4C664B7-6100-4B0A-9DE1-C44148600E0F}">
      <dsp:nvSpPr>
        <dsp:cNvPr id="0" name=""/>
        <dsp:cNvSpPr/>
      </dsp:nvSpPr>
      <dsp:spPr>
        <a:xfrm>
          <a:off x="6161268" y="1946593"/>
          <a:ext cx="5537142" cy="77626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82155" rIns="82155" bIns="8215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Sentence Transformer for embeddings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FAISS for vector similarity search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HuggingFace Transformer for text generation</a:t>
          </a:r>
        </a:p>
      </dsp:txBody>
      <dsp:txXfrm>
        <a:off x="6161268" y="1946593"/>
        <a:ext cx="5537142" cy="776267"/>
      </dsp:txXfrm>
    </dsp:sp>
    <dsp:sp modelId="{4BA7CE40-5E0B-4967-B439-EDEA8D12C9CC}">
      <dsp:nvSpPr>
        <dsp:cNvPr id="0" name=""/>
        <dsp:cNvSpPr/>
      </dsp:nvSpPr>
      <dsp:spPr>
        <a:xfrm>
          <a:off x="0" y="2916927"/>
          <a:ext cx="11699288" cy="776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44C85-712F-42C4-8D64-130B375187EB}">
      <dsp:nvSpPr>
        <dsp:cNvPr id="0" name=""/>
        <dsp:cNvSpPr/>
      </dsp:nvSpPr>
      <dsp:spPr>
        <a:xfrm>
          <a:off x="234820" y="3091587"/>
          <a:ext cx="426947" cy="426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D9A0CE-487A-422A-8DF3-3D9E1874115C}">
      <dsp:nvSpPr>
        <dsp:cNvPr id="0" name=""/>
        <dsp:cNvSpPr/>
      </dsp:nvSpPr>
      <dsp:spPr>
        <a:xfrm>
          <a:off x="896588" y="2916927"/>
          <a:ext cx="10801822" cy="77626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82155" rIns="82155" bIns="821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Database:</a:t>
          </a:r>
          <a:r>
            <a:rPr lang="en-US" sz="1900" kern="1200"/>
            <a:t> CSV files for student and timetable records</a:t>
          </a:r>
        </a:p>
      </dsp:txBody>
      <dsp:txXfrm>
        <a:off x="896588" y="2916927"/>
        <a:ext cx="10801822" cy="776267"/>
      </dsp:txXfrm>
    </dsp:sp>
    <dsp:sp modelId="{98F7D5F5-9D0A-4FF4-B3AA-29A593D4C23D}">
      <dsp:nvSpPr>
        <dsp:cNvPr id="0" name=""/>
        <dsp:cNvSpPr/>
      </dsp:nvSpPr>
      <dsp:spPr>
        <a:xfrm>
          <a:off x="0" y="3887262"/>
          <a:ext cx="11699288" cy="7762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DC9AE-6068-47FB-865D-3A6477230D5B}">
      <dsp:nvSpPr>
        <dsp:cNvPr id="0" name=""/>
        <dsp:cNvSpPr/>
      </dsp:nvSpPr>
      <dsp:spPr>
        <a:xfrm>
          <a:off x="234820" y="4061922"/>
          <a:ext cx="426947" cy="426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F774F2-41D4-4FD7-8692-FCB784DA5C24}">
      <dsp:nvSpPr>
        <dsp:cNvPr id="0" name=""/>
        <dsp:cNvSpPr/>
      </dsp:nvSpPr>
      <dsp:spPr>
        <a:xfrm>
          <a:off x="896588" y="3887262"/>
          <a:ext cx="10801822" cy="77626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155" tIns="82155" rIns="82155" bIns="821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APIs:</a:t>
          </a:r>
          <a:r>
            <a:rPr lang="en-US" sz="1900" kern="1200"/>
            <a:t> Weather data, Gibberish detection</a:t>
          </a:r>
        </a:p>
      </dsp:txBody>
      <dsp:txXfrm>
        <a:off x="896588" y="3887262"/>
        <a:ext cx="10801822" cy="776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41F16-71E6-45E4-B3D4-AB685ABF39EF}">
      <dsp:nvSpPr>
        <dsp:cNvPr id="0" name=""/>
        <dsp:cNvSpPr/>
      </dsp:nvSpPr>
      <dsp:spPr>
        <a:xfrm>
          <a:off x="2003267" y="882"/>
          <a:ext cx="2253676" cy="5139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User enters a query in the chatbot interface.</a:t>
          </a:r>
        </a:p>
      </dsp:txBody>
      <dsp:txXfrm>
        <a:off x="2028356" y="25971"/>
        <a:ext cx="2203498" cy="463774"/>
      </dsp:txXfrm>
    </dsp:sp>
    <dsp:sp modelId="{DB6E79A8-76DD-4D37-BC59-217719BDD86C}">
      <dsp:nvSpPr>
        <dsp:cNvPr id="0" name=""/>
        <dsp:cNvSpPr/>
      </dsp:nvSpPr>
      <dsp:spPr>
        <a:xfrm>
          <a:off x="2003267" y="540532"/>
          <a:ext cx="2253676" cy="5139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Input is preprocessed and checked for gibberish.</a:t>
          </a:r>
        </a:p>
      </dsp:txBody>
      <dsp:txXfrm>
        <a:off x="2028356" y="565621"/>
        <a:ext cx="2203498" cy="463774"/>
      </dsp:txXfrm>
    </dsp:sp>
    <dsp:sp modelId="{79822A04-0740-4BB8-A689-DF97AD1A18E6}">
      <dsp:nvSpPr>
        <dsp:cNvPr id="0" name=""/>
        <dsp:cNvSpPr/>
      </dsp:nvSpPr>
      <dsp:spPr>
        <a:xfrm>
          <a:off x="2003267" y="1080183"/>
          <a:ext cx="2253676" cy="5139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Embedding model converts the text into vector form.</a:t>
          </a:r>
        </a:p>
      </dsp:txBody>
      <dsp:txXfrm>
        <a:off x="2028356" y="1105272"/>
        <a:ext cx="2203498" cy="463774"/>
      </dsp:txXfrm>
    </dsp:sp>
    <dsp:sp modelId="{ABD4FDDF-D018-400D-9FAF-B462F00DDF3B}">
      <dsp:nvSpPr>
        <dsp:cNvPr id="0" name=""/>
        <dsp:cNvSpPr/>
      </dsp:nvSpPr>
      <dsp:spPr>
        <a:xfrm>
          <a:off x="2003267" y="1619833"/>
          <a:ext cx="2253676" cy="5139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FAISS searches for similar records in stored data.</a:t>
          </a:r>
        </a:p>
      </dsp:txBody>
      <dsp:txXfrm>
        <a:off x="2028356" y="1644922"/>
        <a:ext cx="2203498" cy="463774"/>
      </dsp:txXfrm>
    </dsp:sp>
    <dsp:sp modelId="{77E7DF3C-B160-4DC9-835A-ED8B1215E2D7}">
      <dsp:nvSpPr>
        <dsp:cNvPr id="0" name=""/>
        <dsp:cNvSpPr/>
      </dsp:nvSpPr>
      <dsp:spPr>
        <a:xfrm>
          <a:off x="2003267" y="2159483"/>
          <a:ext cx="2253676" cy="5139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Transformer model generates a natural language response.</a:t>
          </a:r>
        </a:p>
      </dsp:txBody>
      <dsp:txXfrm>
        <a:off x="2028356" y="2184572"/>
        <a:ext cx="2203498" cy="463774"/>
      </dsp:txXfrm>
    </dsp:sp>
    <dsp:sp modelId="{CF58E272-F922-4559-937C-4EB35D595C31}">
      <dsp:nvSpPr>
        <dsp:cNvPr id="0" name=""/>
        <dsp:cNvSpPr/>
      </dsp:nvSpPr>
      <dsp:spPr>
        <a:xfrm>
          <a:off x="2003267" y="2699133"/>
          <a:ext cx="2253676" cy="5139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answer is displayed to the user.</a:t>
          </a:r>
        </a:p>
      </dsp:txBody>
      <dsp:txXfrm>
        <a:off x="2028356" y="2724222"/>
        <a:ext cx="2203498" cy="4637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81F86-5A33-4126-B2EF-C0A4447E8DA3}">
      <dsp:nvSpPr>
        <dsp:cNvPr id="0" name=""/>
        <dsp:cNvSpPr/>
      </dsp:nvSpPr>
      <dsp:spPr>
        <a:xfrm>
          <a:off x="0" y="752359"/>
          <a:ext cx="6666833" cy="514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🪑 </a:t>
          </a:r>
          <a:r>
            <a:rPr lang="en-US" sz="2000" b="1" kern="1200"/>
            <a:t>Seat Allocation Search</a:t>
          </a:r>
          <a:endParaRPr lang="en-US" sz="2000" kern="1200"/>
        </a:p>
      </dsp:txBody>
      <dsp:txXfrm>
        <a:off x="25130" y="777489"/>
        <a:ext cx="6616573" cy="464540"/>
      </dsp:txXfrm>
    </dsp:sp>
    <dsp:sp modelId="{BD8E2B53-F1AB-480E-A1A6-1DA65F7623CE}">
      <dsp:nvSpPr>
        <dsp:cNvPr id="0" name=""/>
        <dsp:cNvSpPr/>
      </dsp:nvSpPr>
      <dsp:spPr>
        <a:xfrm>
          <a:off x="0" y="1324759"/>
          <a:ext cx="6666833" cy="514800"/>
        </a:xfrm>
        <a:prstGeom prst="roundRect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🕒 </a:t>
          </a:r>
          <a:r>
            <a:rPr lang="en-US" sz="2000" b="1" kern="1200"/>
            <a:t>Timetable Retrieval System</a:t>
          </a:r>
          <a:endParaRPr lang="en-US" sz="2000" kern="1200"/>
        </a:p>
      </dsp:txBody>
      <dsp:txXfrm>
        <a:off x="25130" y="1349889"/>
        <a:ext cx="6616573" cy="464540"/>
      </dsp:txXfrm>
    </dsp:sp>
    <dsp:sp modelId="{CC47394D-5456-46C9-91F6-538FEA06E6E7}">
      <dsp:nvSpPr>
        <dsp:cNvPr id="0" name=""/>
        <dsp:cNvSpPr/>
      </dsp:nvSpPr>
      <dsp:spPr>
        <a:xfrm>
          <a:off x="0" y="1897160"/>
          <a:ext cx="6666833" cy="51480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🌤️ </a:t>
          </a:r>
          <a:r>
            <a:rPr lang="en-US" sz="2000" b="1" kern="1200"/>
            <a:t>Live Temperature Updates</a:t>
          </a:r>
          <a:endParaRPr lang="en-US" sz="2000" kern="1200"/>
        </a:p>
      </dsp:txBody>
      <dsp:txXfrm>
        <a:off x="25130" y="1922290"/>
        <a:ext cx="6616573" cy="464540"/>
      </dsp:txXfrm>
    </dsp:sp>
    <dsp:sp modelId="{7AE849A2-0CB4-44A6-8EAB-564ED65076FC}">
      <dsp:nvSpPr>
        <dsp:cNvPr id="0" name=""/>
        <dsp:cNvSpPr/>
      </dsp:nvSpPr>
      <dsp:spPr>
        <a:xfrm>
          <a:off x="0" y="2469560"/>
          <a:ext cx="6666833" cy="5148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🧹 </a:t>
          </a:r>
          <a:r>
            <a:rPr lang="en-US" sz="2000" b="1" kern="1200"/>
            <a:t>Gibberish Detection</a:t>
          </a:r>
          <a:r>
            <a:rPr lang="en-US" sz="2000" kern="1200"/>
            <a:t> for input cleanup</a:t>
          </a:r>
        </a:p>
      </dsp:txBody>
      <dsp:txXfrm>
        <a:off x="25130" y="2494690"/>
        <a:ext cx="6616573" cy="464540"/>
      </dsp:txXfrm>
    </dsp:sp>
    <dsp:sp modelId="{F05FB19B-089E-4A75-987F-E5201ACEB69C}">
      <dsp:nvSpPr>
        <dsp:cNvPr id="0" name=""/>
        <dsp:cNvSpPr/>
      </dsp:nvSpPr>
      <dsp:spPr>
        <a:xfrm>
          <a:off x="0" y="3041960"/>
          <a:ext cx="6666833" cy="51480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🔍 </a:t>
          </a:r>
          <a:r>
            <a:rPr lang="en-US" sz="2000" b="1" kern="1200"/>
            <a:t>Semantic Search + RAG Integration</a:t>
          </a:r>
          <a:r>
            <a:rPr lang="en-US" sz="2000" kern="1200"/>
            <a:t> for precise results</a:t>
          </a:r>
        </a:p>
      </dsp:txBody>
      <dsp:txXfrm>
        <a:off x="25130" y="3067090"/>
        <a:ext cx="6616573" cy="464540"/>
      </dsp:txXfrm>
    </dsp:sp>
    <dsp:sp modelId="{A94AB840-5921-4DC3-9CAD-EF5EAEDE03FC}">
      <dsp:nvSpPr>
        <dsp:cNvPr id="0" name=""/>
        <dsp:cNvSpPr/>
      </dsp:nvSpPr>
      <dsp:spPr>
        <a:xfrm>
          <a:off x="0" y="3614360"/>
          <a:ext cx="6666833" cy="514800"/>
        </a:xfrm>
        <a:prstGeom prst="roundRect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⚡ </a:t>
          </a:r>
          <a:r>
            <a:rPr lang="en-US" sz="2000" b="1" kern="1200"/>
            <a:t>Fast Response Time</a:t>
          </a:r>
          <a:r>
            <a:rPr lang="en-US" sz="2000" kern="1200"/>
            <a:t> with optimized model loading</a:t>
          </a:r>
        </a:p>
      </dsp:txBody>
      <dsp:txXfrm>
        <a:off x="25130" y="3639490"/>
        <a:ext cx="6616573" cy="464540"/>
      </dsp:txXfrm>
    </dsp:sp>
    <dsp:sp modelId="{09C25432-BD25-4D17-A9FB-05CB2C892654}">
      <dsp:nvSpPr>
        <dsp:cNvPr id="0" name=""/>
        <dsp:cNvSpPr/>
      </dsp:nvSpPr>
      <dsp:spPr>
        <a:xfrm>
          <a:off x="0" y="4186760"/>
          <a:ext cx="6666833" cy="5148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💬 </a:t>
          </a:r>
          <a:r>
            <a:rPr lang="en-US" sz="2000" b="1" kern="1200"/>
            <a:t>Chat-based AI Query System</a:t>
          </a:r>
          <a:endParaRPr lang="en-US" sz="2000" kern="1200"/>
        </a:p>
      </dsp:txBody>
      <dsp:txXfrm>
        <a:off x="25130" y="4211890"/>
        <a:ext cx="6616573" cy="464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DB688-C23C-499F-B2E7-68A219981C40}">
      <dsp:nvSpPr>
        <dsp:cNvPr id="0" name=""/>
        <dsp:cNvSpPr/>
      </dsp:nvSpPr>
      <dsp:spPr>
        <a:xfrm>
          <a:off x="1125867" y="1648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EC5EE-C6BD-44DF-A7E2-1036E587F09C}">
      <dsp:nvSpPr>
        <dsp:cNvPr id="0" name=""/>
        <dsp:cNvSpPr/>
      </dsp:nvSpPr>
      <dsp:spPr>
        <a:xfrm>
          <a:off x="630867" y="2766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Achieved </a:t>
          </a:r>
          <a:r>
            <a:rPr lang="en-US" sz="1200" b="1" kern="1200"/>
            <a:t>accurate and relevant responses</a:t>
          </a:r>
          <a:r>
            <a:rPr lang="en-US" sz="1200" kern="1200"/>
            <a:t> for academic queries.</a:t>
          </a:r>
        </a:p>
      </dsp:txBody>
      <dsp:txXfrm>
        <a:off x="630867" y="2766831"/>
        <a:ext cx="1800000" cy="720000"/>
      </dsp:txXfrm>
    </dsp:sp>
    <dsp:sp modelId="{FC9BEB9A-6356-4A1D-A771-B72716C07BFC}">
      <dsp:nvSpPr>
        <dsp:cNvPr id="0" name=""/>
        <dsp:cNvSpPr/>
      </dsp:nvSpPr>
      <dsp:spPr>
        <a:xfrm>
          <a:off x="3240867" y="1648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9FB96-4104-44D6-9292-4546DBD39FC5}">
      <dsp:nvSpPr>
        <dsp:cNvPr id="0" name=""/>
        <dsp:cNvSpPr/>
      </dsp:nvSpPr>
      <dsp:spPr>
        <a:xfrm>
          <a:off x="2745867" y="2766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Reduced manual data lookup time by more than </a:t>
          </a:r>
          <a:r>
            <a:rPr lang="en-US" sz="1200" b="1" kern="1200"/>
            <a:t>80%</a:t>
          </a:r>
          <a:r>
            <a:rPr lang="en-US" sz="1200" kern="1200"/>
            <a:t>.</a:t>
          </a:r>
        </a:p>
      </dsp:txBody>
      <dsp:txXfrm>
        <a:off x="2745867" y="2766831"/>
        <a:ext cx="1800000" cy="720000"/>
      </dsp:txXfrm>
    </dsp:sp>
    <dsp:sp modelId="{F5B09DDB-9DC7-4936-A253-22605BB45E93}">
      <dsp:nvSpPr>
        <dsp:cNvPr id="0" name=""/>
        <dsp:cNvSpPr/>
      </dsp:nvSpPr>
      <dsp:spPr>
        <a:xfrm>
          <a:off x="5355867" y="1648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51CE7-E128-473B-B68B-C83D2E9A4B82}">
      <dsp:nvSpPr>
        <dsp:cNvPr id="0" name=""/>
        <dsp:cNvSpPr/>
      </dsp:nvSpPr>
      <dsp:spPr>
        <a:xfrm>
          <a:off x="4860867" y="2766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Successfully integrates </a:t>
          </a:r>
          <a:r>
            <a:rPr lang="en-US" sz="1200" b="1" kern="1200"/>
            <a:t>multiple data sources and AI models</a:t>
          </a:r>
          <a:r>
            <a:rPr lang="en-US" sz="1200" kern="1200"/>
            <a:t>.</a:t>
          </a:r>
        </a:p>
      </dsp:txBody>
      <dsp:txXfrm>
        <a:off x="4860867" y="2766831"/>
        <a:ext cx="1800000" cy="720000"/>
      </dsp:txXfrm>
    </dsp:sp>
    <dsp:sp modelId="{38A10502-D80B-44A3-916E-620BD90AAAC1}">
      <dsp:nvSpPr>
        <dsp:cNvPr id="0" name=""/>
        <dsp:cNvSpPr/>
      </dsp:nvSpPr>
      <dsp:spPr>
        <a:xfrm>
          <a:off x="7470867" y="1648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B28A9-F59A-490F-89C5-9199326B2DFF}">
      <dsp:nvSpPr>
        <dsp:cNvPr id="0" name=""/>
        <dsp:cNvSpPr/>
      </dsp:nvSpPr>
      <dsp:spPr>
        <a:xfrm>
          <a:off x="6975867" y="2766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Deployed locally</a:t>
          </a:r>
          <a:r>
            <a:rPr lang="en-US" sz="1200" kern="1200"/>
            <a:t> for testing and further enhancements.</a:t>
          </a:r>
        </a:p>
      </dsp:txBody>
      <dsp:txXfrm>
        <a:off x="6975867" y="2766831"/>
        <a:ext cx="1800000" cy="720000"/>
      </dsp:txXfrm>
    </dsp:sp>
    <dsp:sp modelId="{BFCB7357-452A-4C7C-97FC-39390D8A58D8}">
      <dsp:nvSpPr>
        <dsp:cNvPr id="0" name=""/>
        <dsp:cNvSpPr/>
      </dsp:nvSpPr>
      <dsp:spPr>
        <a:xfrm>
          <a:off x="9585867" y="1648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84007-D3EF-4731-B4B9-BB40C2E98008}">
      <dsp:nvSpPr>
        <dsp:cNvPr id="0" name=""/>
        <dsp:cNvSpPr/>
      </dsp:nvSpPr>
      <dsp:spPr>
        <a:xfrm>
          <a:off x="9090867" y="2766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User feedback:</a:t>
          </a:r>
          <a:r>
            <a:rPr lang="en-US" sz="1200" kern="1200"/>
            <a:t> Interface is simple, interactive, and responsive.</a:t>
          </a:r>
        </a:p>
      </dsp:txBody>
      <dsp:txXfrm>
        <a:off x="9090867" y="2766831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24D85-CA19-40B4-AE1B-17BEF276EED2}">
      <dsp:nvSpPr>
        <dsp:cNvPr id="0" name=""/>
        <dsp:cNvSpPr/>
      </dsp:nvSpPr>
      <dsp:spPr>
        <a:xfrm>
          <a:off x="213" y="550072"/>
          <a:ext cx="2577217" cy="3092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 </a:t>
          </a:r>
          <a:r>
            <a:rPr lang="en-US" sz="2100" b="1" kern="1200"/>
            <a:t>voice command</a:t>
          </a:r>
          <a:r>
            <a:rPr lang="en-US" sz="2100" kern="1200"/>
            <a:t> and </a:t>
          </a:r>
          <a:r>
            <a:rPr lang="en-US" sz="2100" b="1" kern="1200"/>
            <a:t>speech output</a:t>
          </a:r>
          <a:r>
            <a:rPr lang="en-US" sz="2100" kern="1200"/>
            <a:t>.</a:t>
          </a:r>
        </a:p>
      </dsp:txBody>
      <dsp:txXfrm>
        <a:off x="213" y="1787136"/>
        <a:ext cx="2577217" cy="1855596"/>
      </dsp:txXfrm>
    </dsp:sp>
    <dsp:sp modelId="{9D49E8BC-E5FC-4269-BFE6-286F9736ADC5}">
      <dsp:nvSpPr>
        <dsp:cNvPr id="0" name=""/>
        <dsp:cNvSpPr/>
      </dsp:nvSpPr>
      <dsp:spPr>
        <a:xfrm>
          <a:off x="213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3" y="550072"/>
        <a:ext cx="2577217" cy="1237064"/>
      </dsp:txXfrm>
    </dsp:sp>
    <dsp:sp modelId="{68DB83FE-2C44-4229-B026-DF40BB22840A}">
      <dsp:nvSpPr>
        <dsp:cNvPr id="0" name=""/>
        <dsp:cNvSpPr/>
      </dsp:nvSpPr>
      <dsp:spPr>
        <a:xfrm>
          <a:off x="2783608" y="550072"/>
          <a:ext cx="2577217" cy="3092660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Integrate with </a:t>
          </a:r>
          <a:r>
            <a:rPr lang="en-US" sz="2100" b="1" kern="1200"/>
            <a:t>SRM ERP system</a:t>
          </a:r>
          <a:r>
            <a:rPr lang="en-US" sz="2100" kern="1200"/>
            <a:t> for live student data.</a:t>
          </a:r>
        </a:p>
      </dsp:txBody>
      <dsp:txXfrm>
        <a:off x="2783608" y="1787136"/>
        <a:ext cx="2577217" cy="1855596"/>
      </dsp:txXfrm>
    </dsp:sp>
    <dsp:sp modelId="{ACDEEAD3-B123-4020-93F4-5DF5C90C8605}">
      <dsp:nvSpPr>
        <dsp:cNvPr id="0" name=""/>
        <dsp:cNvSpPr/>
      </dsp:nvSpPr>
      <dsp:spPr>
        <a:xfrm>
          <a:off x="2783608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83608" y="550072"/>
        <a:ext cx="2577217" cy="1237064"/>
      </dsp:txXfrm>
    </dsp:sp>
    <dsp:sp modelId="{14A3EB93-C541-4265-9B8A-9D46321A634F}">
      <dsp:nvSpPr>
        <dsp:cNvPr id="0" name=""/>
        <dsp:cNvSpPr/>
      </dsp:nvSpPr>
      <dsp:spPr>
        <a:xfrm>
          <a:off x="5567003" y="550072"/>
          <a:ext cx="2577217" cy="3092660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Implement </a:t>
          </a:r>
          <a:r>
            <a:rPr lang="en-US" sz="2100" b="1" kern="1200"/>
            <a:t>chat history and login system</a:t>
          </a:r>
          <a:r>
            <a:rPr lang="en-US" sz="2100" kern="1200"/>
            <a:t>.</a:t>
          </a:r>
        </a:p>
      </dsp:txBody>
      <dsp:txXfrm>
        <a:off x="5567003" y="1787136"/>
        <a:ext cx="2577217" cy="1855596"/>
      </dsp:txXfrm>
    </dsp:sp>
    <dsp:sp modelId="{A7B0D291-FC66-4559-9E13-0BF0CAC6D746}">
      <dsp:nvSpPr>
        <dsp:cNvPr id="0" name=""/>
        <dsp:cNvSpPr/>
      </dsp:nvSpPr>
      <dsp:spPr>
        <a:xfrm>
          <a:off x="5567003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67003" y="550072"/>
        <a:ext cx="2577217" cy="1237064"/>
      </dsp:txXfrm>
    </dsp:sp>
    <dsp:sp modelId="{F51CA317-C793-4260-A2B8-9FF6A8C4842A}">
      <dsp:nvSpPr>
        <dsp:cNvPr id="0" name=""/>
        <dsp:cNvSpPr/>
      </dsp:nvSpPr>
      <dsp:spPr>
        <a:xfrm>
          <a:off x="8350398" y="550072"/>
          <a:ext cx="2577217" cy="309266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Deploy on </a:t>
          </a:r>
          <a:r>
            <a:rPr lang="en-US" sz="2100" b="1" kern="1200"/>
            <a:t>Render / Hugging Face Spaces</a:t>
          </a:r>
          <a:r>
            <a:rPr lang="en-US" sz="2100" kern="1200"/>
            <a:t> for 24×7 access.</a:t>
          </a:r>
        </a:p>
      </dsp:txBody>
      <dsp:txXfrm>
        <a:off x="8350398" y="1787136"/>
        <a:ext cx="2577217" cy="1855596"/>
      </dsp:txXfrm>
    </dsp:sp>
    <dsp:sp modelId="{59882DBE-D494-49C6-A5AD-06A962403FAA}">
      <dsp:nvSpPr>
        <dsp:cNvPr id="0" name=""/>
        <dsp:cNvSpPr/>
      </dsp:nvSpPr>
      <dsp:spPr>
        <a:xfrm>
          <a:off x="8350398" y="5500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50398" y="550072"/>
        <a:ext cx="2577217" cy="12370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BFB0D-610A-48B6-968D-EEED24422E8C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AA4B6-F252-4085-9909-2E3E2C9E03E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SRM AI Assistant demonstrates how </a:t>
          </a:r>
          <a:r>
            <a:rPr lang="en-US" sz="1500" b="1" kern="1200"/>
            <a:t>Flask + NLP models</a:t>
          </a:r>
          <a:r>
            <a:rPr lang="en-US" sz="1500" kern="1200"/>
            <a:t> can automate real-world academic support.</a:t>
          </a:r>
        </a:p>
      </dsp:txBody>
      <dsp:txXfrm>
        <a:off x="559800" y="3022743"/>
        <a:ext cx="4320000" cy="720000"/>
      </dsp:txXfrm>
    </dsp:sp>
    <dsp:sp modelId="{C78834A4-276E-46C3-9DEA-5A1ED436515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21FBC-4957-431B-9775-DE7483563FA3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It’s a step toward </a:t>
          </a:r>
          <a:r>
            <a:rPr lang="en-US" sz="1500" b="1" kern="1200"/>
            <a:t>AI-driven campus digitalization</a:t>
          </a:r>
          <a:r>
            <a:rPr lang="en-US" sz="1500" kern="1200"/>
            <a:t> — smart, scalable, and student-friendly.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2142483"/>
            <a:ext cx="5451291" cy="259967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/>
                <a:ea typeface="+mj-lt"/>
                <a:cs typeface="+mj-lt"/>
              </a:rPr>
              <a:t>SRM AI Assistant – An Intelligent Academic Support System</a:t>
            </a:r>
            <a:endParaRPr lang="en-US" sz="44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600" dirty="0"/>
              <a:t>KAARTHIK NARAIN</a:t>
            </a:r>
          </a:p>
          <a:p>
            <a:pPr algn="l"/>
            <a:r>
              <a:rPr lang="en-US" sz="1600" dirty="0"/>
              <a:t>RA2432242010095</a:t>
            </a:r>
          </a:p>
          <a:p>
            <a:pPr algn="l"/>
            <a:r>
              <a:rPr lang="en-US" sz="1600" dirty="0"/>
              <a:t>MCA GEN AI – B</a:t>
            </a:r>
          </a:p>
        </p:txBody>
      </p:sp>
      <p:pic>
        <p:nvPicPr>
          <p:cNvPr id="4" name="Picture 3" descr="8. SRM Logo - UC Berkeley Sutardja Center">
            <a:extLst>
              <a:ext uri="{FF2B5EF4-FFF2-40B4-BE49-F238E27FC236}">
                <a16:creationId xmlns:a16="http://schemas.microsoft.com/office/drawing/2014/main" id="{7CB1A8CE-B33B-5BE1-8582-5AF37F0FA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029" y="1046636"/>
            <a:ext cx="4705543" cy="466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A3CEF-5D6A-0628-4537-6605ACC6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Aptos Display"/>
              </a:rPr>
              <a:t>Future enhancement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75B1B-2C4F-7A3B-ADFF-A444E6D84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7447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11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9A03-E6F2-D8EF-5D9D-003DCBFF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5CD4CC-006B-AD75-BF1B-C72C65E04E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47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9A0B9-4D1C-C3AE-F6D0-AF6840BA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Abstract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2230-1BF8-80B4-F8BB-5E46BE06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ea typeface="+mn-lt"/>
                <a:cs typeface="+mn-lt"/>
              </a:rPr>
              <a:t>The SRM AI Assistant is a web-based intelligent chatbot built using Flask and Transformer-based AI models.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ea typeface="+mn-lt"/>
                <a:cs typeface="+mn-lt"/>
              </a:rPr>
              <a:t>It helps students with academic queries like seat allocation, timetables, and updates.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ea typeface="+mn-lt"/>
                <a:cs typeface="+mn-lt"/>
              </a:rPr>
              <a:t>The project integrates Retrieval-Augmented Generation (RAG) and semantic search for accurate responses.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/>
                <a:ea typeface="+mn-lt"/>
                <a:cs typeface="+mn-lt"/>
              </a:rPr>
              <a:t>Designed to simulate a real academic assistant for SRM students.</a:t>
            </a:r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  <a:latin typeface="Times New Roman"/>
              <a:cs typeface="Times New Roman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68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83BF-CA5C-4F06-28C7-1CAEBD1E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CB874EE-5A38-FC45-B254-A9F9C7D9D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657233"/>
              </p:ext>
            </p:extLst>
          </p:nvPr>
        </p:nvGraphicFramePr>
        <p:xfrm>
          <a:off x="-1479" y="1263373"/>
          <a:ext cx="12524172" cy="5557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65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2C0E-A3F3-6848-84E4-8358432B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3FA9473-AF62-F503-1499-CCBE3628C6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76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2B96-4CE4-7A42-968E-09B1E772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233C5F7-92D1-B787-5DF5-91377F337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078016"/>
              </p:ext>
            </p:extLst>
          </p:nvPr>
        </p:nvGraphicFramePr>
        <p:xfrm>
          <a:off x="246356" y="1714654"/>
          <a:ext cx="11699288" cy="466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51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2156C-7BC8-6821-007F-4BFC98C0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Workflow</a:t>
            </a:r>
          </a:p>
        </p:txBody>
      </p:sp>
      <p:sp>
        <p:nvSpPr>
          <p:cNvPr id="73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6" name="Picture 55" descr="A diagram of a process&#10;&#10;AI-generated content may be incorrect.">
            <a:extLst>
              <a:ext uri="{FF2B5EF4-FFF2-40B4-BE49-F238E27FC236}">
                <a16:creationId xmlns:a16="http://schemas.microsoft.com/office/drawing/2014/main" id="{128C3470-D9E1-AA67-944A-648D584D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3"/>
          <a:stretch>
            <a:fillRect/>
          </a:stretch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2179EA-1926-7B67-4A8D-F76C082C5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224261"/>
              </p:ext>
            </p:extLst>
          </p:nvPr>
        </p:nvGraphicFramePr>
        <p:xfrm>
          <a:off x="615458" y="3055087"/>
          <a:ext cx="6260212" cy="3213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679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7CF04-AF97-F92B-5A40-3CCAF7BC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4B1C776-4308-8B66-A7F8-CB066BA1B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05766"/>
              </p:ext>
            </p:extLst>
          </p:nvPr>
        </p:nvGraphicFramePr>
        <p:xfrm>
          <a:off x="4038600" y="1404614"/>
          <a:ext cx="7188200" cy="4045392"/>
        </p:xfrm>
        <a:graphic>
          <a:graphicData uri="http://schemas.openxmlformats.org/drawingml/2006/table">
            <a:tbl>
              <a:tblPr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496786">
                  <a:extLst>
                    <a:ext uri="{9D8B030D-6E8A-4147-A177-3AD203B41FA5}">
                      <a16:colId xmlns:a16="http://schemas.microsoft.com/office/drawing/2014/main" val="1740712098"/>
                    </a:ext>
                  </a:extLst>
                </a:gridCol>
                <a:gridCol w="3691414">
                  <a:extLst>
                    <a:ext uri="{9D8B030D-6E8A-4147-A177-3AD203B41FA5}">
                      <a16:colId xmlns:a16="http://schemas.microsoft.com/office/drawing/2014/main" val="145543332"/>
                    </a:ext>
                  </a:extLst>
                </a:gridCol>
              </a:tblGrid>
              <a:tr h="449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6742" marR="109631" marT="21926" marB="16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Tools / Frameworks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6742" marR="109631" marT="21926" marB="164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782614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Programming Language</a:t>
                      </a:r>
                    </a:p>
                  </a:txBody>
                  <a:tcPr marL="76742" marR="109631" marT="21926" marB="16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 marL="76742" marR="109631" marT="21926" marB="164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21724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Web Framework</a:t>
                      </a:r>
                    </a:p>
                  </a:txBody>
                  <a:tcPr marL="76742" marR="109631" marT="21926" marB="16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Flask</a:t>
                      </a:r>
                    </a:p>
                  </a:txBody>
                  <a:tcPr marL="76742" marR="109631" marT="21926" marB="164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45919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NLP Libraries</a:t>
                      </a:r>
                    </a:p>
                  </a:txBody>
                  <a:tcPr marL="76742" marR="109631" marT="21926" marB="16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Transformers, LangChain</a:t>
                      </a:r>
                    </a:p>
                  </a:txBody>
                  <a:tcPr marL="76742" marR="109631" marT="21926" marB="164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396417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Embedding Model</a:t>
                      </a:r>
                    </a:p>
                  </a:txBody>
                  <a:tcPr marL="76742" marR="109631" marT="21926" marB="16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SentenceTransformer</a:t>
                      </a:r>
                    </a:p>
                  </a:txBody>
                  <a:tcPr marL="76742" marR="109631" marT="21926" marB="164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0072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Vector Database</a:t>
                      </a:r>
                    </a:p>
                  </a:txBody>
                  <a:tcPr marL="76742" marR="109631" marT="21926" marB="16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FAISS</a:t>
                      </a:r>
                    </a:p>
                  </a:txBody>
                  <a:tcPr marL="76742" marR="109631" marT="21926" marB="164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02813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Data Handling</a:t>
                      </a:r>
                    </a:p>
                  </a:txBody>
                  <a:tcPr marL="76742" marR="109631" marT="21926" marB="16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Pandas, NumPy</a:t>
                      </a:r>
                    </a:p>
                  </a:txBody>
                  <a:tcPr marL="76742" marR="109631" marT="21926" marB="164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951613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Frontend</a:t>
                      </a:r>
                    </a:p>
                  </a:txBody>
                  <a:tcPr marL="76742" marR="109631" marT="21926" marB="16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HTML, CSS, JS</a:t>
                      </a:r>
                    </a:p>
                  </a:txBody>
                  <a:tcPr marL="76742" marR="109631" marT="21926" marB="164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20067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API Integration</a:t>
                      </a:r>
                    </a:p>
                  </a:txBody>
                  <a:tcPr marL="76742" marR="109631" marT="21926" marB="16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Weather API</a:t>
                      </a:r>
                    </a:p>
                  </a:txBody>
                  <a:tcPr marL="76742" marR="109631" marT="21926" marB="164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504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19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D7EA3-B9D7-A1E1-5CC7-F41BC5DA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Features Implemented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C44B4-3A78-508E-38AE-E779C7FDB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9699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14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9317-3583-D331-D7CF-4327B2E8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D8B387-D1F8-BF03-71F0-B8E3B3732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586546"/>
              </p:ext>
            </p:extLst>
          </p:nvPr>
        </p:nvGraphicFramePr>
        <p:xfrm>
          <a:off x="187171" y="1677664"/>
          <a:ext cx="11521735" cy="5135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41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SRM AI Assistant – An Intelligent Academic Support System</vt:lpstr>
      <vt:lpstr>Abstract</vt:lpstr>
      <vt:lpstr>Problem Statement</vt:lpstr>
      <vt:lpstr>Objective</vt:lpstr>
      <vt:lpstr>System Architecture</vt:lpstr>
      <vt:lpstr>Workflow</vt:lpstr>
      <vt:lpstr>Technologies used</vt:lpstr>
      <vt:lpstr>Features Implemented</vt:lpstr>
      <vt:lpstr>Result and Performance</vt:lpstr>
      <vt:lpstr>Future enhancement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110</cp:revision>
  <dcterms:created xsi:type="dcterms:W3CDTF">2013-07-15T20:26:40Z</dcterms:created>
  <dcterms:modified xsi:type="dcterms:W3CDTF">2025-10-21T17:07:58Z</dcterms:modified>
</cp:coreProperties>
</file>