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6" r:id="rId2"/>
    <p:sldId id="261" r:id="rId3"/>
    <p:sldId id="258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113" d="100"/>
          <a:sy n="113" d="100"/>
        </p:scale>
        <p:origin x="-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E8DEE-609A-2343-8903-6C063C233F8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E0E0-7418-DC4E-8532-9D64319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E0E0-7418-DC4E-8532-9D643197F1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E0E0-7418-DC4E-8532-9D643197F1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and Scene setting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Graphics</a:t>
            </a:r>
          </a:p>
          <a:p>
            <a:r>
              <a:rPr lang="en-US" dirty="0" smtClean="0"/>
              <a:t>CS 4300</a:t>
            </a:r>
          </a:p>
          <a:p>
            <a:r>
              <a:rPr lang="en-US" dirty="0" smtClean="0"/>
              <a:t>Guandong Liu and Katherine McDonough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854" y="304292"/>
            <a:ext cx="7729728" cy="1188720"/>
          </a:xfrm>
        </p:spPr>
        <p:txBody>
          <a:bodyPr/>
          <a:lstStyle/>
          <a:p>
            <a:r>
              <a:rPr lang="en-US" dirty="0" smtClean="0"/>
              <a:t>Scene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" y="1888744"/>
            <a:ext cx="11294364" cy="428345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First </a:t>
            </a:r>
            <a:r>
              <a:rPr lang="en-US" dirty="0" smtClean="0"/>
              <a:t>model: Two bicycles</a:t>
            </a:r>
            <a:endParaRPr lang="en-US" dirty="0"/>
          </a:p>
          <a:p>
            <a:pPr lvl="0"/>
            <a:r>
              <a:rPr lang="en-US" dirty="0"/>
              <a:t>The bicycles move on the ground recursively. One moves at a </a:t>
            </a:r>
            <a:r>
              <a:rPr lang="en-US" dirty="0" smtClean="0"/>
              <a:t>large </a:t>
            </a:r>
            <a:r>
              <a:rPr lang="en-US" dirty="0"/>
              <a:t>circle </a:t>
            </a:r>
            <a:r>
              <a:rPr lang="en-US" dirty="0" smtClean="0"/>
              <a:t>in a counterclockwise direction </a:t>
            </a:r>
            <a:r>
              <a:rPr lang="en-US" dirty="0"/>
              <a:t>while the other one moves </a:t>
            </a:r>
            <a:r>
              <a:rPr lang="en-US" dirty="0" smtClean="0"/>
              <a:t>in a </a:t>
            </a:r>
            <a:r>
              <a:rPr lang="en-US" dirty="0"/>
              <a:t>smaller circle with a </a:t>
            </a:r>
            <a:r>
              <a:rPr lang="en-US" dirty="0" smtClean="0"/>
              <a:t>clockwise direction</a:t>
            </a:r>
            <a:r>
              <a:rPr lang="en-US" dirty="0"/>
              <a:t>. </a:t>
            </a:r>
          </a:p>
          <a:p>
            <a:pPr lvl="0"/>
            <a:r>
              <a:rPr lang="en-US" dirty="0" smtClean="0"/>
              <a:t>Second </a:t>
            </a:r>
            <a:r>
              <a:rPr lang="en-US" dirty="0"/>
              <a:t>model: A </a:t>
            </a:r>
            <a:r>
              <a:rPr lang="en-US" dirty="0" smtClean="0"/>
              <a:t>helicopter</a:t>
            </a:r>
          </a:p>
          <a:p>
            <a:pPr lvl="0"/>
            <a:r>
              <a:rPr lang="en-US" dirty="0" smtClean="0"/>
              <a:t>The helicopter will hover above the bicycles in the sky rotating in a circle at a speed different than both bicycles</a:t>
            </a:r>
          </a:p>
          <a:p>
            <a:pPr lvl="0"/>
            <a:r>
              <a:rPr lang="en-US" dirty="0" smtClean="0"/>
              <a:t>A fixed camera will view both the bicycles and the helicopter rotating</a:t>
            </a:r>
          </a:p>
          <a:p>
            <a:pPr lvl="0"/>
            <a:r>
              <a:rPr lang="en-US" dirty="0" smtClean="0"/>
              <a:t>Second camera will be positioned on the bottom of the helicopter</a:t>
            </a:r>
          </a:p>
          <a:p>
            <a:pPr lvl="1"/>
            <a:r>
              <a:rPr lang="en-US" dirty="0" smtClean="0"/>
              <a:t>User can move where the camera is looking with key input but the camera is never able to look higher than parallel with the ground</a:t>
            </a:r>
          </a:p>
          <a:p>
            <a:pPr lvl="1"/>
            <a:r>
              <a:rPr lang="en-US" dirty="0" smtClean="0"/>
              <a:t>User can toggle between two cameras with different key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854" y="304292"/>
            <a:ext cx="7729728" cy="1188720"/>
          </a:xfrm>
        </p:spPr>
        <p:txBody>
          <a:bodyPr/>
          <a:lstStyle/>
          <a:p>
            <a:r>
              <a:rPr lang="en-US" smtClean="0"/>
              <a:t>Hierarchical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" y="1888744"/>
            <a:ext cx="11294364" cy="42834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Entire scene will be placed inside a transformation that acts as the camera</a:t>
            </a:r>
          </a:p>
          <a:p>
            <a:r>
              <a:rPr lang="en-US" dirty="0" smtClean="0"/>
              <a:t>Scene Incorporates:</a:t>
            </a:r>
          </a:p>
          <a:p>
            <a:pPr lvl="1"/>
            <a:r>
              <a:rPr lang="en-US" dirty="0" smtClean="0"/>
              <a:t>Two Bikes – Scene graph schematic seen on next slide</a:t>
            </a:r>
          </a:p>
          <a:p>
            <a:pPr lvl="1"/>
            <a:r>
              <a:rPr lang="en-US" dirty="0" smtClean="0"/>
              <a:t>Helicopter – Scene graph schematic on final slide</a:t>
            </a:r>
          </a:p>
          <a:p>
            <a:r>
              <a:rPr lang="en-US" dirty="0" smtClean="0"/>
              <a:t>Each bike will be incorporated into a transformation to rotate around central point on the ground</a:t>
            </a:r>
          </a:p>
          <a:p>
            <a:r>
              <a:rPr lang="en-US" dirty="0" smtClean="0"/>
              <a:t>Bikes will have a wheel and pedal motion:</a:t>
            </a:r>
          </a:p>
          <a:p>
            <a:pPr lvl="1"/>
            <a:r>
              <a:rPr lang="en-US" dirty="0" smtClean="0"/>
              <a:t>Wheel Element : Rotate the two wheels around their centers</a:t>
            </a:r>
          </a:p>
          <a:p>
            <a:pPr lvl="1"/>
            <a:r>
              <a:rPr lang="en-US" dirty="0" smtClean="0"/>
              <a:t>Pedal Gear Element: Rotate the pedal and attachment around the center of the gear</a:t>
            </a:r>
          </a:p>
          <a:p>
            <a:r>
              <a:rPr lang="en-US" dirty="0" smtClean="0"/>
              <a:t>Helicopter will have a single transformation that will rotate around a central point in the air</a:t>
            </a:r>
          </a:p>
          <a:p>
            <a:r>
              <a:rPr lang="en-US" dirty="0" smtClean="0"/>
              <a:t>Helicopter will have two propellers:</a:t>
            </a:r>
          </a:p>
          <a:p>
            <a:pPr lvl="1"/>
            <a:r>
              <a:rPr lang="en-US" dirty="0" smtClean="0"/>
              <a:t>Triangles that make the the main propeller will rotate around the center of cockpit parallel to the ground</a:t>
            </a:r>
          </a:p>
          <a:p>
            <a:pPr lvl="1"/>
            <a:r>
              <a:rPr lang="en-US" dirty="0" smtClean="0"/>
              <a:t>Triangles that make up the tail propellers will rotate around the center of the tail perpendicular to the main </a:t>
            </a:r>
            <a:r>
              <a:rPr lang="en-US" dirty="0" err="1" smtClean="0"/>
              <a:t>propellor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178181" y="3627151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93438" y="492521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1918" y="435962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1918" y="493808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3410" y="3627151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317175" y="493808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62924" y="437192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178181" y="492521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062924" y="492521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96277" y="436958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178181" y="436958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591130" y="5132240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32132" y="173249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56343" y="173249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654634" y="169639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804765" y="173249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909726" y="173249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432132" y="228812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78263" y="228812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657305" y="228223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800765" y="228408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905726" y="228408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993579" y="5132240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7415404" y="573369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517695" y="573182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415404" y="6300593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517695" y="6300593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14556" y="575380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1110441" y="575380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0014556" y="6300593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1116847" y="6300593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230353" y="416546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659382" y="31190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659382" y="102220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913351" y="267239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317175" y="435962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47" idx="2"/>
            <a:endCxn id="48" idx="0"/>
          </p:cNvCxnSpPr>
          <p:nvPr/>
        </p:nvCxnSpPr>
        <p:spPr>
          <a:xfrm>
            <a:off x="6132240" y="700213"/>
            <a:ext cx="0" cy="321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8" idx="0"/>
          </p:cNvCxnSpPr>
          <p:nvPr/>
        </p:nvCxnSpPr>
        <p:spPr>
          <a:xfrm>
            <a:off x="5029201" y="1552681"/>
            <a:ext cx="0" cy="17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9" idx="0"/>
            <a:endCxn id="48" idx="2"/>
          </p:cNvCxnSpPr>
          <p:nvPr/>
        </p:nvCxnSpPr>
        <p:spPr>
          <a:xfrm flipV="1">
            <a:off x="6127492" y="1410508"/>
            <a:ext cx="4748" cy="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04990" y="1533860"/>
            <a:ext cx="4473594" cy="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31" idx="0"/>
          </p:cNvCxnSpPr>
          <p:nvPr/>
        </p:nvCxnSpPr>
        <p:spPr>
          <a:xfrm>
            <a:off x="8378584" y="1552681"/>
            <a:ext cx="4000" cy="17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7" idx="0"/>
          </p:cNvCxnSpPr>
          <p:nvPr/>
        </p:nvCxnSpPr>
        <p:spPr>
          <a:xfrm flipV="1">
            <a:off x="3904990" y="1533860"/>
            <a:ext cx="0" cy="19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273623" y="1552681"/>
            <a:ext cx="0" cy="17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7" idx="2"/>
            <a:endCxn id="32" idx="0"/>
          </p:cNvCxnSpPr>
          <p:nvPr/>
        </p:nvCxnSpPr>
        <p:spPr>
          <a:xfrm>
            <a:off x="3904990" y="2120803"/>
            <a:ext cx="0" cy="16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8" idx="2"/>
          </p:cNvCxnSpPr>
          <p:nvPr/>
        </p:nvCxnSpPr>
        <p:spPr>
          <a:xfrm>
            <a:off x="5029201" y="2120803"/>
            <a:ext cx="0" cy="39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9" idx="2"/>
          </p:cNvCxnSpPr>
          <p:nvPr/>
        </p:nvCxnSpPr>
        <p:spPr>
          <a:xfrm flipH="1">
            <a:off x="6115867" y="2084698"/>
            <a:ext cx="11625" cy="28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30" idx="2"/>
            <a:endCxn id="35" idx="0"/>
          </p:cNvCxnSpPr>
          <p:nvPr/>
        </p:nvCxnSpPr>
        <p:spPr>
          <a:xfrm flipH="1">
            <a:off x="7273623" y="2120803"/>
            <a:ext cx="4000" cy="163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1" idx="2"/>
            <a:endCxn id="36" idx="0"/>
          </p:cNvCxnSpPr>
          <p:nvPr/>
        </p:nvCxnSpPr>
        <p:spPr>
          <a:xfrm flipH="1">
            <a:off x="8378584" y="2120803"/>
            <a:ext cx="4000" cy="163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7" idx="1"/>
          </p:cNvCxnSpPr>
          <p:nvPr/>
        </p:nvCxnSpPr>
        <p:spPr>
          <a:xfrm flipH="1" flipV="1">
            <a:off x="2379406" y="503107"/>
            <a:ext cx="3279976" cy="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49" idx="0"/>
          </p:cNvCxnSpPr>
          <p:nvPr/>
        </p:nvCxnSpPr>
        <p:spPr>
          <a:xfrm flipH="1" flipV="1">
            <a:off x="2379406" y="503107"/>
            <a:ext cx="6803" cy="216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9" idx="1"/>
          </p:cNvCxnSpPr>
          <p:nvPr/>
        </p:nvCxnSpPr>
        <p:spPr>
          <a:xfrm flipH="1" flipV="1">
            <a:off x="1219200" y="2862551"/>
            <a:ext cx="694151" cy="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8" idx="0"/>
          </p:cNvCxnSpPr>
          <p:nvPr/>
        </p:nvCxnSpPr>
        <p:spPr>
          <a:xfrm flipH="1" flipV="1">
            <a:off x="1219200" y="2862551"/>
            <a:ext cx="17068" cy="76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49" idx="3"/>
          </p:cNvCxnSpPr>
          <p:nvPr/>
        </p:nvCxnSpPr>
        <p:spPr>
          <a:xfrm flipV="1">
            <a:off x="2859067" y="2862551"/>
            <a:ext cx="1791591" cy="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" idx="0"/>
          </p:cNvCxnSpPr>
          <p:nvPr/>
        </p:nvCxnSpPr>
        <p:spPr>
          <a:xfrm flipH="1" flipV="1">
            <a:off x="4650658" y="2866545"/>
            <a:ext cx="381" cy="760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8" idx="2"/>
          </p:cNvCxnSpPr>
          <p:nvPr/>
        </p:nvCxnSpPr>
        <p:spPr>
          <a:xfrm>
            <a:off x="1236268" y="4015457"/>
            <a:ext cx="0" cy="15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74776" y="4165469"/>
            <a:ext cx="1124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6" idx="0"/>
          </p:cNvCxnSpPr>
          <p:nvPr/>
        </p:nvCxnSpPr>
        <p:spPr>
          <a:xfrm flipV="1">
            <a:off x="674776" y="4165469"/>
            <a:ext cx="3650" cy="19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50" idx="0"/>
          </p:cNvCxnSpPr>
          <p:nvPr/>
        </p:nvCxnSpPr>
        <p:spPr>
          <a:xfrm flipV="1">
            <a:off x="1790033" y="4165469"/>
            <a:ext cx="9270" cy="19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" idx="2"/>
            <a:endCxn id="17" idx="0"/>
          </p:cNvCxnSpPr>
          <p:nvPr/>
        </p:nvCxnSpPr>
        <p:spPr>
          <a:xfrm>
            <a:off x="674776" y="4747928"/>
            <a:ext cx="0" cy="19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50" idx="2"/>
            <a:endCxn id="19" idx="0"/>
          </p:cNvCxnSpPr>
          <p:nvPr/>
        </p:nvCxnSpPr>
        <p:spPr>
          <a:xfrm>
            <a:off x="1790033" y="4747928"/>
            <a:ext cx="0" cy="19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" idx="2"/>
            <a:endCxn id="24" idx="0"/>
          </p:cNvCxnSpPr>
          <p:nvPr/>
        </p:nvCxnSpPr>
        <p:spPr>
          <a:xfrm>
            <a:off x="4651039" y="4015457"/>
            <a:ext cx="0" cy="35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529781" y="4165469"/>
            <a:ext cx="2236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519948" y="4165469"/>
            <a:ext cx="9833" cy="38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23" idx="0"/>
          </p:cNvCxnSpPr>
          <p:nvPr/>
        </p:nvCxnSpPr>
        <p:spPr>
          <a:xfrm flipH="1" flipV="1">
            <a:off x="5766296" y="4165469"/>
            <a:ext cx="2839" cy="2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20" idx="2"/>
            <a:endCxn id="22" idx="0"/>
          </p:cNvCxnSpPr>
          <p:nvPr/>
        </p:nvCxnSpPr>
        <p:spPr>
          <a:xfrm>
            <a:off x="3535782" y="4760235"/>
            <a:ext cx="0" cy="16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1" idx="0"/>
            <a:endCxn id="24" idx="2"/>
          </p:cNvCxnSpPr>
          <p:nvPr/>
        </p:nvCxnSpPr>
        <p:spPr>
          <a:xfrm flipV="1">
            <a:off x="4651039" y="4757891"/>
            <a:ext cx="0" cy="16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23" idx="2"/>
          </p:cNvCxnSpPr>
          <p:nvPr/>
        </p:nvCxnSpPr>
        <p:spPr>
          <a:xfrm flipH="1">
            <a:off x="5766296" y="4757891"/>
            <a:ext cx="2839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47" idx="3"/>
          </p:cNvCxnSpPr>
          <p:nvPr/>
        </p:nvCxnSpPr>
        <p:spPr>
          <a:xfrm>
            <a:off x="6605098" y="506060"/>
            <a:ext cx="3079676" cy="1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46" idx="0"/>
          </p:cNvCxnSpPr>
          <p:nvPr/>
        </p:nvCxnSpPr>
        <p:spPr>
          <a:xfrm flipH="1" flipV="1">
            <a:off x="9684774" y="518340"/>
            <a:ext cx="18437" cy="364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46" idx="2"/>
          </p:cNvCxnSpPr>
          <p:nvPr/>
        </p:nvCxnSpPr>
        <p:spPr>
          <a:xfrm flipH="1">
            <a:off x="9700372" y="4553775"/>
            <a:ext cx="2839" cy="23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66437" y="4787031"/>
            <a:ext cx="2595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7" idx="0"/>
          </p:cNvCxnSpPr>
          <p:nvPr/>
        </p:nvCxnSpPr>
        <p:spPr>
          <a:xfrm flipV="1">
            <a:off x="8466437" y="4787031"/>
            <a:ext cx="0" cy="34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5" idx="0"/>
          </p:cNvCxnSpPr>
          <p:nvPr/>
        </p:nvCxnSpPr>
        <p:spPr>
          <a:xfrm flipV="1">
            <a:off x="11063988" y="4787031"/>
            <a:ext cx="0" cy="34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37" idx="2"/>
          </p:cNvCxnSpPr>
          <p:nvPr/>
        </p:nvCxnSpPr>
        <p:spPr>
          <a:xfrm>
            <a:off x="8466437" y="5520546"/>
            <a:ext cx="0" cy="8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7888262" y="5605430"/>
            <a:ext cx="110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38" idx="0"/>
          </p:cNvCxnSpPr>
          <p:nvPr/>
        </p:nvCxnSpPr>
        <p:spPr>
          <a:xfrm>
            <a:off x="7888262" y="5605430"/>
            <a:ext cx="0" cy="12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39" idx="0"/>
          </p:cNvCxnSpPr>
          <p:nvPr/>
        </p:nvCxnSpPr>
        <p:spPr>
          <a:xfrm>
            <a:off x="8990553" y="5605430"/>
            <a:ext cx="0" cy="12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5" idx="2"/>
          </p:cNvCxnSpPr>
          <p:nvPr/>
        </p:nvCxnSpPr>
        <p:spPr>
          <a:xfrm flipH="1">
            <a:off x="11061760" y="5520546"/>
            <a:ext cx="2228" cy="8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0483585" y="5605430"/>
            <a:ext cx="1099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endCxn id="42" idx="0"/>
          </p:cNvCxnSpPr>
          <p:nvPr/>
        </p:nvCxnSpPr>
        <p:spPr>
          <a:xfrm>
            <a:off x="10483585" y="5605430"/>
            <a:ext cx="3829" cy="14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43" idx="0"/>
          </p:cNvCxnSpPr>
          <p:nvPr/>
        </p:nvCxnSpPr>
        <p:spPr>
          <a:xfrm flipV="1">
            <a:off x="11583299" y="5605430"/>
            <a:ext cx="0" cy="14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38" idx="2"/>
          </p:cNvCxnSpPr>
          <p:nvPr/>
        </p:nvCxnSpPr>
        <p:spPr>
          <a:xfrm>
            <a:off x="7888262" y="6122005"/>
            <a:ext cx="0" cy="37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39" idx="2"/>
          </p:cNvCxnSpPr>
          <p:nvPr/>
        </p:nvCxnSpPr>
        <p:spPr>
          <a:xfrm>
            <a:off x="8990553" y="6120133"/>
            <a:ext cx="0" cy="37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42" idx="2"/>
          </p:cNvCxnSpPr>
          <p:nvPr/>
        </p:nvCxnSpPr>
        <p:spPr>
          <a:xfrm flipH="1">
            <a:off x="10483585" y="6142108"/>
            <a:ext cx="3829" cy="352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43" idx="2"/>
            <a:endCxn id="45" idx="2"/>
          </p:cNvCxnSpPr>
          <p:nvPr/>
        </p:nvCxnSpPr>
        <p:spPr>
          <a:xfrm>
            <a:off x="11583299" y="6142108"/>
            <a:ext cx="6406" cy="54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5654634" y="311907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Bicycle</a:t>
            </a: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5654634" y="1022202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3432132" y="1784156"/>
            <a:ext cx="94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Bottom Bar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578263" y="1757373"/>
            <a:ext cx="92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Rear Bar</a:t>
            </a:r>
            <a:endParaRPr 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668929" y="1743286"/>
            <a:ext cx="94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Support Bar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800765" y="1768766"/>
            <a:ext cx="94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Front Bar</a:t>
            </a:r>
            <a:endParaRPr lang="en-US" sz="1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7905726" y="1743286"/>
            <a:ext cx="945716" cy="37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Bar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3432132" y="230692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8" name="TextBox 257"/>
          <p:cNvSpPr txBox="1"/>
          <p:nvPr/>
        </p:nvSpPr>
        <p:spPr>
          <a:xfrm>
            <a:off x="4578263" y="2317073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5654634" y="232641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800765" y="230692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888262" y="2320000"/>
            <a:ext cx="96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913351" y="2720351"/>
            <a:ext cx="945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Propulsion</a:t>
            </a:r>
            <a:endParaRPr lang="en-US" sz="1300" dirty="0"/>
          </a:p>
        </p:txBody>
      </p:sp>
      <p:sp>
        <p:nvSpPr>
          <p:cNvPr id="263" name="TextBox 262"/>
          <p:cNvSpPr txBox="1"/>
          <p:nvPr/>
        </p:nvSpPr>
        <p:spPr>
          <a:xfrm>
            <a:off x="763410" y="3627151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Wheels</a:t>
            </a:r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4178181" y="3675110"/>
            <a:ext cx="945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Mechanism</a:t>
            </a:r>
            <a:endParaRPr lang="en-US" sz="13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03032" y="4334456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Front Wheel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317175" y="4425238"/>
            <a:ext cx="94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 Wheel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>
            <a:off x="201918" y="4966957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70" name="TextBox 269"/>
          <p:cNvSpPr txBox="1"/>
          <p:nvPr/>
        </p:nvSpPr>
        <p:spPr>
          <a:xfrm>
            <a:off x="1317175" y="4966957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71" name="TextBox 270"/>
          <p:cNvSpPr txBox="1"/>
          <p:nvPr/>
        </p:nvSpPr>
        <p:spPr>
          <a:xfrm>
            <a:off x="3062924" y="4369585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Gear</a:t>
            </a:r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4178181" y="4407774"/>
            <a:ext cx="94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Pedal Bar</a:t>
            </a:r>
            <a:endParaRPr lang="en-US" sz="1400" dirty="0"/>
          </a:p>
        </p:txBody>
      </p:sp>
      <p:sp>
        <p:nvSpPr>
          <p:cNvPr id="273" name="TextBox 272"/>
          <p:cNvSpPr txBox="1"/>
          <p:nvPr/>
        </p:nvSpPr>
        <p:spPr>
          <a:xfrm>
            <a:off x="5293438" y="4382201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Pedal</a:t>
            </a:r>
            <a:endParaRPr lang="en-US" dirty="0"/>
          </a:p>
        </p:txBody>
      </p:sp>
      <p:sp>
        <p:nvSpPr>
          <p:cNvPr id="274" name="TextBox 273"/>
          <p:cNvSpPr txBox="1"/>
          <p:nvPr/>
        </p:nvSpPr>
        <p:spPr>
          <a:xfrm>
            <a:off x="3062924" y="495009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4178181" y="4950091"/>
            <a:ext cx="94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76" name="TextBox 275"/>
          <p:cNvSpPr txBox="1"/>
          <p:nvPr/>
        </p:nvSpPr>
        <p:spPr>
          <a:xfrm>
            <a:off x="5293180" y="495009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77" name="TextBox 276"/>
          <p:cNvSpPr txBox="1"/>
          <p:nvPr/>
        </p:nvSpPr>
        <p:spPr>
          <a:xfrm>
            <a:off x="9230353" y="4128239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Human Interaction</a:t>
            </a:r>
            <a:endParaRPr 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993579" y="5170327"/>
            <a:ext cx="94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Handlebar</a:t>
            </a:r>
            <a:endParaRPr lang="en-US" sz="1400" dirty="0"/>
          </a:p>
        </p:txBody>
      </p:sp>
      <p:sp>
        <p:nvSpPr>
          <p:cNvPr id="279" name="TextBox 278"/>
          <p:cNvSpPr txBox="1"/>
          <p:nvPr/>
        </p:nvSpPr>
        <p:spPr>
          <a:xfrm>
            <a:off x="10591130" y="5157116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Bike Seat</a:t>
            </a:r>
            <a:endParaRPr lang="en-US" sz="16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415404" y="5782820"/>
            <a:ext cx="945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Connector</a:t>
            </a:r>
            <a:endParaRPr lang="en-US" sz="1300" dirty="0"/>
          </a:p>
        </p:txBody>
      </p:sp>
      <p:sp>
        <p:nvSpPr>
          <p:cNvPr id="281" name="TextBox 280"/>
          <p:cNvSpPr txBox="1"/>
          <p:nvPr/>
        </p:nvSpPr>
        <p:spPr>
          <a:xfrm>
            <a:off x="8533974" y="5744348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Handles</a:t>
            </a:r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7415404" y="6341642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83" name="TextBox 282"/>
          <p:cNvSpPr txBox="1"/>
          <p:nvPr/>
        </p:nvSpPr>
        <p:spPr>
          <a:xfrm>
            <a:off x="8517695" y="6325469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10032122" y="5802529"/>
            <a:ext cx="943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Adjustment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11110441" y="5753802"/>
            <a:ext cx="9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Seat</a:t>
            </a:r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10014556" y="6338944"/>
            <a:ext cx="960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1110441" y="6314068"/>
            <a:ext cx="952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82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23142" y="334070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9684" y="62507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69184" y="62507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48684" y="625674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68858" y="62507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53229" y="625674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27858" y="62507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89684" y="57173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9184" y="57173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48684" y="57173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68858" y="57173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653229" y="57173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727858" y="57173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48358" y="5062340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69184" y="5062340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08771" y="4153334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106584" y="4140634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027084" y="4140634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027084" y="3633151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1106584" y="3633151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538042" y="2978531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9392084" y="223129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121216" y="107022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09284" y="169789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309284" y="223129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096000" y="169789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96000" y="2231299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102968" y="2973488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889684" y="3608054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889684" y="413379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325836" y="471178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325836" y="5237528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270257" y="470477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270257" y="5237528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14678" y="4699815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4678" y="5256493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270257" y="4009713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670741" y="1075272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2798694" y="16972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98694" y="223064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48" idx="0"/>
          </p:cNvCxnSpPr>
          <p:nvPr/>
        </p:nvCxnSpPr>
        <p:spPr>
          <a:xfrm flipV="1">
            <a:off x="2143599" y="952500"/>
            <a:ext cx="0" cy="12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0"/>
          </p:cNvCxnSpPr>
          <p:nvPr/>
        </p:nvCxnSpPr>
        <p:spPr>
          <a:xfrm flipV="1">
            <a:off x="8594074" y="925782"/>
            <a:ext cx="0" cy="14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143599" y="925782"/>
            <a:ext cx="6450475" cy="2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7" idx="0"/>
          </p:cNvCxnSpPr>
          <p:nvPr/>
        </p:nvCxnSpPr>
        <p:spPr>
          <a:xfrm flipV="1">
            <a:off x="4575826" y="952500"/>
            <a:ext cx="0" cy="202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</p:cNvCxnSpPr>
          <p:nvPr/>
        </p:nvCxnSpPr>
        <p:spPr>
          <a:xfrm>
            <a:off x="6096000" y="722376"/>
            <a:ext cx="0" cy="21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5" idx="0"/>
          </p:cNvCxnSpPr>
          <p:nvPr/>
        </p:nvCxnSpPr>
        <p:spPr>
          <a:xfrm flipV="1">
            <a:off x="6568858" y="1574800"/>
            <a:ext cx="0" cy="12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3" idx="0"/>
          </p:cNvCxnSpPr>
          <p:nvPr/>
        </p:nvCxnSpPr>
        <p:spPr>
          <a:xfrm flipV="1">
            <a:off x="7782142" y="1574800"/>
            <a:ext cx="0" cy="12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68858" y="1574800"/>
            <a:ext cx="3296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2" idx="2"/>
          </p:cNvCxnSpPr>
          <p:nvPr/>
        </p:nvCxnSpPr>
        <p:spPr>
          <a:xfrm>
            <a:off x="8594074" y="1458535"/>
            <a:ext cx="0" cy="11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1" idx="0"/>
          </p:cNvCxnSpPr>
          <p:nvPr/>
        </p:nvCxnSpPr>
        <p:spPr>
          <a:xfrm flipV="1">
            <a:off x="9864942" y="1574800"/>
            <a:ext cx="0" cy="65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5" idx="2"/>
            <a:endCxn id="36" idx="0"/>
          </p:cNvCxnSpPr>
          <p:nvPr/>
        </p:nvCxnSpPr>
        <p:spPr>
          <a:xfrm>
            <a:off x="6568858" y="2086205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3" idx="2"/>
            <a:endCxn id="34" idx="0"/>
          </p:cNvCxnSpPr>
          <p:nvPr/>
        </p:nvCxnSpPr>
        <p:spPr>
          <a:xfrm>
            <a:off x="7782142" y="2086205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0" idx="0"/>
          </p:cNvCxnSpPr>
          <p:nvPr/>
        </p:nvCxnSpPr>
        <p:spPr>
          <a:xfrm flipV="1">
            <a:off x="11010900" y="2775629"/>
            <a:ext cx="0" cy="20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804945" y="2771319"/>
            <a:ext cx="2205955" cy="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1" idx="2"/>
          </p:cNvCxnSpPr>
          <p:nvPr/>
        </p:nvCxnSpPr>
        <p:spPr>
          <a:xfrm>
            <a:off x="9864942" y="2619605"/>
            <a:ext cx="0" cy="15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</p:cNvCxnSpPr>
          <p:nvPr/>
        </p:nvCxnSpPr>
        <p:spPr>
          <a:xfrm flipV="1">
            <a:off x="10499942" y="3517900"/>
            <a:ext cx="0" cy="11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8" idx="0"/>
          </p:cNvCxnSpPr>
          <p:nvPr/>
        </p:nvCxnSpPr>
        <p:spPr>
          <a:xfrm flipV="1">
            <a:off x="11579442" y="3517900"/>
            <a:ext cx="0" cy="11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499942" y="3517900"/>
            <a:ext cx="1079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0" idx="2"/>
          </p:cNvCxnSpPr>
          <p:nvPr/>
        </p:nvCxnSpPr>
        <p:spPr>
          <a:xfrm>
            <a:off x="11010900" y="3366837"/>
            <a:ext cx="0" cy="15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27" idx="2"/>
            <a:endCxn id="22" idx="0"/>
          </p:cNvCxnSpPr>
          <p:nvPr/>
        </p:nvCxnSpPr>
        <p:spPr>
          <a:xfrm>
            <a:off x="10499942" y="4021457"/>
            <a:ext cx="0" cy="11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28" idx="2"/>
            <a:endCxn id="21" idx="0"/>
          </p:cNvCxnSpPr>
          <p:nvPr/>
        </p:nvCxnSpPr>
        <p:spPr>
          <a:xfrm>
            <a:off x="11579442" y="4021457"/>
            <a:ext cx="0" cy="11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8" idx="0"/>
          </p:cNvCxnSpPr>
          <p:nvPr/>
        </p:nvCxnSpPr>
        <p:spPr>
          <a:xfrm flipV="1">
            <a:off x="3362542" y="3492500"/>
            <a:ext cx="0" cy="115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362542" y="3492500"/>
            <a:ext cx="2919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0" idx="0"/>
          </p:cNvCxnSpPr>
          <p:nvPr/>
        </p:nvCxnSpPr>
        <p:spPr>
          <a:xfrm flipV="1">
            <a:off x="6281629" y="3505200"/>
            <a:ext cx="0" cy="64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8" idx="2"/>
            <a:endCxn id="39" idx="0"/>
          </p:cNvCxnSpPr>
          <p:nvPr/>
        </p:nvCxnSpPr>
        <p:spPr>
          <a:xfrm>
            <a:off x="3362542" y="3996360"/>
            <a:ext cx="0" cy="13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37" idx="2"/>
          </p:cNvCxnSpPr>
          <p:nvPr/>
        </p:nvCxnSpPr>
        <p:spPr>
          <a:xfrm>
            <a:off x="4575826" y="3361794"/>
            <a:ext cx="0" cy="14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9" idx="0"/>
          </p:cNvCxnSpPr>
          <p:nvPr/>
        </p:nvCxnSpPr>
        <p:spPr>
          <a:xfrm flipV="1">
            <a:off x="4442042" y="4711785"/>
            <a:ext cx="0" cy="35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8" idx="0"/>
          </p:cNvCxnSpPr>
          <p:nvPr/>
        </p:nvCxnSpPr>
        <p:spPr>
          <a:xfrm flipV="1">
            <a:off x="8121216" y="4711785"/>
            <a:ext cx="0" cy="35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442042" y="4711785"/>
            <a:ext cx="3679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20" idx="2"/>
          </p:cNvCxnSpPr>
          <p:nvPr/>
        </p:nvCxnSpPr>
        <p:spPr>
          <a:xfrm>
            <a:off x="6281629" y="4541640"/>
            <a:ext cx="0" cy="17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" idx="0"/>
          </p:cNvCxnSpPr>
          <p:nvPr/>
        </p:nvCxnSpPr>
        <p:spPr>
          <a:xfrm flipV="1">
            <a:off x="3362542" y="5574784"/>
            <a:ext cx="0" cy="1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" idx="0"/>
          </p:cNvCxnSpPr>
          <p:nvPr/>
        </p:nvCxnSpPr>
        <p:spPr>
          <a:xfrm flipV="1">
            <a:off x="4442042" y="5625834"/>
            <a:ext cx="0" cy="9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" idx="0"/>
          </p:cNvCxnSpPr>
          <p:nvPr/>
        </p:nvCxnSpPr>
        <p:spPr>
          <a:xfrm flipV="1">
            <a:off x="5521542" y="5574784"/>
            <a:ext cx="0" cy="1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362542" y="5574784"/>
            <a:ext cx="215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9" idx="2"/>
            <a:endCxn id="13" idx="0"/>
          </p:cNvCxnSpPr>
          <p:nvPr/>
        </p:nvCxnSpPr>
        <p:spPr>
          <a:xfrm>
            <a:off x="4442042" y="5450646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2" idx="2"/>
            <a:endCxn id="6" idx="0"/>
          </p:cNvCxnSpPr>
          <p:nvPr/>
        </p:nvCxnSpPr>
        <p:spPr>
          <a:xfrm>
            <a:off x="3362542" y="6105652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3" idx="2"/>
            <a:endCxn id="7" idx="0"/>
          </p:cNvCxnSpPr>
          <p:nvPr/>
        </p:nvCxnSpPr>
        <p:spPr>
          <a:xfrm>
            <a:off x="4442042" y="6105652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4" idx="2"/>
            <a:endCxn id="8" idx="0"/>
          </p:cNvCxnSpPr>
          <p:nvPr/>
        </p:nvCxnSpPr>
        <p:spPr>
          <a:xfrm>
            <a:off x="5521542" y="6105652"/>
            <a:ext cx="0" cy="15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5" idx="0"/>
          </p:cNvCxnSpPr>
          <p:nvPr/>
        </p:nvCxnSpPr>
        <p:spPr>
          <a:xfrm flipV="1">
            <a:off x="7041716" y="5574784"/>
            <a:ext cx="0" cy="1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" idx="0"/>
            <a:endCxn id="18" idx="2"/>
          </p:cNvCxnSpPr>
          <p:nvPr/>
        </p:nvCxnSpPr>
        <p:spPr>
          <a:xfrm flipH="1" flipV="1">
            <a:off x="8121216" y="5450646"/>
            <a:ext cx="4871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" idx="0"/>
          </p:cNvCxnSpPr>
          <p:nvPr/>
        </p:nvCxnSpPr>
        <p:spPr>
          <a:xfrm flipV="1">
            <a:off x="9200716" y="5574784"/>
            <a:ext cx="0" cy="1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041716" y="5574784"/>
            <a:ext cx="215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" idx="2"/>
            <a:endCxn id="9" idx="0"/>
          </p:cNvCxnSpPr>
          <p:nvPr/>
        </p:nvCxnSpPr>
        <p:spPr>
          <a:xfrm>
            <a:off x="7041716" y="6105652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6" idx="2"/>
            <a:endCxn id="10" idx="0"/>
          </p:cNvCxnSpPr>
          <p:nvPr/>
        </p:nvCxnSpPr>
        <p:spPr>
          <a:xfrm>
            <a:off x="8126087" y="6105652"/>
            <a:ext cx="0" cy="15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" idx="2"/>
            <a:endCxn id="11" idx="0"/>
          </p:cNvCxnSpPr>
          <p:nvPr/>
        </p:nvCxnSpPr>
        <p:spPr>
          <a:xfrm>
            <a:off x="9200716" y="6105652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49" idx="0"/>
          </p:cNvCxnSpPr>
          <p:nvPr/>
        </p:nvCxnSpPr>
        <p:spPr>
          <a:xfrm flipV="1">
            <a:off x="3271552" y="1574800"/>
            <a:ext cx="0" cy="12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1743115" y="1574800"/>
            <a:ext cx="1528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48" idx="2"/>
          </p:cNvCxnSpPr>
          <p:nvPr/>
        </p:nvCxnSpPr>
        <p:spPr>
          <a:xfrm>
            <a:off x="2143599" y="1463578"/>
            <a:ext cx="0" cy="11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46" idx="0"/>
          </p:cNvCxnSpPr>
          <p:nvPr/>
        </p:nvCxnSpPr>
        <p:spPr>
          <a:xfrm flipV="1">
            <a:off x="1743115" y="1574800"/>
            <a:ext cx="0" cy="243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49" idx="2"/>
            <a:endCxn id="50" idx="0"/>
          </p:cNvCxnSpPr>
          <p:nvPr/>
        </p:nvCxnSpPr>
        <p:spPr>
          <a:xfrm>
            <a:off x="3271552" y="2085552"/>
            <a:ext cx="0" cy="14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46" idx="2"/>
          </p:cNvCxnSpPr>
          <p:nvPr/>
        </p:nvCxnSpPr>
        <p:spPr>
          <a:xfrm>
            <a:off x="1743115" y="4398019"/>
            <a:ext cx="0" cy="48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44" idx="0"/>
          </p:cNvCxnSpPr>
          <p:nvPr/>
        </p:nvCxnSpPr>
        <p:spPr>
          <a:xfrm flipV="1">
            <a:off x="687536" y="4528940"/>
            <a:ext cx="0" cy="17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40" idx="0"/>
          </p:cNvCxnSpPr>
          <p:nvPr/>
        </p:nvCxnSpPr>
        <p:spPr>
          <a:xfrm flipV="1">
            <a:off x="2798694" y="4528940"/>
            <a:ext cx="0" cy="18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87536" y="4528940"/>
            <a:ext cx="2111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44" idx="2"/>
            <a:endCxn id="45" idx="0"/>
          </p:cNvCxnSpPr>
          <p:nvPr/>
        </p:nvCxnSpPr>
        <p:spPr>
          <a:xfrm>
            <a:off x="687536" y="5088121"/>
            <a:ext cx="0" cy="16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2" idx="2"/>
            <a:endCxn id="43" idx="0"/>
          </p:cNvCxnSpPr>
          <p:nvPr/>
        </p:nvCxnSpPr>
        <p:spPr>
          <a:xfrm>
            <a:off x="1743115" y="5093081"/>
            <a:ext cx="0" cy="14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40" idx="2"/>
            <a:endCxn id="41" idx="0"/>
          </p:cNvCxnSpPr>
          <p:nvPr/>
        </p:nvCxnSpPr>
        <p:spPr>
          <a:xfrm>
            <a:off x="2798694" y="5100091"/>
            <a:ext cx="0" cy="13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623142" y="377624"/>
            <a:ext cx="945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Helicopter</a:t>
            </a:r>
            <a:endParaRPr lang="en-US" sz="13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670741" y="1133517"/>
            <a:ext cx="94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Main Rotor</a:t>
            </a:r>
            <a:endParaRPr lang="en-US" sz="1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798694" y="1697245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Shaft</a:t>
            </a:r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2798694" y="225162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270257" y="3966686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Main Propeller</a:t>
            </a:r>
            <a:endParaRPr 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216671" y="4728276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Blade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1270256" y="4734960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Blade</a:t>
            </a:r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2334669" y="4728276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Blade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233551" y="527778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267695" y="527778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342324" y="527778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102968" y="2973488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2889684" y="3608054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Cockpit</a:t>
            </a:r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889684" y="4140634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236" name="TextBox 235"/>
          <p:cNvSpPr txBox="1"/>
          <p:nvPr/>
        </p:nvSpPr>
        <p:spPr>
          <a:xfrm>
            <a:off x="5808771" y="4129951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Landing Gear</a:t>
            </a:r>
            <a:endParaRPr lang="en-US" sz="12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969184" y="5118330"/>
            <a:ext cx="94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Right Gear</a:t>
            </a:r>
            <a:endParaRPr lang="en-US" sz="12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648358" y="5121087"/>
            <a:ext cx="94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Left Gear</a:t>
            </a:r>
            <a:endParaRPr lang="en-US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884814" y="5680506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Front Support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984743" y="5687538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Rear Support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048684" y="5717346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Skid</a:t>
            </a:r>
            <a:endParaRPr 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6563988" y="5661076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Front Support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7659047" y="5680505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Rear Support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742469" y="5723374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Skid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2887574" y="628612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3974114" y="627403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048684" y="628612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563988" y="6271847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659047" y="628612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8756650" y="6286124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4" name="TextBox 253"/>
          <p:cNvSpPr txBox="1"/>
          <p:nvPr/>
        </p:nvSpPr>
        <p:spPr>
          <a:xfrm>
            <a:off x="8121216" y="1070229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Tail</a:t>
            </a:r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96000" y="1712659"/>
            <a:ext cx="94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Tail Body</a:t>
            </a:r>
            <a:endParaRPr lang="en-US" sz="16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309284" y="1697245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 End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095115" y="2266521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309284" y="2249422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9392084" y="2274434"/>
            <a:ext cx="94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Tail Rotor</a:t>
            </a:r>
            <a:endParaRPr lang="en-US" sz="1400" dirty="0"/>
          </a:p>
        </p:txBody>
      </p:sp>
      <p:sp>
        <p:nvSpPr>
          <p:cNvPr id="263" name="Rounded Rectangle 262"/>
          <p:cNvSpPr/>
          <p:nvPr/>
        </p:nvSpPr>
        <p:spPr>
          <a:xfrm>
            <a:off x="8332088" y="2972587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ounded Rectangle 263"/>
          <p:cNvSpPr/>
          <p:nvPr/>
        </p:nvSpPr>
        <p:spPr>
          <a:xfrm>
            <a:off x="8332217" y="3511986"/>
            <a:ext cx="945716" cy="38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/>
          <p:cNvCxnSpPr>
            <a:stCxn id="263" idx="0"/>
          </p:cNvCxnSpPr>
          <p:nvPr/>
        </p:nvCxnSpPr>
        <p:spPr>
          <a:xfrm flipH="1" flipV="1">
            <a:off x="8804945" y="2773475"/>
            <a:ext cx="1" cy="19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63" idx="2"/>
            <a:endCxn id="264" idx="0"/>
          </p:cNvCxnSpPr>
          <p:nvPr/>
        </p:nvCxnSpPr>
        <p:spPr>
          <a:xfrm>
            <a:off x="8804946" y="3360893"/>
            <a:ext cx="129" cy="15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8332087" y="2978674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Shaft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8332087" y="3535623"/>
            <a:ext cx="9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Cylinder</a:t>
            </a:r>
            <a:endParaRPr lang="en-US" sz="1600" dirty="0"/>
          </a:p>
        </p:txBody>
      </p:sp>
      <p:sp>
        <p:nvSpPr>
          <p:cNvPr id="279" name="TextBox 278"/>
          <p:cNvSpPr txBox="1"/>
          <p:nvPr/>
        </p:nvSpPr>
        <p:spPr>
          <a:xfrm>
            <a:off x="10027084" y="4150121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11106584" y="4157372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282" name="TextBox 281"/>
          <p:cNvSpPr txBox="1"/>
          <p:nvPr/>
        </p:nvSpPr>
        <p:spPr>
          <a:xfrm>
            <a:off x="10566834" y="2949637"/>
            <a:ext cx="94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Tail </a:t>
            </a:r>
            <a:r>
              <a:rPr lang="en-US" sz="1200" dirty="0" smtClean="0"/>
              <a:t>Propeller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10064139" y="3642638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Blade</a:t>
            </a:r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11106584" y="3642638"/>
            <a:ext cx="9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Blade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52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265</TotalTime>
  <Words>385</Words>
  <Application>Microsoft Macintosh PowerPoint</Application>
  <PresentationFormat>Widescreen</PresentationFormat>
  <Paragraphs>106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Modeling and Scene setting</vt:lpstr>
      <vt:lpstr>Scene Description</vt:lpstr>
      <vt:lpstr>Hierarchical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 McDonough</dc:creator>
  <cp:lastModifiedBy>Katherine L McDonough</cp:lastModifiedBy>
  <cp:revision>21</cp:revision>
  <dcterms:created xsi:type="dcterms:W3CDTF">2016-10-18T17:46:49Z</dcterms:created>
  <dcterms:modified xsi:type="dcterms:W3CDTF">2016-10-19T14:31:56Z</dcterms:modified>
</cp:coreProperties>
</file>