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ltLang="zh-CN"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8935496-DC73-4794-825B-8106E38F0DDB}" type="datetimeFigureOut">
              <a:rPr lang="en-US" smtClean="0"/>
              <a:t>10/18/2017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79226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28935496-DC73-4794-825B-8106E38F0DDB}"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303019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ltLang="zh-CN"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28935496-DC73-4794-825B-8106E38F0DDB}"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3781211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ltLang="zh-CN"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28935496-DC73-4794-825B-8106E38F0DDB}"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4052085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28935496-DC73-4794-825B-8106E38F0DDB}"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345854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935496-DC73-4794-825B-8106E38F0DDB}"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2677461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935496-DC73-4794-825B-8106E38F0DDB}" type="datetimeFigureOut">
              <a:rPr lang="en-US" smtClean="0"/>
              <a:t>10/18/2017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2591468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8935496-DC73-4794-825B-8106E38F0DDB}"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2187602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8935496-DC73-4794-825B-8106E38F0DDB}"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158695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28935496-DC73-4794-825B-8106E38F0DDB}"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245672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28935496-DC73-4794-825B-8106E38F0DDB}" type="datetimeFigureOut">
              <a:rPr lang="en-US" smtClean="0"/>
              <a:t>10/18/2017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106681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28935496-DC73-4794-825B-8106E38F0DDB}"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1319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28935496-DC73-4794-825B-8106E38F0DDB}" type="datetimeFigureOut">
              <a:rPr lang="en-US" smtClean="0"/>
              <a:t>10/18/2017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370338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28935496-DC73-4794-825B-8106E38F0DDB}" type="datetimeFigureOut">
              <a:rPr lang="en-US" smtClean="0"/>
              <a:t>10/18/2017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328563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35496-DC73-4794-825B-8106E38F0DDB}" type="datetimeFigureOut">
              <a:rPr lang="en-US" smtClean="0"/>
              <a:t>10/18/2017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1261681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ltLang="zh-CN"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28935496-DC73-4794-825B-8106E38F0DDB}"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274970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ltLang="zh-CN"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28935496-DC73-4794-825B-8106E38F0DDB}" type="datetimeFigureOut">
              <a:rPr lang="en-US" smtClean="0"/>
              <a:t>10/18/2017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A186109-259A-44E4-92A5-D57718F92395}" type="slidenum">
              <a:rPr lang="en-US" smtClean="0"/>
              <a:t>‹#›</a:t>
            </a:fld>
            <a:endParaRPr lang="en-US"/>
          </a:p>
        </p:txBody>
      </p:sp>
    </p:spTree>
    <p:extLst>
      <p:ext uri="{BB962C8B-B14F-4D97-AF65-F5344CB8AC3E}">
        <p14:creationId xmlns:p14="http://schemas.microsoft.com/office/powerpoint/2010/main" val="109474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935496-DC73-4794-825B-8106E38F0DDB}" type="datetimeFigureOut">
              <a:rPr lang="en-US" smtClean="0"/>
              <a:t>10/18/2017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A186109-259A-44E4-92A5-D57718F92395}" type="slidenum">
              <a:rPr lang="en-US" smtClean="0"/>
              <a:t>‹#›</a:t>
            </a:fld>
            <a:endParaRPr lang="en-US"/>
          </a:p>
        </p:txBody>
      </p:sp>
    </p:spTree>
    <p:extLst>
      <p:ext uri="{BB962C8B-B14F-4D97-AF65-F5344CB8AC3E}">
        <p14:creationId xmlns:p14="http://schemas.microsoft.com/office/powerpoint/2010/main" val="58076051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solidFill>
                  <a:schemeClr val="tx1"/>
                </a:solidFill>
              </a:rPr>
              <a:t>Tank </a:t>
            </a:r>
            <a:r>
              <a:rPr lang="en-US" smtClean="0">
                <a:solidFill>
                  <a:schemeClr val="tx1"/>
                </a:solidFill>
              </a:rPr>
              <a:t>Wars</a:t>
            </a:r>
            <a:endParaRPr lang="en-US" dirty="0">
              <a:solidFill>
                <a:schemeClr val="tx1"/>
              </a:solidFill>
            </a:endParaRPr>
          </a:p>
        </p:txBody>
      </p:sp>
      <p:sp>
        <p:nvSpPr>
          <p:cNvPr id="3" name="Subtitle 2"/>
          <p:cNvSpPr>
            <a:spLocks noGrp="1"/>
          </p:cNvSpPr>
          <p:nvPr>
            <p:ph type="subTitle" idx="1"/>
          </p:nvPr>
        </p:nvSpPr>
        <p:spPr/>
        <p:txBody>
          <a:bodyPr/>
          <a:lstStyle/>
          <a:p>
            <a:r>
              <a:rPr lang="en-US" dirty="0" err="1" smtClean="0"/>
              <a:t>Guandong</a:t>
            </a:r>
            <a:r>
              <a:rPr lang="en-US" dirty="0" smtClean="0"/>
              <a:t> Liu </a:t>
            </a:r>
          </a:p>
          <a:p>
            <a:r>
              <a:rPr lang="en-US" dirty="0" smtClean="0"/>
              <a:t>Gefei Tian</a:t>
            </a:r>
            <a:endParaRPr lang="en-US" dirty="0"/>
          </a:p>
        </p:txBody>
      </p:sp>
    </p:spTree>
    <p:extLst>
      <p:ext uri="{BB962C8B-B14F-4D97-AF65-F5344CB8AC3E}">
        <p14:creationId xmlns:p14="http://schemas.microsoft.com/office/powerpoint/2010/main" val="3840033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Player</a:t>
            </a:r>
            <a:endParaRPr lang="en-US" dirty="0"/>
          </a:p>
        </p:txBody>
      </p:sp>
      <p:sp>
        <p:nvSpPr>
          <p:cNvPr id="3" name="Content Placeholder 2"/>
          <p:cNvSpPr>
            <a:spLocks noGrp="1"/>
          </p:cNvSpPr>
          <p:nvPr>
            <p:ph idx="1"/>
          </p:nvPr>
        </p:nvSpPr>
        <p:spPr/>
        <p:txBody>
          <a:bodyPr/>
          <a:lstStyle/>
          <a:p>
            <a:r>
              <a:rPr lang="en-US" dirty="0" smtClean="0"/>
              <a:t>A player contain a chose tank type, a score, a position, a direction, an energy that represent the cold down time for the ultimate, and a list off all the bullets this player fired that still shows on the screen. It basically contains all the information that the system need to identify different player.</a:t>
            </a:r>
            <a:endParaRPr lang="en-US" dirty="0"/>
          </a:p>
        </p:txBody>
      </p:sp>
    </p:spTree>
    <p:extLst>
      <p:ext uri="{BB962C8B-B14F-4D97-AF65-F5344CB8AC3E}">
        <p14:creationId xmlns:p14="http://schemas.microsoft.com/office/powerpoint/2010/main" val="243173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Display</a:t>
            </a:r>
            <a:endParaRPr lang="en-US" dirty="0"/>
          </a:p>
        </p:txBody>
      </p:sp>
      <p:sp>
        <p:nvSpPr>
          <p:cNvPr id="3" name="Content Placeholder 2"/>
          <p:cNvSpPr>
            <a:spLocks noGrp="1"/>
          </p:cNvSpPr>
          <p:nvPr>
            <p:ph idx="1"/>
          </p:nvPr>
        </p:nvSpPr>
        <p:spPr/>
        <p:txBody>
          <a:bodyPr/>
          <a:lstStyle/>
          <a:p>
            <a:r>
              <a:rPr lang="en-US" dirty="0" smtClean="0"/>
              <a:t>Display handles everything about display the image on the screen. It will collect information from Tank and Player, then draw it on the screen. All the player’s actions will not directly modify anything contains in this class. Display will refresh on each tick, and collect updated information from player, and re-draw the image.</a:t>
            </a:r>
            <a:endParaRPr lang="en-US" dirty="0"/>
          </a:p>
        </p:txBody>
      </p:sp>
    </p:spTree>
    <p:extLst>
      <p:ext uri="{BB962C8B-B14F-4D97-AF65-F5344CB8AC3E}">
        <p14:creationId xmlns:p14="http://schemas.microsoft.com/office/powerpoint/2010/main" val="1820815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Demonstrate: use of Code::Blocks</a:t>
            </a:r>
            <a:endParaRPr lang="en-US" dirty="0"/>
          </a:p>
        </p:txBody>
      </p:sp>
    </p:spTree>
    <p:extLst>
      <p:ext uri="{BB962C8B-B14F-4D97-AF65-F5344CB8AC3E}">
        <p14:creationId xmlns:p14="http://schemas.microsoft.com/office/powerpoint/2010/main" val="234244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This is a basic version of the classic Tank War game from Nintendo. It allows two players to compete with each other in two game modes.</a:t>
            </a:r>
          </a:p>
          <a:p>
            <a:r>
              <a:rPr lang="en-US" dirty="0" smtClean="0"/>
              <a:t>The game could be improved by add another mode, which allows single player compete with AI. Also allows player to play in different map by create a random map generator, or let players create their own map.</a:t>
            </a:r>
          </a:p>
        </p:txBody>
      </p:sp>
    </p:spTree>
    <p:extLst>
      <p:ext uri="{BB962C8B-B14F-4D97-AF65-F5344CB8AC3E}">
        <p14:creationId xmlns:p14="http://schemas.microsoft.com/office/powerpoint/2010/main" val="350716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sz="1900" dirty="0"/>
              <a:t>Apple. "Old Games Are Still In - GamesSaga.com." GamesSaga.com. </a:t>
            </a:r>
            <a:r>
              <a:rPr lang="en-US" sz="1900" dirty="0" err="1"/>
              <a:t>N.p</a:t>
            </a:r>
            <a:r>
              <a:rPr lang="en-US" sz="1900" dirty="0"/>
              <a:t>., 15 Aug. 2014. Web. 15 Dec. 2016.</a:t>
            </a:r>
          </a:p>
          <a:p>
            <a:r>
              <a:rPr lang="en-US" altLang="zh-CN" sz="1900" dirty="0"/>
              <a:t>"Battle City." </a:t>
            </a:r>
            <a:r>
              <a:rPr lang="en-US" altLang="zh-CN" sz="1900" dirty="0" err="1"/>
              <a:t>Pukmo</a:t>
            </a:r>
            <a:r>
              <a:rPr lang="en-US" altLang="zh-CN" sz="1900" dirty="0"/>
              <a:t>. </a:t>
            </a:r>
            <a:r>
              <a:rPr lang="en-US" altLang="zh-CN" sz="1900" dirty="0" err="1"/>
              <a:t>N.p</a:t>
            </a:r>
            <a:r>
              <a:rPr lang="en-US" altLang="zh-CN" sz="1900" dirty="0"/>
              <a:t>., </a:t>
            </a:r>
            <a:r>
              <a:rPr lang="en-US" altLang="zh-CN" sz="1900" dirty="0" err="1"/>
              <a:t>n.d.</a:t>
            </a:r>
            <a:r>
              <a:rPr lang="en-US" altLang="zh-CN" sz="1900" dirty="0"/>
              <a:t> Web. 15 Dec. 2016.</a:t>
            </a:r>
            <a:br>
              <a:rPr lang="en-US" altLang="zh-CN" sz="1900" dirty="0"/>
            </a:br>
            <a:endParaRPr lang="en-US" altLang="zh-CN" sz="1900" dirty="0"/>
          </a:p>
          <a:p>
            <a:r>
              <a:rPr lang="en-US" altLang="zh-CN" sz="1900" dirty="0"/>
              <a:t>Getjar.com. "Battle City Tank." Free Battle City Tank APK Download For Android | </a:t>
            </a:r>
            <a:r>
              <a:rPr lang="en-US" altLang="zh-CN" sz="1900" dirty="0" err="1"/>
              <a:t>GetJar</a:t>
            </a:r>
            <a:r>
              <a:rPr lang="en-US" altLang="zh-CN" sz="1900" dirty="0"/>
              <a:t>. </a:t>
            </a:r>
            <a:r>
              <a:rPr lang="en-US" altLang="zh-CN" sz="1900" dirty="0" err="1"/>
              <a:t>N.p</a:t>
            </a:r>
            <a:r>
              <a:rPr lang="en-US" altLang="zh-CN" sz="1900" dirty="0"/>
              <a:t>., </a:t>
            </a:r>
            <a:r>
              <a:rPr lang="en-US" altLang="zh-CN" sz="1900" dirty="0" err="1"/>
              <a:t>n.d.</a:t>
            </a:r>
            <a:r>
              <a:rPr lang="en-US" altLang="zh-CN" sz="1900" dirty="0"/>
              <a:t> Web. 15 Dec. 2016.</a:t>
            </a:r>
            <a:br>
              <a:rPr lang="en-US" altLang="zh-CN" sz="1900" dirty="0"/>
            </a:br>
            <a:endParaRPr lang="en-US" altLang="zh-CN" sz="1900" dirty="0"/>
          </a:p>
          <a:p>
            <a:r>
              <a:rPr lang="en-US" altLang="zh-CN" sz="1900" dirty="0"/>
              <a:t>"Tank 1990 APK Download Free." </a:t>
            </a:r>
            <a:r>
              <a:rPr lang="en-US" altLang="zh-CN" sz="1900" dirty="0" err="1"/>
              <a:t>Bulledi</a:t>
            </a:r>
            <a:r>
              <a:rPr lang="en-US" altLang="zh-CN" sz="1900" dirty="0"/>
              <a:t> Pc | Download Free Software and Games. </a:t>
            </a:r>
            <a:r>
              <a:rPr lang="en-US" altLang="zh-CN" sz="1900" dirty="0" err="1"/>
              <a:t>N.p</a:t>
            </a:r>
            <a:r>
              <a:rPr lang="en-US" altLang="zh-CN" sz="1900" dirty="0"/>
              <a:t>., </a:t>
            </a:r>
            <a:r>
              <a:rPr lang="en-US" altLang="zh-CN" sz="1900" dirty="0" err="1"/>
              <a:t>n.d.</a:t>
            </a:r>
            <a:r>
              <a:rPr lang="en-US" altLang="zh-CN" sz="1900" dirty="0"/>
              <a:t> Web. 15 Dec. 2016.</a:t>
            </a:r>
            <a:br>
              <a:rPr lang="en-US" altLang="zh-CN" sz="1900" dirty="0"/>
            </a:br>
            <a:endParaRPr lang="en-US" altLang="zh-CN" sz="1900" dirty="0"/>
          </a:p>
          <a:p>
            <a:r>
              <a:rPr lang="en-US" altLang="zh-CN" sz="1900" dirty="0" err="1"/>
              <a:t>Baclawski</a:t>
            </a:r>
            <a:r>
              <a:rPr lang="en-US" altLang="zh-CN" sz="1900" dirty="0"/>
              <a:t>, Ken. "NU CCIS Ontology Web Site." College of Computer and Information Science. </a:t>
            </a:r>
            <a:r>
              <a:rPr lang="en-US" altLang="zh-CN" sz="1900" dirty="0" err="1"/>
              <a:t>N.p</a:t>
            </a:r>
            <a:r>
              <a:rPr lang="en-US" altLang="zh-CN" sz="1900" dirty="0"/>
              <a:t>., </a:t>
            </a:r>
            <a:r>
              <a:rPr lang="en-US" altLang="zh-CN" sz="1900" dirty="0" err="1"/>
              <a:t>n.d.</a:t>
            </a:r>
            <a:r>
              <a:rPr lang="en-US" altLang="zh-CN" sz="1900" dirty="0"/>
              <a:t> Web. 15 Dec. 2016.</a:t>
            </a:r>
          </a:p>
          <a:p>
            <a:endParaRPr lang="en-US" dirty="0" smtClean="0"/>
          </a:p>
          <a:p>
            <a:endParaRPr lang="en-US" dirty="0"/>
          </a:p>
        </p:txBody>
      </p:sp>
    </p:spTree>
    <p:extLst>
      <p:ext uri="{BB962C8B-B14F-4D97-AF65-F5344CB8AC3E}">
        <p14:creationId xmlns:p14="http://schemas.microsoft.com/office/powerpoint/2010/main" val="428624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normAutofit/>
          </a:bodyPr>
          <a:lstStyle/>
          <a:p>
            <a:r>
              <a:rPr lang="en-US" dirty="0" smtClean="0"/>
              <a:t>The goal for this project is to recreate the classic NES game Battle War from Nintendo.</a:t>
            </a:r>
          </a:p>
          <a:p>
            <a:r>
              <a:rPr lang="en-US" dirty="0" smtClean="0"/>
              <a:t>The original game can be played by </a:t>
            </a:r>
          </a:p>
          <a:p>
            <a:pPr marL="0" indent="0">
              <a:buNone/>
            </a:pPr>
            <a:r>
              <a:rPr lang="en-US" dirty="0" smtClean="0"/>
              <a:t>   one player in different mode and </a:t>
            </a:r>
          </a:p>
          <a:p>
            <a:pPr marL="0" indent="0">
              <a:buNone/>
            </a:pPr>
            <a:r>
              <a:rPr lang="en-US" dirty="0" smtClean="0"/>
              <a:t>   different map.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3032" y="3044525"/>
            <a:ext cx="4572000" cy="3429000"/>
          </a:xfrm>
          <a:prstGeom prst="rect">
            <a:avLst/>
          </a:prstGeom>
        </p:spPr>
      </p:pic>
    </p:spTree>
    <p:extLst>
      <p:ext uri="{BB962C8B-B14F-4D97-AF65-F5344CB8AC3E}">
        <p14:creationId xmlns:p14="http://schemas.microsoft.com/office/powerpoint/2010/main" val="304413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a:t>Tank wars project is a multiplayer tank battle game. Each player can control a tank to fight against other player. </a:t>
            </a:r>
          </a:p>
          <a:p>
            <a:r>
              <a:rPr lang="en-US" dirty="0"/>
              <a:t>The game has two different </a:t>
            </a:r>
            <a:r>
              <a:rPr lang="en-US" dirty="0" smtClean="0"/>
              <a:t>modes</a:t>
            </a:r>
            <a:endParaRPr lang="en-US" dirty="0"/>
          </a:p>
          <a:p>
            <a:r>
              <a:rPr lang="en-US" dirty="0"/>
              <a:t>Competitive and death match. In the competitive mode, the player who destroys other player's tank wins the game; </a:t>
            </a:r>
          </a:p>
          <a:p>
            <a:r>
              <a:rPr lang="en-US" dirty="0"/>
              <a:t>In the death match mode, one player earns one point by killing other player, and the player who scores more points in the limited time wins the game.</a:t>
            </a:r>
          </a:p>
          <a:p>
            <a:endParaRPr lang="en-US" dirty="0"/>
          </a:p>
        </p:txBody>
      </p:sp>
    </p:spTree>
    <p:extLst>
      <p:ext uri="{BB962C8B-B14F-4D97-AF65-F5344CB8AC3E}">
        <p14:creationId xmlns:p14="http://schemas.microsoft.com/office/powerpoint/2010/main" val="152201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There are six use cases for this project.</a:t>
            </a:r>
          </a:p>
          <a:p>
            <a:endParaRPr lang="en-US" dirty="0" smtClean="0"/>
          </a:p>
          <a:p>
            <a:r>
              <a:rPr lang="en-US" dirty="0" smtClean="0"/>
              <a:t>Mode: User can pick from two different game modes, and the application will generate the game by the mode that the user choose.</a:t>
            </a:r>
          </a:p>
          <a:p>
            <a:endParaRPr lang="en-US" dirty="0"/>
          </a:p>
          <a:p>
            <a:r>
              <a:rPr lang="en-US" dirty="0" smtClean="0"/>
              <a:t>Tank: There are two types of tank. Each user will be able to choose one type of tank, and the application will star the game by the tank that the user choose.</a:t>
            </a:r>
            <a:endParaRPr lang="en-US" dirty="0"/>
          </a:p>
        </p:txBody>
      </p:sp>
    </p:spTree>
    <p:extLst>
      <p:ext uri="{BB962C8B-B14F-4D97-AF65-F5344CB8AC3E}">
        <p14:creationId xmlns:p14="http://schemas.microsoft.com/office/powerpoint/2010/main" val="455548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lstStyle/>
          <a:p>
            <a:r>
              <a:rPr lang="en-US" dirty="0" smtClean="0"/>
              <a:t>Movement: User can press the key to move the tank. The system will first check if user is able to move towards to this direction, then react.</a:t>
            </a:r>
          </a:p>
          <a:p>
            <a:endParaRPr lang="en-US" dirty="0"/>
          </a:p>
          <a:p>
            <a:r>
              <a:rPr lang="en-US" dirty="0" smtClean="0"/>
              <a:t>Fire: User can fire the tank by press the key. The system will first keep track the movement of the bullet, and remove the bullet after it hit anything.</a:t>
            </a:r>
          </a:p>
        </p:txBody>
      </p:sp>
    </p:spTree>
    <p:extLst>
      <p:ext uri="{BB962C8B-B14F-4D97-AF65-F5344CB8AC3E}">
        <p14:creationId xmlns:p14="http://schemas.microsoft.com/office/powerpoint/2010/main" val="54901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lstStyle/>
          <a:p>
            <a:r>
              <a:rPr lang="en-US" dirty="0" smtClean="0"/>
              <a:t>Ultimate: Each player can use an ultimate </a:t>
            </a:r>
            <a:r>
              <a:rPr lang="en-US" smtClean="0"/>
              <a:t>by pressing </a:t>
            </a:r>
            <a:r>
              <a:rPr lang="en-US" dirty="0" smtClean="0"/>
              <a:t>the key when his energy is 100%. The system will first check if this player be able to use ultimate at this moment, then react.</a:t>
            </a:r>
          </a:p>
          <a:p>
            <a:pPr marL="0" indent="0">
              <a:buNone/>
            </a:pPr>
            <a:endParaRPr lang="en-US" dirty="0"/>
          </a:p>
          <a:p>
            <a:r>
              <a:rPr lang="en-US" dirty="0" smtClean="0"/>
              <a:t>Winning Condition: After an user fires a bullet or uses the ultimate, the system will check if an user meets the winning condition. If so, then end the game.</a:t>
            </a:r>
            <a:endParaRPr lang="en-US" dirty="0"/>
          </a:p>
        </p:txBody>
      </p:sp>
    </p:spTree>
    <p:extLst>
      <p:ext uri="{BB962C8B-B14F-4D97-AF65-F5344CB8AC3E}">
        <p14:creationId xmlns:p14="http://schemas.microsoft.com/office/powerpoint/2010/main" val="205801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idx="1"/>
          </p:nvPr>
        </p:nvSpPr>
        <p:spPr/>
        <p:txBody>
          <a:bodyPr/>
          <a:lstStyle/>
          <a:p>
            <a:r>
              <a:rPr lang="en-US" altLang="zh-CN" dirty="0"/>
              <a:t>D</a:t>
            </a:r>
            <a:r>
              <a:rPr lang="en-US" dirty="0" smtClean="0"/>
              <a:t>iagrams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374" y="2500703"/>
            <a:ext cx="7710616" cy="3951408"/>
          </a:xfrm>
          <a:prstGeom prst="rect">
            <a:avLst/>
          </a:prstGeom>
        </p:spPr>
      </p:pic>
    </p:spTree>
    <p:extLst>
      <p:ext uri="{BB962C8B-B14F-4D97-AF65-F5344CB8AC3E}">
        <p14:creationId xmlns:p14="http://schemas.microsoft.com/office/powerpoint/2010/main" val="280690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Map</a:t>
            </a:r>
            <a:endParaRPr lang="en-US" dirty="0"/>
          </a:p>
        </p:txBody>
      </p:sp>
      <p:sp>
        <p:nvSpPr>
          <p:cNvPr id="3" name="Content Placeholder 2"/>
          <p:cNvSpPr>
            <a:spLocks noGrp="1"/>
          </p:cNvSpPr>
          <p:nvPr>
            <p:ph idx="1"/>
          </p:nvPr>
        </p:nvSpPr>
        <p:spPr/>
        <p:txBody>
          <a:bodyPr/>
          <a:lstStyle/>
          <a:p>
            <a:r>
              <a:rPr lang="en-US" dirty="0" smtClean="0"/>
              <a:t>Map is created by list of cells. Each cell has a position, and a Boolean shows if this cell represent a wall or ground.</a:t>
            </a:r>
            <a:endParaRPr lang="en-US" dirty="0"/>
          </a:p>
        </p:txBody>
      </p:sp>
    </p:spTree>
    <p:extLst>
      <p:ext uri="{BB962C8B-B14F-4D97-AF65-F5344CB8AC3E}">
        <p14:creationId xmlns:p14="http://schemas.microsoft.com/office/powerpoint/2010/main" val="296576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Game Mode &amp; Tank Type</a:t>
            </a:r>
            <a:endParaRPr lang="en-US" dirty="0"/>
          </a:p>
        </p:txBody>
      </p:sp>
      <p:sp>
        <p:nvSpPr>
          <p:cNvPr id="3" name="Content Placeholder 2"/>
          <p:cNvSpPr>
            <a:spLocks noGrp="1"/>
          </p:cNvSpPr>
          <p:nvPr>
            <p:ph idx="1"/>
          </p:nvPr>
        </p:nvSpPr>
        <p:spPr/>
        <p:txBody>
          <a:bodyPr/>
          <a:lstStyle/>
          <a:p>
            <a:r>
              <a:rPr lang="en-US" dirty="0" err="1" smtClean="0"/>
              <a:t>GameType.h</a:t>
            </a:r>
            <a:r>
              <a:rPr lang="en-US" dirty="0"/>
              <a:t> </a:t>
            </a:r>
            <a:r>
              <a:rPr lang="en-US" dirty="0" smtClean="0"/>
              <a:t>is used to generate two different game mode.</a:t>
            </a:r>
          </a:p>
          <a:p>
            <a:r>
              <a:rPr lang="en-US" dirty="0" smtClean="0"/>
              <a:t>Model will check the </a:t>
            </a:r>
            <a:r>
              <a:rPr lang="en-US" dirty="0" err="1" smtClean="0"/>
              <a:t>GameType</a:t>
            </a:r>
            <a:r>
              <a:rPr lang="en-US" dirty="0" smtClean="0"/>
              <a:t> first, then set a time limit for the game.</a:t>
            </a:r>
          </a:p>
          <a:p>
            <a:endParaRPr lang="en-US" dirty="0" smtClean="0"/>
          </a:p>
          <a:p>
            <a:r>
              <a:rPr lang="en-US" dirty="0" err="1" smtClean="0"/>
              <a:t>TankType.h</a:t>
            </a:r>
            <a:r>
              <a:rPr lang="en-US" dirty="0" smtClean="0"/>
              <a:t> generate two different tank type.</a:t>
            </a:r>
          </a:p>
          <a:p>
            <a:r>
              <a:rPr lang="en-US" dirty="0" smtClean="0"/>
              <a:t>Tank will check the </a:t>
            </a:r>
            <a:r>
              <a:rPr lang="en-US" dirty="0" err="1" smtClean="0"/>
              <a:t>TankType</a:t>
            </a:r>
            <a:r>
              <a:rPr lang="en-US" dirty="0" smtClean="0"/>
              <a:t> first, then set different speed and </a:t>
            </a:r>
            <a:r>
              <a:rPr lang="en-US" dirty="0" err="1" smtClean="0"/>
              <a:t>muzzleVelocity</a:t>
            </a:r>
            <a:r>
              <a:rPr lang="en-US" dirty="0" smtClean="0"/>
              <a:t> on this Tank, based on the </a:t>
            </a:r>
            <a:r>
              <a:rPr lang="en-US" dirty="0" err="1" smtClean="0"/>
              <a:t>TankType</a:t>
            </a:r>
            <a:r>
              <a:rPr lang="en-US" dirty="0" smtClean="0"/>
              <a:t>.</a:t>
            </a:r>
            <a:endParaRPr lang="en-US" dirty="0"/>
          </a:p>
        </p:txBody>
      </p:sp>
    </p:spTree>
    <p:extLst>
      <p:ext uri="{BB962C8B-B14F-4D97-AF65-F5344CB8AC3E}">
        <p14:creationId xmlns:p14="http://schemas.microsoft.com/office/powerpoint/2010/main" val="3100321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249</TotalTime>
  <Words>668</Words>
  <Application>Microsoft Office PowerPoint</Application>
  <PresentationFormat>宽屏</PresentationFormat>
  <Paragraphs>52</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Arial</vt:lpstr>
      <vt:lpstr>Century Gothic</vt:lpstr>
      <vt:lpstr>Wingdings 3</vt:lpstr>
      <vt:lpstr>Ion Boardroom</vt:lpstr>
      <vt:lpstr>Tank Wars</vt:lpstr>
      <vt:lpstr>Introductions</vt:lpstr>
      <vt:lpstr>Introductions</vt:lpstr>
      <vt:lpstr>Requirements</vt:lpstr>
      <vt:lpstr>Requirement</vt:lpstr>
      <vt:lpstr>Requirement</vt:lpstr>
      <vt:lpstr>Design</vt:lpstr>
      <vt:lpstr>Design: Map</vt:lpstr>
      <vt:lpstr>Design: Game Mode &amp; Tank Type</vt:lpstr>
      <vt:lpstr>Design: Player</vt:lpstr>
      <vt:lpstr>Design: Display</vt:lpstr>
      <vt:lpstr>Discussion</vt:lpstr>
      <vt:lpstr>Conclusion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Tank War</dc:title>
  <dc:creator>Gefei Tian</dc:creator>
  <cp:lastModifiedBy>Guandong Liu</cp:lastModifiedBy>
  <cp:revision>26</cp:revision>
  <dcterms:created xsi:type="dcterms:W3CDTF">2016-12-15T08:18:00Z</dcterms:created>
  <dcterms:modified xsi:type="dcterms:W3CDTF">2017-10-18T06:01:06Z</dcterms:modified>
</cp:coreProperties>
</file>