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8642B9-2DBE-EA4C-879B-C1DE8F32EC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Presentation on class and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09057C9-0E64-1C44-995A-8840D5DEF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Narala Praveen’s</a:t>
            </a:r>
          </a:p>
        </p:txBody>
      </p:sp>
    </p:spTree>
    <p:extLst>
      <p:ext uri="{BB962C8B-B14F-4D97-AF65-F5344CB8AC3E}">
        <p14:creationId xmlns:p14="http://schemas.microsoft.com/office/powerpoint/2010/main" val="36361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64FEFC-9ABB-AB44-B586-2CF8DE1F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E4D97A-DA2B-894E-A54C-CC79AC89A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explain the concepts of class and object with real time example. </a:t>
            </a:r>
          </a:p>
        </p:txBody>
      </p:sp>
    </p:spTree>
    <p:extLst>
      <p:ext uri="{BB962C8B-B14F-4D97-AF65-F5344CB8AC3E}">
        <p14:creationId xmlns:p14="http://schemas.microsoft.com/office/powerpoint/2010/main" val="375991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2CD44F-55D1-9643-BA68-210AFFFE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class?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4FB31D-99B7-1C4B-A632-44F761AD4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/>
              <a:t>A class is a user-defined blueprint (or) prototype from which objects are created.</a:t>
            </a:r>
          </a:p>
          <a:p>
            <a:r>
              <a:rPr lang="en-US"/>
              <a:t>Basically ,a class combines the fields and methods (member functions which defines actions) into a single unit. In c# ,classes support  Polymorphism, inheritance and also provide the concept of derived classes and base classes.</a:t>
            </a:r>
          </a:p>
          <a:p>
            <a:r>
              <a:rPr lang="en-US"/>
              <a:t>A class is not a real world entity. 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CC2ABC6F-47FB-FA4C-ABE5-17EFBFD03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901" y="-1"/>
            <a:ext cx="28575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0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9C189B-FEFF-6A4D-B4ED-513F1835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object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9F512B-97D9-C24F-88C7-CA06BB83E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/>
              <a:t>Object is a real world entity, In other words object is an entity that has state and behaviour.</a:t>
            </a:r>
          </a:p>
          <a:p>
            <a:r>
              <a:rPr lang="en-US"/>
              <a:t>Here state means data and behaviour means functionality . Object is a realtime entity, it is created at runtime.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6E7359EA-EC84-DB45-A5B4-07A8DDF93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735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1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684EC5-FC4D-3D41-9B1D-C4E7106D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2245897"/>
          </a:xfrm>
        </p:spPr>
        <p:txBody>
          <a:bodyPr>
            <a:normAutofit fontScale="90000"/>
          </a:bodyPr>
          <a:lstStyle/>
          <a:p>
            <a:r>
              <a:rPr lang="en-US"/>
              <a:t>For example bike is a class and the brands and models of bikes are objects of the bike class. </a:t>
            </a:r>
          </a:p>
        </p:txBody>
      </p:sp>
    </p:spTree>
    <p:extLst>
      <p:ext uri="{BB962C8B-B14F-4D97-AF65-F5344CB8AC3E}">
        <p14:creationId xmlns:p14="http://schemas.microsoft.com/office/powerpoint/2010/main" val="55912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63F9FF59-9FBB-FF46-AAF4-3652BDC8B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3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D00A51-3022-024A-BE8E-C4D2BB65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2138741"/>
          </a:xfrm>
        </p:spPr>
        <p:txBody>
          <a:bodyPr>
            <a:normAutofit fontScale="9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/>
              <a:t>For example pet animals is a class </a:t>
            </a:r>
            <a:br>
              <a:rPr lang="en-US"/>
            </a:br>
            <a:r>
              <a:rPr lang="en-US"/>
              <a:t>In pet animals class dog is one object and cat   another object .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3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9A8A7F-9BCF-AA41-A287-E14D36CC5B6D}"/>
              </a:ext>
            </a:extLst>
          </p:cNvPr>
          <p:cNvSpPr/>
          <p:nvPr/>
        </p:nvSpPr>
        <p:spPr>
          <a:xfrm>
            <a:off x="3911204" y="660797"/>
            <a:ext cx="3664446" cy="785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public class PetAnimals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xmlns="" id="{9BA0B564-F037-8B45-B970-DB22BC31A545}"/>
              </a:ext>
            </a:extLst>
          </p:cNvPr>
          <p:cNvSpPr/>
          <p:nvPr/>
        </p:nvSpPr>
        <p:spPr>
          <a:xfrm>
            <a:off x="3399782" y="2379154"/>
            <a:ext cx="969264" cy="1956816"/>
          </a:xfrm>
          <a:prstGeom prst="downArrow">
            <a:avLst>
              <a:gd name="adj1" fmla="val 50000"/>
              <a:gd name="adj2" fmla="val 42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xmlns="" id="{00497714-2413-CC4E-952E-C9DD07C48556}"/>
              </a:ext>
            </a:extLst>
          </p:cNvPr>
          <p:cNvSpPr/>
          <p:nvPr/>
        </p:nvSpPr>
        <p:spPr>
          <a:xfrm>
            <a:off x="7328844" y="2486311"/>
            <a:ext cx="969264" cy="19568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00918A63-806E-A342-9B1B-D237C841CB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242" b="23509"/>
          <a:stretch/>
        </p:blipFill>
        <p:spPr>
          <a:xfrm>
            <a:off x="1333501" y="450134"/>
            <a:ext cx="2308931" cy="1583448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xmlns="" id="{FCCF5EB7-CFC1-5848-991C-22C3D9D3F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422" y="450134"/>
            <a:ext cx="2308931" cy="15834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7FFFD15-86BF-5044-AC5B-FD4D65AC8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511" y="2264073"/>
            <a:ext cx="9806977" cy="4143793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xmlns="" id="{2AAE4ADB-9D18-FA4D-B976-B8E8732C78E0}"/>
              </a:ext>
            </a:extLst>
          </p:cNvPr>
          <p:cNvSpPr/>
          <p:nvPr/>
        </p:nvSpPr>
        <p:spPr>
          <a:xfrm rot="20058034">
            <a:off x="2915150" y="2486311"/>
            <a:ext cx="969264" cy="1956816"/>
          </a:xfrm>
          <a:prstGeom prst="downArrow">
            <a:avLst>
              <a:gd name="adj1" fmla="val 52772"/>
              <a:gd name="adj2" fmla="val 29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xmlns="" id="{8B96D155-DDA1-F44D-9AC3-4F2AB6E6D619}"/>
              </a:ext>
            </a:extLst>
          </p:cNvPr>
          <p:cNvSpPr/>
          <p:nvPr/>
        </p:nvSpPr>
        <p:spPr>
          <a:xfrm rot="1764982">
            <a:off x="7746910" y="2598196"/>
            <a:ext cx="969264" cy="1956816"/>
          </a:xfrm>
          <a:prstGeom prst="downArrow">
            <a:avLst>
              <a:gd name="adj1" fmla="val 43131"/>
              <a:gd name="adj2" fmla="val 29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C4549A-468C-8040-ADD2-2AD857E9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890385"/>
            <a:ext cx="7958331" cy="1077229"/>
          </a:xfrm>
        </p:spPr>
        <p:txBody>
          <a:bodyPr anchor="ctr"/>
          <a:lstStyle/>
          <a:p>
            <a:pPr algn="ctr"/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89305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Custom</PresentationFormat>
  <Paragraphs>15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Madison</vt:lpstr>
      <vt:lpstr>Presentation on class and objects</vt:lpstr>
      <vt:lpstr>Agenda </vt:lpstr>
      <vt:lpstr>What is a class? </vt:lpstr>
      <vt:lpstr>What is a object ? </vt:lpstr>
      <vt:lpstr>For example bike is a class and the brands and models of bikes are objects of the bike class. </vt:lpstr>
      <vt:lpstr>PowerPoint Presentation</vt:lpstr>
      <vt:lpstr>For example pet animals is a class  In pet animals class dog is one object and cat   another object .  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class and objects</dc:title>
  <dc:creator>Narala Praveen</dc:creator>
  <cp:lastModifiedBy>PC</cp:lastModifiedBy>
  <cp:revision>5</cp:revision>
  <dcterms:created xsi:type="dcterms:W3CDTF">2022-02-15T12:56:11Z</dcterms:created>
  <dcterms:modified xsi:type="dcterms:W3CDTF">2022-02-15T18:27:05Z</dcterms:modified>
</cp:coreProperties>
</file>