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BBE"/>
    <a:srgbClr val="FFD438"/>
    <a:srgbClr val="FFE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0F458-2A12-4CC9-AADB-60115E63BE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4C6E2-5846-4EDF-A39A-9369AC05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DB23D0F-D89D-4C35-A278-78FE4215A346}"/>
              </a:ext>
            </a:extLst>
          </p:cNvPr>
          <p:cNvGrpSpPr/>
          <p:nvPr/>
        </p:nvGrpSpPr>
        <p:grpSpPr>
          <a:xfrm>
            <a:off x="1577403" y="1586815"/>
            <a:ext cx="8153116" cy="3530651"/>
            <a:chOff x="1577403" y="1586815"/>
            <a:chExt cx="8153116" cy="3530651"/>
          </a:xfrm>
        </p:grpSpPr>
        <p:grpSp>
          <p:nvGrpSpPr>
            <p:cNvPr id="8" name="Group 7"/>
            <p:cNvGrpSpPr/>
            <p:nvPr/>
          </p:nvGrpSpPr>
          <p:grpSpPr>
            <a:xfrm>
              <a:off x="1577404" y="2460750"/>
              <a:ext cx="8153115" cy="2656716"/>
              <a:chOff x="1553592" y="2379216"/>
              <a:chExt cx="8153115" cy="26567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53592" y="2379216"/>
                <a:ext cx="2769833" cy="11807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19742" y="3466272"/>
                <a:ext cx="598696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dirty="0" err="1">
                    <a:solidFill>
                      <a:schemeClr val="bg1">
                        <a:lumMod val="50000"/>
                      </a:schemeClr>
                    </a:solidFill>
                  </a:rPr>
                  <a:t>entiment</a:t>
                </a:r>
                <a:r>
                  <a:rPr lang="en-US" sz="9600" dirty="0" err="1">
                    <a:solidFill>
                      <a:srgbClr val="4B8BBE"/>
                    </a:solidFill>
                  </a:rPr>
                  <a:t>py</a:t>
                </a:r>
                <a:endParaRPr lang="en-US" sz="9600" dirty="0">
                  <a:solidFill>
                    <a:srgbClr val="4B8BBE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69189B-0BC9-4B57-9F13-C51FD5A42FE5}"/>
                </a:ext>
              </a:extLst>
            </p:cNvPr>
            <p:cNvGrpSpPr/>
            <p:nvPr/>
          </p:nvGrpSpPr>
          <p:grpSpPr>
            <a:xfrm>
              <a:off x="1577403" y="1586815"/>
              <a:ext cx="2368366" cy="3198037"/>
              <a:chOff x="1577402" y="267862"/>
              <a:chExt cx="2368366" cy="319803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CDFCB1F-7324-4470-95B6-A7FCB3D794FF}"/>
                  </a:ext>
                </a:extLst>
              </p:cNvPr>
              <p:cNvSpPr/>
              <p:nvPr/>
            </p:nvSpPr>
            <p:spPr>
              <a:xfrm>
                <a:off x="1577402" y="1649545"/>
                <a:ext cx="2368366" cy="7175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EA7CDD-58CA-480B-A4EB-FD768BD13D8D}"/>
                  </a:ext>
                </a:extLst>
              </p:cNvPr>
              <p:cNvGrpSpPr/>
              <p:nvPr/>
            </p:nvGrpSpPr>
            <p:grpSpPr>
              <a:xfrm>
                <a:off x="1619804" y="1495243"/>
                <a:ext cx="2275222" cy="1970656"/>
                <a:chOff x="7868610" y="579866"/>
                <a:chExt cx="2275222" cy="197065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DD5CC1D-82F7-4390-A5F7-7280304A3259}"/>
                    </a:ext>
                  </a:extLst>
                </p:cNvPr>
                <p:cNvGrpSpPr/>
                <p:nvPr/>
              </p:nvGrpSpPr>
              <p:grpSpPr>
                <a:xfrm flipH="1">
                  <a:off x="7868612" y="585989"/>
                  <a:ext cx="2275220" cy="1964533"/>
                  <a:chOff x="5004465" y="202406"/>
                  <a:chExt cx="2275220" cy="1964533"/>
                </a:xfrm>
              </p:grpSpPr>
              <p:sp>
                <p:nvSpPr>
                  <p:cNvPr id="37" name="Flowchart: Delay 36">
                    <a:extLst>
                      <a:ext uri="{FF2B5EF4-FFF2-40B4-BE49-F238E27FC236}">
                        <a16:creationId xmlns:a16="http://schemas.microsoft.com/office/drawing/2014/main" id="{CC3927C5-9C9D-4B48-9763-402C3665F5A4}"/>
                      </a:ext>
                    </a:extLst>
                  </p:cNvPr>
                  <p:cNvSpPr/>
                  <p:nvPr/>
                </p:nvSpPr>
                <p:spPr>
                  <a:xfrm flipH="1">
                    <a:off x="5636419" y="784590"/>
                    <a:ext cx="1643266" cy="773466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32FEC1E-EF29-4658-8C57-E986FA4AA65D}"/>
                      </a:ext>
                    </a:extLst>
                  </p:cNvPr>
                  <p:cNvSpPr/>
                  <p:nvPr/>
                </p:nvSpPr>
                <p:spPr>
                  <a:xfrm>
                    <a:off x="6911686" y="202406"/>
                    <a:ext cx="138546" cy="19645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9F82CC1C-DFA7-4728-8D78-53A31B44B81B}"/>
                      </a:ext>
                    </a:extLst>
                  </p:cNvPr>
                  <p:cNvGrpSpPr/>
                  <p:nvPr/>
                </p:nvGrpSpPr>
                <p:grpSpPr>
                  <a:xfrm>
                    <a:off x="5004465" y="202406"/>
                    <a:ext cx="2233013" cy="1964533"/>
                    <a:chOff x="7043318" y="298250"/>
                    <a:chExt cx="2233013" cy="1964533"/>
                  </a:xfrm>
                </p:grpSpPr>
                <p:sp>
                  <p:nvSpPr>
                    <p:cNvPr id="43" name="Flowchart: Delay 42">
                      <a:extLst>
                        <a:ext uri="{FF2B5EF4-FFF2-40B4-BE49-F238E27FC236}">
                          <a16:creationId xmlns:a16="http://schemas.microsoft.com/office/drawing/2014/main" id="{6681E8D5-84CC-4FB3-B41E-F8C7D40BA3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043318" y="330130"/>
                      <a:ext cx="2233013" cy="1919970"/>
                    </a:xfrm>
                    <a:prstGeom prst="flowChartDelay">
                      <a:avLst/>
                    </a:prstGeom>
                    <a:solidFill>
                      <a:srgbClr val="4B8BB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A2A3A48F-FD6D-4E4C-81C6-EBCE5E93C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0820" y="298250"/>
                      <a:ext cx="113164" cy="19645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DB84903-52B7-4CC0-AB97-BECE3E857224}"/>
                      </a:ext>
                    </a:extLst>
                  </p:cNvPr>
                  <p:cNvGrpSpPr/>
                  <p:nvPr/>
                </p:nvGrpSpPr>
                <p:grpSpPr>
                  <a:xfrm>
                    <a:off x="5712618" y="854843"/>
                    <a:ext cx="1524860" cy="659657"/>
                    <a:chOff x="5759709" y="874915"/>
                    <a:chExt cx="1410454" cy="659657"/>
                  </a:xfrm>
                </p:grpSpPr>
                <p:sp>
                  <p:nvSpPr>
                    <p:cNvPr id="41" name="Flowchart: Delay 40">
                      <a:extLst>
                        <a:ext uri="{FF2B5EF4-FFF2-40B4-BE49-F238E27FC236}">
                          <a16:creationId xmlns:a16="http://schemas.microsoft.com/office/drawing/2014/main" id="{C8266A7F-619C-4146-9D31-180336DE6A9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59709" y="874915"/>
                      <a:ext cx="622804" cy="659657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9FCD4ABB-D042-408A-A8BF-A58097D5A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76976" y="874915"/>
                      <a:ext cx="893187" cy="6596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7A243C-7BA9-43B1-9791-4E947C9E5A97}"/>
                    </a:ext>
                  </a:extLst>
                </p:cNvPr>
                <p:cNvSpPr/>
                <p:nvPr/>
              </p:nvSpPr>
              <p:spPr>
                <a:xfrm flipH="1">
                  <a:off x="7868610" y="579866"/>
                  <a:ext cx="2275221" cy="8277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5EA95E-8433-4C86-A4D5-65238137C301}"/>
                  </a:ext>
                </a:extLst>
              </p:cNvPr>
              <p:cNvGrpSpPr/>
              <p:nvPr/>
            </p:nvGrpSpPr>
            <p:grpSpPr>
              <a:xfrm>
                <a:off x="1645078" y="267862"/>
                <a:ext cx="2275220" cy="1964533"/>
                <a:chOff x="5004465" y="202406"/>
                <a:chExt cx="2275220" cy="1964533"/>
              </a:xfrm>
            </p:grpSpPr>
            <p:sp>
              <p:nvSpPr>
                <p:cNvPr id="10" name="Flowchart: Delay 9">
                  <a:extLst>
                    <a:ext uri="{FF2B5EF4-FFF2-40B4-BE49-F238E27FC236}">
                      <a16:creationId xmlns:a16="http://schemas.microsoft.com/office/drawing/2014/main" id="{5E648DC2-8D3D-4C2E-AB2B-7819F84C8315}"/>
                    </a:ext>
                  </a:extLst>
                </p:cNvPr>
                <p:cNvSpPr/>
                <p:nvPr/>
              </p:nvSpPr>
              <p:spPr>
                <a:xfrm flipH="1">
                  <a:off x="5636419" y="784590"/>
                  <a:ext cx="1643266" cy="773466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E41DE08-11A4-40FF-A044-1A4501CE3070}"/>
                    </a:ext>
                  </a:extLst>
                </p:cNvPr>
                <p:cNvSpPr/>
                <p:nvPr/>
              </p:nvSpPr>
              <p:spPr>
                <a:xfrm>
                  <a:off x="6911686" y="202406"/>
                  <a:ext cx="138546" cy="19645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B1EFA88-E5BF-44AD-9710-F1A1AF3B0E14}"/>
                    </a:ext>
                  </a:extLst>
                </p:cNvPr>
                <p:cNvGrpSpPr/>
                <p:nvPr/>
              </p:nvGrpSpPr>
              <p:grpSpPr>
                <a:xfrm>
                  <a:off x="5004465" y="202406"/>
                  <a:ext cx="2233013" cy="1964533"/>
                  <a:chOff x="7043318" y="298250"/>
                  <a:chExt cx="2233013" cy="1964533"/>
                </a:xfrm>
              </p:grpSpPr>
              <p:sp>
                <p:nvSpPr>
                  <p:cNvPr id="14" name="Flowchart: Delay 13">
                    <a:extLst>
                      <a:ext uri="{FF2B5EF4-FFF2-40B4-BE49-F238E27FC236}">
                        <a16:creationId xmlns:a16="http://schemas.microsoft.com/office/drawing/2014/main" id="{70A2C2B9-9A5C-4635-8723-28D8916D0DAE}"/>
                      </a:ext>
                    </a:extLst>
                  </p:cNvPr>
                  <p:cNvSpPr/>
                  <p:nvPr/>
                </p:nvSpPr>
                <p:spPr>
                  <a:xfrm flipH="1">
                    <a:off x="7043318" y="330130"/>
                    <a:ext cx="2233013" cy="1919970"/>
                  </a:xfrm>
                  <a:prstGeom prst="flowChartDelay">
                    <a:avLst/>
                  </a:prstGeom>
                  <a:solidFill>
                    <a:srgbClr val="FFD4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89DED99-91A5-479C-A58C-C445CC60DEA5}"/>
                      </a:ext>
                    </a:extLst>
                  </p:cNvPr>
                  <p:cNvSpPr/>
                  <p:nvPr/>
                </p:nvSpPr>
                <p:spPr>
                  <a:xfrm>
                    <a:off x="9000820" y="298250"/>
                    <a:ext cx="113164" cy="19645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C91FAEB9-10FE-4B4D-AA5F-F4EC8CEE5C90}"/>
                    </a:ext>
                  </a:extLst>
                </p:cNvPr>
                <p:cNvGrpSpPr/>
                <p:nvPr/>
              </p:nvGrpSpPr>
              <p:grpSpPr>
                <a:xfrm>
                  <a:off x="5712618" y="854843"/>
                  <a:ext cx="1524860" cy="659657"/>
                  <a:chOff x="5759709" y="874915"/>
                  <a:chExt cx="1410454" cy="659657"/>
                </a:xfrm>
              </p:grpSpPr>
              <p:sp>
                <p:nvSpPr>
                  <p:cNvPr id="28" name="Flowchart: Delay 27">
                    <a:extLst>
                      <a:ext uri="{FF2B5EF4-FFF2-40B4-BE49-F238E27FC236}">
                        <a16:creationId xmlns:a16="http://schemas.microsoft.com/office/drawing/2014/main" id="{B7B30D0F-0636-46E1-91EC-64971B28E087}"/>
                      </a:ext>
                    </a:extLst>
                  </p:cNvPr>
                  <p:cNvSpPr/>
                  <p:nvPr/>
                </p:nvSpPr>
                <p:spPr>
                  <a:xfrm flipH="1">
                    <a:off x="5759709" y="874915"/>
                    <a:ext cx="622804" cy="659657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4BEACE0-AF38-41E2-A72C-812EA24491FA}"/>
                      </a:ext>
                    </a:extLst>
                  </p:cNvPr>
                  <p:cNvSpPr/>
                  <p:nvPr/>
                </p:nvSpPr>
                <p:spPr>
                  <a:xfrm>
                    <a:off x="6276976" y="874915"/>
                    <a:ext cx="893187" cy="6596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 Rinker</cp:lastModifiedBy>
  <cp:revision>10</cp:revision>
  <dcterms:created xsi:type="dcterms:W3CDTF">2015-03-02T05:10:16Z</dcterms:created>
  <dcterms:modified xsi:type="dcterms:W3CDTF">2018-11-09T02:26:58Z</dcterms:modified>
</cp:coreProperties>
</file>