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9FCB-B3A1-4A97-8281-2EDF7766104A}" type="datetimeFigureOut">
              <a:rPr lang="es-PE" smtClean="0"/>
              <a:t>14/09/2011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8454-F3B4-4EF5-B9B2-BB05229DBF7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798829"/>
            <a:ext cx="1440160" cy="604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(LOGO)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6672" y="1619672"/>
            <a:ext cx="5760640" cy="2592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1600" dirty="0" smtClean="0"/>
              <a:t>(SLIDESHOW)</a:t>
            </a:r>
            <a:endParaRPr lang="es-PE" sz="1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88840" y="1043608"/>
            <a:ext cx="42484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INICIO | </a:t>
            </a:r>
            <a:r>
              <a:rPr lang="es-PE" sz="1400" dirty="0" smtClean="0"/>
              <a:t>CATÁLOGO </a:t>
            </a:r>
            <a:r>
              <a:rPr lang="es-PE" sz="1400" dirty="0" smtClean="0"/>
              <a:t>| </a:t>
            </a:r>
            <a:r>
              <a:rPr lang="es-PE" sz="1400" dirty="0" smtClean="0"/>
              <a:t>QUIÉNES </a:t>
            </a:r>
            <a:r>
              <a:rPr lang="es-PE" sz="1400" dirty="0" smtClean="0"/>
              <a:t>SOMOS | </a:t>
            </a:r>
            <a:r>
              <a:rPr lang="es-PE" sz="1400" dirty="0" smtClean="0"/>
              <a:t>CONTÁCTENOS</a:t>
            </a:r>
            <a:endParaRPr lang="es-PE" sz="14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6672" y="5796136"/>
            <a:ext cx="4320480" cy="91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/>
              <a:t>(</a:t>
            </a:r>
            <a:r>
              <a:rPr lang="es-PE" sz="1050" dirty="0" smtClean="0"/>
              <a:t>Ubicación en Google </a:t>
            </a:r>
            <a:r>
              <a:rPr lang="es-PE" sz="1050" dirty="0" err="1" smtClean="0"/>
              <a:t>maps</a:t>
            </a:r>
            <a:r>
              <a:rPr lang="es-PE" sz="1050" dirty="0" smtClean="0"/>
              <a:t>)</a:t>
            </a:r>
            <a:endParaRPr lang="es-PE" sz="1050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476672" y="4427984"/>
            <a:ext cx="576064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dirty="0" smtClean="0"/>
              <a:t>(NOVEDADES Y/O </a:t>
            </a:r>
            <a:r>
              <a:rPr lang="es-PE" sz="1200" dirty="0" smtClean="0"/>
              <a:t>PROMOCIONES)</a:t>
            </a:r>
            <a:r>
              <a:rPr lang="es-PE" sz="1200" baseline="30000" dirty="0" smtClean="0"/>
              <a:t>3</a:t>
            </a:r>
            <a:endParaRPr lang="es-PE" sz="1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310894" y="467544"/>
            <a:ext cx="192641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400" dirty="0" smtClean="0"/>
              <a:t>(</a:t>
            </a:r>
            <a:r>
              <a:rPr lang="es-PE" sz="1400" dirty="0" smtClean="0"/>
              <a:t>INFORMACIÓN CONTACTO)</a:t>
            </a:r>
            <a:r>
              <a:rPr lang="es-PE" sz="1400" baseline="30000" dirty="0" smtClean="0"/>
              <a:t>1</a:t>
            </a:r>
            <a:endParaRPr lang="es-PE" sz="1400" dirty="0"/>
          </a:p>
        </p:txBody>
      </p:sp>
      <p:sp>
        <p:nvSpPr>
          <p:cNvPr id="11" name="10 Rectángulo"/>
          <p:cNvSpPr/>
          <p:nvPr/>
        </p:nvSpPr>
        <p:spPr>
          <a:xfrm>
            <a:off x="3789040" y="1979712"/>
            <a:ext cx="2304256" cy="116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Búsqueda</a:t>
            </a:r>
            <a:endParaRPr lang="es-PE" sz="1400" dirty="0"/>
          </a:p>
        </p:txBody>
      </p:sp>
      <p:sp>
        <p:nvSpPr>
          <p:cNvPr id="12" name="11 Rectángulo"/>
          <p:cNvSpPr/>
          <p:nvPr/>
        </p:nvSpPr>
        <p:spPr>
          <a:xfrm>
            <a:off x="620688" y="1979712"/>
            <a:ext cx="3168352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FOTO de presentación</a:t>
            </a:r>
            <a:endParaRPr lang="es-PE" sz="1400" dirty="0"/>
          </a:p>
        </p:txBody>
      </p:sp>
      <p:sp>
        <p:nvSpPr>
          <p:cNvPr id="13" name="12 Rectángulo"/>
          <p:cNvSpPr/>
          <p:nvPr/>
        </p:nvSpPr>
        <p:spPr>
          <a:xfrm>
            <a:off x="3789040" y="3143240"/>
            <a:ext cx="2304256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MENU </a:t>
            </a:r>
            <a:r>
              <a:rPr lang="es-PE" sz="1200" dirty="0" smtClean="0"/>
              <a:t>SLIDESHOW</a:t>
            </a:r>
            <a:r>
              <a:rPr lang="es-PE" sz="1200" baseline="30000" dirty="0" smtClean="0"/>
              <a:t>2</a:t>
            </a:r>
            <a:endParaRPr lang="es-PE" sz="1050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797152" y="5796136"/>
            <a:ext cx="1440160" cy="919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800" dirty="0" smtClean="0"/>
              <a:t>POWERED BY: </a:t>
            </a:r>
          </a:p>
          <a:p>
            <a:pPr algn="l"/>
            <a:r>
              <a:rPr lang="es-PE" sz="800" dirty="0" smtClean="0"/>
              <a:t>NARANJA DESIGN</a:t>
            </a:r>
            <a:endParaRPr lang="es-PE" sz="800" dirty="0"/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1340768" y="47880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620688" y="478802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3284984" y="4798541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24" name="2 Subtítulo"/>
          <p:cNvSpPr txBox="1">
            <a:spLocks/>
          </p:cNvSpPr>
          <p:nvPr/>
        </p:nvSpPr>
        <p:spPr>
          <a:xfrm>
            <a:off x="2564904" y="4798541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5" name="2 Subtítulo"/>
          <p:cNvSpPr txBox="1">
            <a:spLocks/>
          </p:cNvSpPr>
          <p:nvPr/>
        </p:nvSpPr>
        <p:spPr>
          <a:xfrm>
            <a:off x="5274103" y="47880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26" name="2 Subtítulo"/>
          <p:cNvSpPr txBox="1">
            <a:spLocks/>
          </p:cNvSpPr>
          <p:nvPr/>
        </p:nvSpPr>
        <p:spPr>
          <a:xfrm>
            <a:off x="4554023" y="478802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04664" y="0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-------------------------------------------------------------900PX-------------------------------------------------------------------</a:t>
            </a: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620688" y="457200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1484784" y="176368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550PX</a:t>
            </a: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4149080" y="176368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300PX</a:t>
            </a: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280619" y="8275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750PX</a:t>
            </a: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40668" y="267119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135PX</a:t>
            </a: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540559" y="45803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554023" y="457200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40668" y="6732240"/>
            <a:ext cx="5796644" cy="1411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La información 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de contacto resalta en la  cabecera  ya que es lo que al cliente mas le 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interesa y necesita acceso rápido sin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clicks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En esta parte incorporaremos un sistema de búsqueda rápida para usuarios que no necesitan navegar mucho y puedan acceder a la información requerida en la menor cantidad de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clickcs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, si el resultado deseado es la imagen entonces hará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para acceder a el y su descripción.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El menú será desplegable y redirigirá a las ubicaciones detalladas en el árbol de navegación.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35 Redondear rectángulo de esquina del mismo lado"/>
          <p:cNvSpPr/>
          <p:nvPr/>
        </p:nvSpPr>
        <p:spPr>
          <a:xfrm>
            <a:off x="4286256" y="3929058"/>
            <a:ext cx="1214446" cy="21431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Aceptar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41095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798829"/>
            <a:ext cx="1440160" cy="604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(LOGO)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6672" y="1619672"/>
            <a:ext cx="5760640" cy="41667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1600" dirty="0" smtClean="0"/>
              <a:t>Quiénes Somos</a:t>
            </a:r>
            <a:endParaRPr lang="es-PE" sz="1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88840" y="1043608"/>
            <a:ext cx="42484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INICIO | </a:t>
            </a:r>
            <a:r>
              <a:rPr lang="es-PE" sz="1400" dirty="0" smtClean="0"/>
              <a:t>CATÁLOGO </a:t>
            </a:r>
            <a:r>
              <a:rPr lang="es-PE" sz="1400" dirty="0" smtClean="0"/>
              <a:t>| </a:t>
            </a:r>
            <a:r>
              <a:rPr lang="es-PE" sz="1400" dirty="0" smtClean="0"/>
              <a:t>QUIÉNES </a:t>
            </a:r>
            <a:r>
              <a:rPr lang="es-PE" sz="1400" dirty="0" smtClean="0"/>
              <a:t>SOMOS | </a:t>
            </a:r>
            <a:r>
              <a:rPr lang="es-PE" sz="1400" dirty="0" smtClean="0"/>
              <a:t>CONTÁCTENOS</a:t>
            </a:r>
            <a:endParaRPr lang="es-PE" sz="1400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476672" y="5843064"/>
            <a:ext cx="576064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dirty="0" smtClean="0"/>
              <a:t>(NOVEDADES Y/O PROMOCIONES)</a:t>
            </a:r>
            <a:endParaRPr lang="es-PE" sz="1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310894" y="467544"/>
            <a:ext cx="192641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400" dirty="0" smtClean="0"/>
              <a:t>(INFORMACION CONTACTO)</a:t>
            </a:r>
            <a:endParaRPr lang="es-PE" sz="1400" dirty="0"/>
          </a:p>
        </p:txBody>
      </p:sp>
      <p:sp>
        <p:nvSpPr>
          <p:cNvPr id="11" name="10 Rectángulo"/>
          <p:cNvSpPr/>
          <p:nvPr/>
        </p:nvSpPr>
        <p:spPr>
          <a:xfrm>
            <a:off x="4643446" y="1979712"/>
            <a:ext cx="1449850" cy="1234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 smtClean="0"/>
              <a:t>BÚQUEDA</a:t>
            </a:r>
            <a:endParaRPr lang="es-PE" sz="1400" dirty="0"/>
          </a:p>
        </p:txBody>
      </p:sp>
      <p:sp>
        <p:nvSpPr>
          <p:cNvPr id="12" name="11 Rectángulo"/>
          <p:cNvSpPr/>
          <p:nvPr/>
        </p:nvSpPr>
        <p:spPr>
          <a:xfrm>
            <a:off x="1643050" y="2000232"/>
            <a:ext cx="2928958" cy="371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sz="1400" strike="dblStrike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PE" sz="1400" dirty="0"/>
          </a:p>
          <a:p>
            <a:pPr algn="r"/>
            <a:endParaRPr lang="es-PE" sz="1400" dirty="0" smtClean="0"/>
          </a:p>
          <a:p>
            <a:pPr algn="r"/>
            <a:endParaRPr lang="es-PE" sz="1400" dirty="0"/>
          </a:p>
          <a:p>
            <a:pPr algn="r"/>
            <a:endParaRPr lang="es-PE" sz="1400" dirty="0" smtClean="0"/>
          </a:p>
          <a:p>
            <a:pPr algn="r"/>
            <a:endParaRPr lang="es-PE" sz="1400" dirty="0"/>
          </a:p>
          <a:p>
            <a:pPr algn="r"/>
            <a:endParaRPr lang="es-PE" sz="1400" dirty="0" smtClean="0"/>
          </a:p>
          <a:p>
            <a:pPr algn="r"/>
            <a:endParaRPr lang="es-PE" sz="1400" dirty="0"/>
          </a:p>
          <a:p>
            <a:pPr algn="r"/>
            <a:endParaRPr lang="es-PE" sz="1400" dirty="0" smtClean="0"/>
          </a:p>
          <a:p>
            <a:pPr algn="r"/>
            <a:endParaRPr lang="es-PE" sz="1400" dirty="0"/>
          </a:p>
          <a:p>
            <a:pPr algn="r"/>
            <a:endParaRPr lang="es-PE" sz="1400" dirty="0"/>
          </a:p>
        </p:txBody>
      </p:sp>
      <p:sp>
        <p:nvSpPr>
          <p:cNvPr id="13" name="12 Rectángulo"/>
          <p:cNvSpPr/>
          <p:nvPr/>
        </p:nvSpPr>
        <p:spPr>
          <a:xfrm>
            <a:off x="4643446" y="3286116"/>
            <a:ext cx="1449850" cy="781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IMAGEN DE RESULTADO DE BÚSQUEDA</a:t>
            </a:r>
            <a:endParaRPr lang="es-PE" sz="1050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500042" y="7210076"/>
            <a:ext cx="5786478" cy="29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800" dirty="0" smtClean="0"/>
              <a:t>POWERED BY: </a:t>
            </a:r>
          </a:p>
          <a:p>
            <a:r>
              <a:rPr lang="es-PE" sz="800" dirty="0" smtClean="0"/>
              <a:t>NARANJA DESIGN</a:t>
            </a:r>
            <a:endParaRPr lang="es-PE" sz="800" dirty="0"/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1340768" y="620310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Código</a:t>
            </a:r>
            <a:endParaRPr lang="es-PE" sz="1050" dirty="0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620688" y="620310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3284984" y="6213621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Código</a:t>
            </a:r>
            <a:endParaRPr lang="es-PE" sz="1050" dirty="0"/>
          </a:p>
        </p:txBody>
      </p:sp>
      <p:sp>
        <p:nvSpPr>
          <p:cNvPr id="24" name="2 Subtítulo"/>
          <p:cNvSpPr txBox="1">
            <a:spLocks/>
          </p:cNvSpPr>
          <p:nvPr/>
        </p:nvSpPr>
        <p:spPr>
          <a:xfrm>
            <a:off x="2564904" y="6213621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5" name="2 Subtítulo"/>
          <p:cNvSpPr txBox="1">
            <a:spLocks/>
          </p:cNvSpPr>
          <p:nvPr/>
        </p:nvSpPr>
        <p:spPr>
          <a:xfrm>
            <a:off x="5274103" y="620310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Código</a:t>
            </a:r>
            <a:endParaRPr lang="es-PE" sz="1050" dirty="0"/>
          </a:p>
        </p:txBody>
      </p:sp>
      <p:sp>
        <p:nvSpPr>
          <p:cNvPr id="26" name="2 Subtítulo"/>
          <p:cNvSpPr txBox="1">
            <a:spLocks/>
          </p:cNvSpPr>
          <p:nvPr/>
        </p:nvSpPr>
        <p:spPr>
          <a:xfrm>
            <a:off x="4554023" y="620310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04664" y="0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-------------------------------------------------------------900PX-------------------------------------------------------------------</a:t>
            </a: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620688" y="598708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143116" y="178591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                 400 PX</a:t>
            </a:r>
            <a:endParaRPr lang="es-PE" sz="1050" dirty="0" smtClean="0">
              <a:solidFill>
                <a:srgbClr val="FF0000"/>
              </a:solidFill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4149080" y="176368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                       300PX</a:t>
            </a:r>
            <a:endParaRPr lang="es-PE" sz="1050" dirty="0" smtClean="0">
              <a:solidFill>
                <a:srgbClr val="FF0000"/>
              </a:solidFill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280619" y="8275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750PX</a:t>
            </a: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40668" y="267119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135PX</a:t>
            </a: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540559" y="599546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554023" y="598708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40668" y="7564416"/>
            <a:ext cx="579664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Se esta mostrando la opción como si se hubiera seleccionado la opción quiénes somos.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La búsqueda nunca desaparece en caso se anime a comprar el usuario o revisar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algun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producto.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Se muestra siempre el rubro de novedades y/o promociones para que el usuario tenga un contacto permanente con el producto. 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785926" y="2786050"/>
            <a:ext cx="100013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Rectángulo redondeado"/>
          <p:cNvSpPr/>
          <p:nvPr/>
        </p:nvSpPr>
        <p:spPr>
          <a:xfrm>
            <a:off x="3286124" y="3786182"/>
            <a:ext cx="100013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37 CuadroTexto"/>
          <p:cNvSpPr txBox="1"/>
          <p:nvPr/>
        </p:nvSpPr>
        <p:spPr>
          <a:xfrm>
            <a:off x="3000372" y="2786050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trike="dblStrik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||||||||||||||||||||||||||||||</a:t>
            </a:r>
            <a:endParaRPr lang="es-PE" strike="dblStrik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857364" y="3714744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trike="dblStrik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||||||||||||||||||||||||||||||</a:t>
            </a:r>
            <a:endParaRPr lang="es-PE" strike="dblStrik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4857760" y="4429124"/>
            <a:ext cx="1000132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Aceptar</a:t>
            </a:r>
            <a:endParaRPr lang="es-PE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642918" y="2071670"/>
            <a:ext cx="928694" cy="1714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41 CuadroTexto"/>
          <p:cNvSpPr txBox="1"/>
          <p:nvPr/>
        </p:nvSpPr>
        <p:spPr>
          <a:xfrm>
            <a:off x="714356" y="2214546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 smtClean="0"/>
              <a:t>Quiénes somos</a:t>
            </a:r>
            <a:endParaRPr lang="es-PE" sz="1400" dirty="0"/>
          </a:p>
        </p:txBody>
      </p:sp>
      <p:sp>
        <p:nvSpPr>
          <p:cNvPr id="43" name="42 Redondear rectángulo de esquina sencilla"/>
          <p:cNvSpPr/>
          <p:nvPr/>
        </p:nvSpPr>
        <p:spPr>
          <a:xfrm>
            <a:off x="785794" y="2857488"/>
            <a:ext cx="714380" cy="21431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Historia</a:t>
            </a:r>
            <a:endParaRPr lang="es-PE" sz="1200" dirty="0"/>
          </a:p>
        </p:txBody>
      </p:sp>
      <p:sp>
        <p:nvSpPr>
          <p:cNvPr id="44" name="43 Redondear rectángulo de esquina sencilla"/>
          <p:cNvSpPr/>
          <p:nvPr/>
        </p:nvSpPr>
        <p:spPr>
          <a:xfrm>
            <a:off x="785794" y="3214678"/>
            <a:ext cx="714380" cy="42862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Qué hacemos</a:t>
            </a:r>
            <a:endParaRPr lang="es-PE" sz="11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857232" y="185735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rgbClr val="FF0000"/>
                </a:solidFill>
              </a:rPr>
              <a:t>150 </a:t>
            </a:r>
            <a:r>
              <a:rPr lang="es-PE" sz="1200" dirty="0" err="1" smtClean="0">
                <a:solidFill>
                  <a:srgbClr val="FF0000"/>
                </a:solidFill>
              </a:rPr>
              <a:t>px</a:t>
            </a:r>
            <a:endParaRPr lang="es-PE" sz="1200" dirty="0">
              <a:solidFill>
                <a:srgbClr val="FF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428868" y="20716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>
                    <a:lumMod val="50000"/>
                  </a:schemeClr>
                </a:solidFill>
              </a:rPr>
              <a:t>Balanzas </a:t>
            </a:r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Levis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1785926" y="2500298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chemeClr val="bg1">
                    <a:lumMod val="50000"/>
                  </a:schemeClr>
                </a:solidFill>
              </a:rPr>
              <a:t>||||||||||||||||||||||</a:t>
            </a:r>
            <a:endParaRPr lang="es-P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5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6672" y="1583668"/>
            <a:ext cx="5760640" cy="50045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1600" dirty="0" smtClean="0"/>
              <a:t>(</a:t>
            </a:r>
            <a:r>
              <a:rPr lang="es-PE" sz="1600" dirty="0" smtClean="0"/>
              <a:t>CONTÁCTENOS</a:t>
            </a:r>
            <a:r>
              <a:rPr lang="es-PE" sz="1600" dirty="0" smtClean="0"/>
              <a:t>)</a:t>
            </a:r>
            <a:endParaRPr lang="es-PE" sz="1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798829"/>
            <a:ext cx="1440160" cy="604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(LOGO)</a:t>
            </a:r>
            <a:endParaRPr lang="es-PE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88840" y="1043608"/>
            <a:ext cx="42484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INICIO | </a:t>
            </a:r>
            <a:r>
              <a:rPr lang="es-PE" sz="1400" dirty="0" smtClean="0"/>
              <a:t>CÁTALOGO </a:t>
            </a:r>
            <a:r>
              <a:rPr lang="es-PE" sz="1400" dirty="0" smtClean="0"/>
              <a:t>| </a:t>
            </a:r>
            <a:r>
              <a:rPr lang="es-PE" sz="1400" dirty="0" smtClean="0"/>
              <a:t>QUIÉNES </a:t>
            </a:r>
            <a:r>
              <a:rPr lang="es-PE" sz="1400" dirty="0" smtClean="0"/>
              <a:t>SOMOS | </a:t>
            </a:r>
            <a:r>
              <a:rPr lang="es-PE" sz="1400" dirty="0" smtClean="0"/>
              <a:t>CONTÁCTENOS</a:t>
            </a:r>
            <a:endParaRPr lang="es-PE" sz="14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310894" y="467544"/>
            <a:ext cx="192641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400" dirty="0" smtClean="0"/>
              <a:t>(INFORMACION CONTACTO)</a:t>
            </a:r>
            <a:endParaRPr lang="es-PE" sz="1400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500042" y="6732240"/>
            <a:ext cx="573727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800" dirty="0" smtClean="0"/>
              <a:t>POWERED BY: </a:t>
            </a:r>
          </a:p>
          <a:p>
            <a:r>
              <a:rPr lang="es-PE" sz="800" dirty="0" smtClean="0"/>
              <a:t>NARANJA DESIGN</a:t>
            </a:r>
            <a:endParaRPr lang="es-PE" sz="8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04664" y="0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-------------------------------------------------------------900PX-------------------------------------------------------------------</a:t>
            </a: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280619" y="8275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750PX</a:t>
            </a: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40668" y="267119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135PX</a:t>
            </a: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40668" y="6732240"/>
            <a:ext cx="579664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73394" y="1939062"/>
            <a:ext cx="20035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smtClean="0"/>
              <a:t>Contáctenos</a:t>
            </a:r>
            <a:endParaRPr lang="es-PE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35779" y="4182822"/>
            <a:ext cx="1469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 smtClean="0"/>
              <a:t>Nombre:</a:t>
            </a:r>
          </a:p>
          <a:p>
            <a:pPr algn="r"/>
            <a:r>
              <a:rPr lang="es-PE" sz="1400" dirty="0" smtClean="0"/>
              <a:t>E-mail:</a:t>
            </a:r>
          </a:p>
          <a:p>
            <a:pPr algn="r"/>
            <a:r>
              <a:rPr lang="es-PE" sz="1400" dirty="0" smtClean="0"/>
              <a:t>Empresa/Página </a:t>
            </a:r>
            <a:r>
              <a:rPr lang="es-PE" sz="1400" dirty="0" smtClean="0"/>
              <a:t>Web(opcional):</a:t>
            </a:r>
          </a:p>
          <a:p>
            <a:pPr algn="r"/>
            <a:r>
              <a:rPr lang="es-PE" sz="1400" dirty="0" smtClean="0"/>
              <a:t>Mensaje:</a:t>
            </a:r>
          </a:p>
          <a:p>
            <a:pPr algn="r"/>
            <a:endParaRPr lang="es-PE" sz="1400" dirty="0"/>
          </a:p>
        </p:txBody>
      </p:sp>
      <p:sp>
        <p:nvSpPr>
          <p:cNvPr id="9" name="8 Rectángulo"/>
          <p:cNvSpPr/>
          <p:nvPr/>
        </p:nvSpPr>
        <p:spPr>
          <a:xfrm>
            <a:off x="2204864" y="4271392"/>
            <a:ext cx="2407903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Rectángulo"/>
          <p:cNvSpPr/>
          <p:nvPr/>
        </p:nvSpPr>
        <p:spPr>
          <a:xfrm>
            <a:off x="2204864" y="4487416"/>
            <a:ext cx="2407903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Rectángulo"/>
          <p:cNvSpPr/>
          <p:nvPr/>
        </p:nvSpPr>
        <p:spPr>
          <a:xfrm>
            <a:off x="2204864" y="4703440"/>
            <a:ext cx="2407903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Rectángulo"/>
          <p:cNvSpPr/>
          <p:nvPr/>
        </p:nvSpPr>
        <p:spPr>
          <a:xfrm>
            <a:off x="2204864" y="4919464"/>
            <a:ext cx="2407903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41 Rectángulo"/>
          <p:cNvSpPr/>
          <p:nvPr/>
        </p:nvSpPr>
        <p:spPr>
          <a:xfrm>
            <a:off x="2204864" y="5135488"/>
            <a:ext cx="2407903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42 Rectángulo"/>
          <p:cNvSpPr/>
          <p:nvPr/>
        </p:nvSpPr>
        <p:spPr>
          <a:xfrm>
            <a:off x="2780928" y="6071592"/>
            <a:ext cx="86409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tx1"/>
                </a:solidFill>
              </a:rPr>
              <a:t>Enviar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3761698" y="6075784"/>
            <a:ext cx="864096" cy="296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>
                <a:solidFill>
                  <a:schemeClr val="tx1"/>
                </a:solidFill>
              </a:rPr>
              <a:t>Reiniciar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33404" y="2402468"/>
            <a:ext cx="39477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Información de Contacto</a:t>
            </a:r>
            <a:endParaRPr lang="es-PE" sz="16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2696" y="3873406"/>
            <a:ext cx="39477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Envíenos un e-mail</a:t>
            </a:r>
            <a:endParaRPr lang="es-PE" sz="16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138180" y="3048799"/>
            <a:ext cx="279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 smtClean="0"/>
              <a:t>(</a:t>
            </a:r>
            <a:r>
              <a:rPr lang="es-PE" sz="1400" dirty="0" smtClean="0"/>
              <a:t>INFORMACIÓN </a:t>
            </a:r>
            <a:r>
              <a:rPr lang="es-PE" sz="1400" dirty="0" smtClean="0"/>
              <a:t>CONTACTO)</a:t>
            </a:r>
            <a:endParaRPr lang="es-PE" sz="1400" dirty="0"/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76641" y="1763688"/>
            <a:ext cx="197223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500042" y="7572396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PE" dirty="0" smtClean="0"/>
              <a:t>Diseño de qué se mostrará si se </a:t>
            </a:r>
            <a:r>
              <a:rPr lang="es-PE" dirty="0" err="1" smtClean="0"/>
              <a:t>clickea</a:t>
            </a:r>
            <a:r>
              <a:rPr lang="es-PE" dirty="0" smtClean="0"/>
              <a:t> la opción contáctenos</a:t>
            </a:r>
          </a:p>
          <a:p>
            <a:pPr>
              <a:buFont typeface="Arial" pitchFamily="34" charset="0"/>
              <a:buChar char="•"/>
            </a:pPr>
            <a:r>
              <a:rPr lang="es-PE" dirty="0" smtClean="0"/>
              <a:t>Se le enviará un formulario con la información que se ha recaudado.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6606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6672" y="1583668"/>
            <a:ext cx="5760640" cy="63727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1600" dirty="0" smtClean="0"/>
              <a:t>(</a:t>
            </a:r>
            <a:r>
              <a:rPr lang="es-PE" sz="1600" dirty="0" smtClean="0"/>
              <a:t>Catálogo)</a:t>
            </a:r>
            <a:endParaRPr lang="es-PE" sz="1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798829"/>
            <a:ext cx="1440160" cy="604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(LOGO)</a:t>
            </a:r>
            <a:endParaRPr lang="es-PE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88840" y="1043608"/>
            <a:ext cx="42484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INICIO | </a:t>
            </a:r>
            <a:r>
              <a:rPr lang="es-PE" sz="1400" dirty="0" smtClean="0"/>
              <a:t>CATÁLOGO </a:t>
            </a:r>
            <a:r>
              <a:rPr lang="es-PE" sz="1400" dirty="0" smtClean="0"/>
              <a:t>| </a:t>
            </a:r>
            <a:r>
              <a:rPr lang="es-PE" sz="1400" dirty="0" smtClean="0"/>
              <a:t>QUIÉNES </a:t>
            </a:r>
            <a:r>
              <a:rPr lang="es-PE" sz="1400" dirty="0" smtClean="0"/>
              <a:t>SOMOS | </a:t>
            </a:r>
            <a:r>
              <a:rPr lang="es-PE" sz="1400" dirty="0" smtClean="0"/>
              <a:t>CONTÁCTENOS</a:t>
            </a:r>
            <a:endParaRPr lang="es-PE" sz="14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84544" y="8316416"/>
            <a:ext cx="43204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/>
              <a:t>(CREDITOS)</a:t>
            </a:r>
            <a:endParaRPr lang="es-PE" sz="105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310894" y="467544"/>
            <a:ext cx="192641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400" dirty="0" smtClean="0"/>
              <a:t>(INFORMACION CONTACTO)</a:t>
            </a:r>
            <a:endParaRPr lang="es-PE" sz="1400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805024" y="8316416"/>
            <a:ext cx="144016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800" dirty="0" smtClean="0"/>
              <a:t>POWERED BY: </a:t>
            </a:r>
          </a:p>
          <a:p>
            <a:pPr algn="l"/>
            <a:r>
              <a:rPr lang="es-PE" sz="800" dirty="0" smtClean="0"/>
              <a:t>NARANJA DESIGN</a:t>
            </a:r>
            <a:endParaRPr lang="es-PE" sz="8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04664" y="0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-------------------------------------------------------------900PX-------------------------------------------------------------------</a:t>
            </a: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280619" y="8275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6</a:t>
            </a:r>
            <a:r>
              <a:rPr lang="es-PE" sz="1050" dirty="0">
                <a:solidFill>
                  <a:srgbClr val="FF0000"/>
                </a:solidFill>
              </a:rPr>
              <a:t>8</a:t>
            </a:r>
            <a:r>
              <a:rPr lang="es-PE" sz="1050" dirty="0" smtClean="0">
                <a:solidFill>
                  <a:srgbClr val="FF0000"/>
                </a:solidFill>
              </a:rPr>
              <a:t>0PX</a:t>
            </a: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40668" y="539552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200PX</a:t>
            </a: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40668" y="7452320"/>
            <a:ext cx="579664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73394" y="1939062"/>
            <a:ext cx="20035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PE" b="1" dirty="0" smtClean="0"/>
              <a:t>Catálogo</a:t>
            </a:r>
            <a:endParaRPr lang="es-PE" b="1" dirty="0"/>
          </a:p>
        </p:txBody>
      </p:sp>
      <p:sp>
        <p:nvSpPr>
          <p:cNvPr id="42" name="41 Rectángulo"/>
          <p:cNvSpPr/>
          <p:nvPr/>
        </p:nvSpPr>
        <p:spPr>
          <a:xfrm>
            <a:off x="620689" y="2483768"/>
            <a:ext cx="1756214" cy="2520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dirty="0" smtClean="0">
                <a:solidFill>
                  <a:schemeClr val="tx1"/>
                </a:solidFill>
              </a:rPr>
              <a:t>Balanzas</a:t>
            </a:r>
          </a:p>
          <a:p>
            <a:r>
              <a:rPr lang="es-PE" sz="1200" dirty="0" smtClean="0">
                <a:solidFill>
                  <a:schemeClr val="tx1"/>
                </a:solidFill>
              </a:rPr>
              <a:t>Organizar por Marca</a:t>
            </a:r>
          </a:p>
          <a:p>
            <a:r>
              <a:rPr lang="es-PE" sz="1200" dirty="0">
                <a:solidFill>
                  <a:schemeClr val="tx1"/>
                </a:solidFill>
              </a:rPr>
              <a:t>Organizar por </a:t>
            </a:r>
            <a:r>
              <a:rPr lang="es-PE" sz="1200" dirty="0" smtClean="0">
                <a:solidFill>
                  <a:schemeClr val="tx1"/>
                </a:solidFill>
              </a:rPr>
              <a:t>Categoría</a:t>
            </a:r>
            <a:endParaRPr lang="es-PE" sz="1200" dirty="0">
              <a:solidFill>
                <a:schemeClr val="tx1"/>
              </a:solidFill>
            </a:endParaRPr>
          </a:p>
          <a:p>
            <a:r>
              <a:rPr lang="es-PE" sz="1200" dirty="0">
                <a:solidFill>
                  <a:schemeClr val="tx1"/>
                </a:solidFill>
              </a:rPr>
              <a:t>Organizar por </a:t>
            </a:r>
            <a:r>
              <a:rPr lang="es-PE" sz="1200" dirty="0" smtClean="0">
                <a:solidFill>
                  <a:schemeClr val="tx1"/>
                </a:solidFill>
              </a:rPr>
              <a:t>Precio</a:t>
            </a:r>
            <a:endParaRPr lang="es-PE" sz="1200" dirty="0">
              <a:solidFill>
                <a:schemeClr val="tx1"/>
              </a:solidFill>
            </a:endParaRPr>
          </a:p>
          <a:p>
            <a:r>
              <a:rPr lang="es-PE" sz="1600" dirty="0" smtClean="0">
                <a:solidFill>
                  <a:schemeClr val="tx1"/>
                </a:solidFill>
              </a:rPr>
              <a:t>-------------------------</a:t>
            </a:r>
            <a:endParaRPr lang="es-PE" sz="1600" dirty="0">
              <a:solidFill>
                <a:schemeClr val="tx1"/>
              </a:solidFill>
            </a:endParaRPr>
          </a:p>
          <a:p>
            <a:r>
              <a:rPr lang="es-PE" sz="1600" dirty="0" smtClean="0">
                <a:solidFill>
                  <a:schemeClr val="tx1"/>
                </a:solidFill>
              </a:rPr>
              <a:t>Maquinas de Raspadilla</a:t>
            </a:r>
          </a:p>
          <a:p>
            <a:r>
              <a:rPr lang="es-PE" sz="1200" dirty="0">
                <a:solidFill>
                  <a:schemeClr val="tx1"/>
                </a:solidFill>
              </a:rPr>
              <a:t>Organizar por Marca</a:t>
            </a:r>
          </a:p>
          <a:p>
            <a:r>
              <a:rPr lang="es-PE" sz="1200" dirty="0" smtClean="0">
                <a:solidFill>
                  <a:schemeClr val="tx1"/>
                </a:solidFill>
              </a:rPr>
              <a:t>Organizar </a:t>
            </a:r>
            <a:r>
              <a:rPr lang="es-PE" sz="1200" dirty="0">
                <a:solidFill>
                  <a:schemeClr val="tx1"/>
                </a:solidFill>
              </a:rPr>
              <a:t>por Precio</a:t>
            </a:r>
          </a:p>
          <a:p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2554978" y="2483768"/>
            <a:ext cx="353831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2924944" y="2894988"/>
            <a:ext cx="3024336" cy="102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636912" y="260803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Balanzas</a:t>
            </a:r>
            <a:endParaRPr lang="es-PE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636912" y="5220072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Máquinas </a:t>
            </a:r>
            <a:r>
              <a:rPr lang="es-PE" sz="1400" dirty="0" smtClean="0"/>
              <a:t>de Raspadilla</a:t>
            </a:r>
            <a:endParaRPr lang="es-PE" sz="1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3790420" y="3203848"/>
            <a:ext cx="10787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(Detalles)</a:t>
            </a:r>
            <a:endParaRPr lang="es-PE" sz="1200" dirty="0"/>
          </a:p>
        </p:txBody>
      </p:sp>
      <p:sp>
        <p:nvSpPr>
          <p:cNvPr id="19" name="18 Rectángulo"/>
          <p:cNvSpPr/>
          <p:nvPr/>
        </p:nvSpPr>
        <p:spPr>
          <a:xfrm>
            <a:off x="2788800" y="2987824"/>
            <a:ext cx="1000240" cy="838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(FOTO)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4429132" y="3643306"/>
            <a:ext cx="146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100" b="1" dirty="0" smtClean="0"/>
              <a:t>Ver </a:t>
            </a:r>
            <a:r>
              <a:rPr lang="es-PE" sz="1100" b="1" dirty="0" smtClean="0"/>
              <a:t>más</a:t>
            </a:r>
            <a:endParaRPr lang="es-PE" sz="1100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4480194" y="4742438"/>
            <a:ext cx="146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100" b="1" dirty="0" smtClean="0"/>
              <a:t>Ver </a:t>
            </a:r>
            <a:r>
              <a:rPr lang="es-PE" sz="1100" b="1" dirty="0" smtClean="0"/>
              <a:t>más</a:t>
            </a:r>
            <a:endParaRPr lang="es-PE" sz="11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3790420" y="2915816"/>
            <a:ext cx="1078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Título</a:t>
            </a:r>
            <a:endParaRPr lang="es-PE" sz="1600" b="1" dirty="0"/>
          </a:p>
        </p:txBody>
      </p:sp>
      <p:sp>
        <p:nvSpPr>
          <p:cNvPr id="59" name="58 Rectángulo"/>
          <p:cNvSpPr/>
          <p:nvPr/>
        </p:nvSpPr>
        <p:spPr>
          <a:xfrm>
            <a:off x="2917072" y="3995936"/>
            <a:ext cx="3024336" cy="102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3782548" y="4304796"/>
            <a:ext cx="10787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(Detalles)</a:t>
            </a:r>
            <a:endParaRPr lang="es-PE" sz="1200" dirty="0"/>
          </a:p>
        </p:txBody>
      </p:sp>
      <p:sp>
        <p:nvSpPr>
          <p:cNvPr id="61" name="60 Rectángulo"/>
          <p:cNvSpPr/>
          <p:nvPr/>
        </p:nvSpPr>
        <p:spPr>
          <a:xfrm>
            <a:off x="2780928" y="4088772"/>
            <a:ext cx="1000240" cy="838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(FOTO)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3782548" y="4016764"/>
            <a:ext cx="1078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Título</a:t>
            </a:r>
            <a:endParaRPr lang="es-PE" sz="1600" b="1" dirty="0"/>
          </a:p>
        </p:txBody>
      </p:sp>
      <p:sp>
        <p:nvSpPr>
          <p:cNvPr id="63" name="62 Rectángulo"/>
          <p:cNvSpPr/>
          <p:nvPr/>
        </p:nvSpPr>
        <p:spPr>
          <a:xfrm>
            <a:off x="2917072" y="5508104"/>
            <a:ext cx="3024336" cy="102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3782548" y="5816964"/>
            <a:ext cx="10787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(Detalles)</a:t>
            </a:r>
            <a:endParaRPr lang="es-PE" sz="1200" dirty="0"/>
          </a:p>
        </p:txBody>
      </p:sp>
      <p:sp>
        <p:nvSpPr>
          <p:cNvPr id="65" name="64 Rectángulo"/>
          <p:cNvSpPr/>
          <p:nvPr/>
        </p:nvSpPr>
        <p:spPr>
          <a:xfrm>
            <a:off x="2780928" y="5600940"/>
            <a:ext cx="1000240" cy="838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(FOTO)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3782548" y="5528932"/>
            <a:ext cx="1078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Título</a:t>
            </a:r>
            <a:endParaRPr lang="es-PE" sz="1600" b="1" dirty="0"/>
          </a:p>
        </p:txBody>
      </p:sp>
      <p:sp>
        <p:nvSpPr>
          <p:cNvPr id="67" name="66 Rectángulo"/>
          <p:cNvSpPr/>
          <p:nvPr/>
        </p:nvSpPr>
        <p:spPr>
          <a:xfrm>
            <a:off x="2917072" y="6588224"/>
            <a:ext cx="3024336" cy="102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3782548" y="6897084"/>
            <a:ext cx="10787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(Detalles)</a:t>
            </a:r>
            <a:endParaRPr lang="es-PE" sz="1200" dirty="0"/>
          </a:p>
        </p:txBody>
      </p:sp>
      <p:sp>
        <p:nvSpPr>
          <p:cNvPr id="69" name="68 Rectángulo"/>
          <p:cNvSpPr/>
          <p:nvPr/>
        </p:nvSpPr>
        <p:spPr>
          <a:xfrm>
            <a:off x="2780928" y="6681060"/>
            <a:ext cx="1000240" cy="838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(FOTO)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3782548" y="6609052"/>
            <a:ext cx="1078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b="1" dirty="0" smtClean="0"/>
              <a:t>Título</a:t>
            </a:r>
            <a:endParaRPr lang="es-PE" sz="1600" b="1" dirty="0"/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617459" y="5085928"/>
            <a:ext cx="1759443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220PX</a:t>
            </a: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2529302" y="2195736"/>
            <a:ext cx="356399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660PX</a:t>
            </a: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2788800" y="3563888"/>
            <a:ext cx="99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180PX</a:t>
            </a: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2780928" y="4716016"/>
            <a:ext cx="99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180PX</a:t>
            </a: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2780928" y="6228184"/>
            <a:ext cx="99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180PX</a:t>
            </a:r>
          </a:p>
        </p:txBody>
      </p:sp>
      <p:sp>
        <p:nvSpPr>
          <p:cNvPr id="41" name="1 Título"/>
          <p:cNvSpPr txBox="1">
            <a:spLocks/>
          </p:cNvSpPr>
          <p:nvPr/>
        </p:nvSpPr>
        <p:spPr>
          <a:xfrm>
            <a:off x="2780928" y="7308304"/>
            <a:ext cx="9923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180PX</a:t>
            </a: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376641" y="1763688"/>
            <a:ext cx="197223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429132" y="6215074"/>
            <a:ext cx="146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100" b="1" dirty="0" smtClean="0"/>
              <a:t>Ver </a:t>
            </a:r>
            <a:r>
              <a:rPr lang="es-PE" sz="1100" b="1" dirty="0" smtClean="0"/>
              <a:t>más</a:t>
            </a:r>
            <a:endParaRPr lang="es-PE" sz="11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429132" y="7358082"/>
            <a:ext cx="146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100" b="1" dirty="0" smtClean="0"/>
              <a:t>Ver </a:t>
            </a:r>
            <a:r>
              <a:rPr lang="es-PE" sz="1100" b="1" dirty="0" smtClean="0"/>
              <a:t>más</a:t>
            </a:r>
            <a:endParaRPr lang="es-PE" sz="1100" b="1" dirty="0"/>
          </a:p>
        </p:txBody>
      </p:sp>
    </p:spTree>
    <p:extLst>
      <p:ext uri="{BB962C8B-B14F-4D97-AF65-F5344CB8AC3E}">
        <p14:creationId xmlns:p14="http://schemas.microsoft.com/office/powerpoint/2010/main" xmlns="" val="41095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798829"/>
            <a:ext cx="1440160" cy="6048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2800" dirty="0" smtClean="0"/>
              <a:t>(LOGO)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480" y="1571604"/>
            <a:ext cx="5760640" cy="25922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PE" sz="1600" dirty="0" smtClean="0"/>
              <a:t> </a:t>
            </a:r>
            <a:endParaRPr lang="es-PE" sz="16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88840" y="1043608"/>
            <a:ext cx="42484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INICIO | </a:t>
            </a:r>
            <a:r>
              <a:rPr lang="es-PE" sz="1400" dirty="0" smtClean="0"/>
              <a:t>CATÁLOGO </a:t>
            </a:r>
            <a:r>
              <a:rPr lang="es-PE" sz="1400" dirty="0" smtClean="0"/>
              <a:t>| </a:t>
            </a:r>
            <a:r>
              <a:rPr lang="es-PE" sz="1400" dirty="0" smtClean="0"/>
              <a:t>QUIÉNES </a:t>
            </a:r>
            <a:r>
              <a:rPr lang="es-PE" sz="1400" dirty="0" smtClean="0"/>
              <a:t>SOMOS | </a:t>
            </a:r>
            <a:r>
              <a:rPr lang="es-PE" sz="1400" dirty="0" smtClean="0"/>
              <a:t>CONTÁCTENOS</a:t>
            </a:r>
            <a:endParaRPr lang="es-PE" sz="14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6672" y="5796136"/>
            <a:ext cx="43204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/>
              <a:t>(ubicación en </a:t>
            </a:r>
            <a:r>
              <a:rPr lang="es-PE" sz="1050" dirty="0" err="1" smtClean="0"/>
              <a:t>google</a:t>
            </a:r>
            <a:r>
              <a:rPr lang="es-PE" sz="1050" dirty="0" smtClean="0"/>
              <a:t> </a:t>
            </a:r>
            <a:r>
              <a:rPr lang="es-PE" sz="1050" dirty="0" err="1" smtClean="0"/>
              <a:t>maps</a:t>
            </a:r>
            <a:r>
              <a:rPr lang="es-PE" sz="1050" dirty="0" smtClean="0"/>
              <a:t>)</a:t>
            </a:r>
            <a:endParaRPr lang="es-PE" sz="1050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476672" y="4427984"/>
            <a:ext cx="576064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dirty="0" smtClean="0"/>
              <a:t>(NOVEDADES Y/O PROMOCIONES)</a:t>
            </a:r>
            <a:endParaRPr lang="es-PE" sz="1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310894" y="467544"/>
            <a:ext cx="192641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400" dirty="0" smtClean="0"/>
              <a:t>(INFORMACION CONTACTO)</a:t>
            </a:r>
            <a:endParaRPr lang="es-PE" sz="1400" dirty="0"/>
          </a:p>
        </p:txBody>
      </p:sp>
      <p:sp>
        <p:nvSpPr>
          <p:cNvPr id="12" name="11 Rectángulo"/>
          <p:cNvSpPr/>
          <p:nvPr/>
        </p:nvSpPr>
        <p:spPr>
          <a:xfrm>
            <a:off x="782706" y="1857356"/>
            <a:ext cx="5112568" cy="2214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PE" sz="1400" dirty="0"/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797152" y="5796136"/>
            <a:ext cx="144016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800" dirty="0" smtClean="0"/>
              <a:t>POWERED BY: </a:t>
            </a:r>
          </a:p>
          <a:p>
            <a:pPr algn="l"/>
            <a:r>
              <a:rPr lang="es-PE" sz="800" dirty="0" smtClean="0"/>
              <a:t>NARANJA DESIGN</a:t>
            </a:r>
            <a:endParaRPr lang="es-PE" sz="800" dirty="0"/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1340768" y="47880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620688" y="478802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3284984" y="4798541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24" name="2 Subtítulo"/>
          <p:cNvSpPr txBox="1">
            <a:spLocks/>
          </p:cNvSpPr>
          <p:nvPr/>
        </p:nvSpPr>
        <p:spPr>
          <a:xfrm>
            <a:off x="2564904" y="4798541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5" name="2 Subtítulo"/>
          <p:cNvSpPr txBox="1">
            <a:spLocks/>
          </p:cNvSpPr>
          <p:nvPr/>
        </p:nvSpPr>
        <p:spPr>
          <a:xfrm>
            <a:off x="5274103" y="4788024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TÍTULO</a:t>
            </a:r>
            <a:endParaRPr lang="es-PE" sz="1600" dirty="0" smtClean="0"/>
          </a:p>
          <a:p>
            <a:pPr algn="l"/>
            <a:r>
              <a:rPr lang="es-PE" sz="1050" dirty="0" smtClean="0"/>
              <a:t>TEXTO</a:t>
            </a:r>
            <a:endParaRPr lang="es-PE" sz="1050" dirty="0"/>
          </a:p>
        </p:txBody>
      </p:sp>
      <p:sp>
        <p:nvSpPr>
          <p:cNvPr id="26" name="2 Subtítulo"/>
          <p:cNvSpPr txBox="1">
            <a:spLocks/>
          </p:cNvSpPr>
          <p:nvPr/>
        </p:nvSpPr>
        <p:spPr>
          <a:xfrm>
            <a:off x="4554023" y="4788024"/>
            <a:ext cx="7200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dirty="0" smtClean="0"/>
              <a:t>(FOTO)</a:t>
            </a:r>
            <a:endParaRPr lang="es-PE" sz="1000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04664" y="0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-------------------------------------------------------------900PX-------------------------------------------------------------------</a:t>
            </a: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620688" y="457200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928670" y="2071670"/>
            <a:ext cx="18539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-------------------300PX---------------------</a:t>
            </a:r>
            <a:endParaRPr lang="es-PE" sz="1050" dirty="0" smtClean="0">
              <a:solidFill>
                <a:srgbClr val="FF0000"/>
              </a:solidFill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3280619" y="8275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750PX</a:t>
            </a: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40668" y="267119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135PX</a:t>
            </a: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540559" y="4580384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554023" y="4572000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250PX</a:t>
            </a: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40668" y="6732240"/>
            <a:ext cx="579664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Esta ventana  es el resultado de haber hecho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en alguna de las imágenes del menú (novedades y promociones).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En  esta ventana se va a mostrar el producto de interés seleccionado por el 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cliente si 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tambien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ha hecho </a:t>
            </a:r>
            <a:r>
              <a:rPr lang="es-PE" sz="1200" dirty="0" err="1" smtClean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 en la opción ver más del catálogo o aceptar en la búsqueda. </a:t>
            </a:r>
            <a:endParaRPr lang="es-PE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s-PE" sz="1200" dirty="0" smtClean="0">
                <a:solidFill>
                  <a:schemeClr val="bg2">
                    <a:lumMod val="50000"/>
                  </a:schemeClr>
                </a:solidFill>
              </a:rPr>
              <a:t>En la ventana se va a mostrar  el nombre ,imagen y descripción del producto ,además de la ubicación de la tienda donde  se vende el producto.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780928" y="2106658"/>
            <a:ext cx="3024335" cy="1817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uadroTexto"/>
          <p:cNvSpPr txBox="1"/>
          <p:nvPr/>
        </p:nvSpPr>
        <p:spPr>
          <a:xfrm>
            <a:off x="1046244" y="226774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dirty="0" smtClean="0"/>
              <a:t>Nombre del Producto:</a:t>
            </a:r>
            <a:endParaRPr lang="es-PE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80928" y="2195737"/>
            <a:ext cx="28083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50" dirty="0" smtClean="0"/>
              <a:t>Descripción del Producto:</a:t>
            </a:r>
          </a:p>
          <a:p>
            <a:pPr algn="ctr"/>
            <a:r>
              <a:rPr lang="es-PE" sz="1050" dirty="0" smtClean="0"/>
              <a:t>|=|=|=|=|=|=|=|=|=</a:t>
            </a:r>
            <a:r>
              <a:rPr lang="es-PE" sz="1050" dirty="0"/>
              <a:t>|=|=|=|=|=|=|=|=|=</a:t>
            </a:r>
          </a:p>
          <a:p>
            <a:pPr algn="ctr"/>
            <a:r>
              <a:rPr lang="es-PE" sz="1050" dirty="0" smtClean="0"/>
              <a:t>|=|=|=|=|=|=|=|=|=</a:t>
            </a:r>
            <a:r>
              <a:rPr lang="es-PE" sz="1050" dirty="0"/>
              <a:t>|=|=|=|=|=|=|=|=|=</a:t>
            </a:r>
          </a:p>
          <a:p>
            <a:pPr algn="ctr"/>
            <a:r>
              <a:rPr lang="es-PE" sz="1050" dirty="0" smtClean="0"/>
              <a:t>|=|=|=|=|=|=|=|=|=|=|=|=|=|=|=|=|=|=</a:t>
            </a:r>
            <a:endParaRPr lang="es-PE" sz="1050" dirty="0"/>
          </a:p>
          <a:p>
            <a:pPr algn="ctr"/>
            <a:r>
              <a:rPr lang="es-PE" sz="1050" dirty="0" smtClean="0"/>
              <a:t>|=|=|=|=|=|=|=|=|=</a:t>
            </a:r>
            <a:r>
              <a:rPr lang="es-PE" sz="1050" dirty="0"/>
              <a:t>|=|=|=|=|=|=|=|=|=</a:t>
            </a:r>
          </a:p>
          <a:p>
            <a:endParaRPr lang="es-PE" sz="1050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2978746" y="3329591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dirty="0" smtClean="0"/>
              <a:t>Te </a:t>
            </a:r>
            <a:r>
              <a:rPr lang="es-PE" sz="1050" dirty="0" smtClean="0"/>
              <a:t>gustó </a:t>
            </a:r>
            <a:r>
              <a:rPr lang="es-PE" sz="1050" dirty="0" smtClean="0"/>
              <a:t>el producto entonces ubícanos en:</a:t>
            </a:r>
          </a:p>
          <a:p>
            <a:r>
              <a:rPr lang="es-PE" sz="1050" dirty="0" smtClean="0"/>
              <a:t>|=|=|=|=|=|=|=||=|=|=|=|=|=|=</a:t>
            </a:r>
            <a:endParaRPr lang="es-PE" sz="1050" dirty="0"/>
          </a:p>
        </p:txBody>
      </p:sp>
      <p:sp>
        <p:nvSpPr>
          <p:cNvPr id="22" name="21 Rectángulo"/>
          <p:cNvSpPr/>
          <p:nvPr/>
        </p:nvSpPr>
        <p:spPr>
          <a:xfrm>
            <a:off x="1285860" y="2643174"/>
            <a:ext cx="1056523" cy="106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3571876" y="1857356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050" dirty="0" smtClean="0">
                <a:solidFill>
                  <a:srgbClr val="FF0000"/>
                </a:solidFill>
              </a:rPr>
              <a:t>580PX</a:t>
            </a:r>
          </a:p>
        </p:txBody>
      </p:sp>
    </p:spTree>
    <p:extLst>
      <p:ext uri="{BB962C8B-B14F-4D97-AF65-F5344CB8AC3E}">
        <p14:creationId xmlns:p14="http://schemas.microsoft.com/office/powerpoint/2010/main" xmlns="" val="35183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617</Words>
  <Application>Microsoft Office PowerPoint</Application>
  <PresentationFormat>Presentación en pantalla (4:3)</PresentationFormat>
  <Paragraphs>183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(LOGO)</vt:lpstr>
      <vt:lpstr>(LOGO)</vt:lpstr>
      <vt:lpstr>(LOGO)</vt:lpstr>
      <vt:lpstr>(LOGO)</vt:lpstr>
      <vt:lpstr>(LOGO)</vt:lpstr>
    </vt:vector>
  </TitlesOfParts>
  <Company>OSIL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(LOGO)</dc:title>
  <dc:creator>USIL</dc:creator>
  <cp:lastModifiedBy>USIL</cp:lastModifiedBy>
  <cp:revision>9</cp:revision>
  <dcterms:created xsi:type="dcterms:W3CDTF">2011-09-14T23:43:35Z</dcterms:created>
  <dcterms:modified xsi:type="dcterms:W3CDTF">2011-09-15T00:52:45Z</dcterms:modified>
</cp:coreProperties>
</file>