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950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95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094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63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25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55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78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98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75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6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04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622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12EF-A9D2-403C-97DD-8B97B9AEF86D}" type="datetimeFigureOut">
              <a:rPr lang="es-PE" smtClean="0"/>
              <a:t>12/09/2011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CE9B-B692-4A14-B312-ADED64E8B7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97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6672" y="798829"/>
            <a:ext cx="1440160" cy="604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 smtClean="0"/>
              <a:t>(LOGO)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6672" y="1619672"/>
            <a:ext cx="5760640" cy="2592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1600" dirty="0" smtClean="0"/>
              <a:t>(SLIDESHOW)</a:t>
            </a:r>
            <a:endParaRPr lang="es-PE" sz="1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988840" y="1043608"/>
            <a:ext cx="42484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INICIO | CATALOGO | QUIENES SOMOS | CONTACTENOS</a:t>
            </a:r>
            <a:endParaRPr lang="es-PE" sz="14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6672" y="5796136"/>
            <a:ext cx="43204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/>
              <a:t>(CREDITOS)</a:t>
            </a:r>
            <a:endParaRPr lang="es-PE" sz="1050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476672" y="4427984"/>
            <a:ext cx="576064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dirty="0" smtClean="0"/>
              <a:t>(NOVEDADES Y/O PROMOCIONES)</a:t>
            </a:r>
            <a:endParaRPr lang="es-PE" sz="1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310894" y="467544"/>
            <a:ext cx="192641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400" dirty="0" smtClean="0"/>
              <a:t>(INFORMACION CONTACTO)</a:t>
            </a:r>
            <a:endParaRPr lang="es-PE" sz="1400" dirty="0"/>
          </a:p>
        </p:txBody>
      </p:sp>
      <p:sp>
        <p:nvSpPr>
          <p:cNvPr id="11" name="10 Rectángulo"/>
          <p:cNvSpPr/>
          <p:nvPr/>
        </p:nvSpPr>
        <p:spPr>
          <a:xfrm>
            <a:off x="3789040" y="1979712"/>
            <a:ext cx="2304256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TITULO</a:t>
            </a:r>
          </a:p>
          <a:p>
            <a:endParaRPr lang="es-PE" dirty="0" smtClean="0"/>
          </a:p>
          <a:p>
            <a:r>
              <a:rPr lang="es-PE" sz="1400" dirty="0" smtClean="0"/>
              <a:t>TEXTO</a:t>
            </a:r>
            <a:endParaRPr lang="es-PE" sz="1400" dirty="0"/>
          </a:p>
        </p:txBody>
      </p:sp>
      <p:sp>
        <p:nvSpPr>
          <p:cNvPr id="12" name="11 Rectángulo"/>
          <p:cNvSpPr/>
          <p:nvPr/>
        </p:nvSpPr>
        <p:spPr>
          <a:xfrm>
            <a:off x="620688" y="1979712"/>
            <a:ext cx="316835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FOTO</a:t>
            </a:r>
            <a:endParaRPr lang="es-PE" sz="1400" dirty="0"/>
          </a:p>
        </p:txBody>
      </p:sp>
      <p:sp>
        <p:nvSpPr>
          <p:cNvPr id="13" name="12 Rectángulo"/>
          <p:cNvSpPr/>
          <p:nvPr/>
        </p:nvSpPr>
        <p:spPr>
          <a:xfrm>
            <a:off x="3789040" y="3851920"/>
            <a:ext cx="230425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MENU SLIDESHOW</a:t>
            </a:r>
            <a:endParaRPr lang="es-PE" sz="1050" dirty="0"/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4797152" y="5796136"/>
            <a:ext cx="144016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800" dirty="0" smtClean="0"/>
              <a:t>POWERED BY: </a:t>
            </a:r>
          </a:p>
          <a:p>
            <a:pPr algn="l"/>
            <a:r>
              <a:rPr lang="es-PE" sz="800" dirty="0" smtClean="0"/>
              <a:t>NARANJA DESIGN</a:t>
            </a:r>
            <a:endParaRPr lang="es-PE" sz="800" dirty="0"/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1340768" y="478802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TITULO</a:t>
            </a:r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620688" y="478802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3284984" y="4798541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TITULO</a:t>
            </a:r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24" name="2 Subtítulo"/>
          <p:cNvSpPr txBox="1">
            <a:spLocks/>
          </p:cNvSpPr>
          <p:nvPr/>
        </p:nvSpPr>
        <p:spPr>
          <a:xfrm>
            <a:off x="2564904" y="4798541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5" name="2 Subtítulo"/>
          <p:cNvSpPr txBox="1">
            <a:spLocks/>
          </p:cNvSpPr>
          <p:nvPr/>
        </p:nvSpPr>
        <p:spPr>
          <a:xfrm>
            <a:off x="5274103" y="478802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TITULO</a:t>
            </a:r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26" name="2 Subtítulo"/>
          <p:cNvSpPr txBox="1">
            <a:spLocks/>
          </p:cNvSpPr>
          <p:nvPr/>
        </p:nvSpPr>
        <p:spPr>
          <a:xfrm>
            <a:off x="4554023" y="478802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04664" y="0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-------------------------------------------------------------900PX-------------------------------------------------------------------</a:t>
            </a: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620688" y="457200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1484784" y="176368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550PX</a:t>
            </a: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4149080" y="176368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300PX</a:t>
            </a: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280619" y="8275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750PX</a:t>
            </a: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40668" y="267119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135PX</a:t>
            </a: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540559" y="45803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554023" y="457200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40668" y="6732240"/>
            <a:ext cx="579664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informacion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 de contacto resalta en la  cabecera  ya que es lo que al cliente mas le interesa.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El menú es desplegable por lo que mostrara contenido mas detallado en cada pestaña.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Hemos puesto un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slideshow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 que resalte los productos, noticias y novedades recientes.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En la sección novedades y/o</a:t>
            </a:r>
          </a:p>
        </p:txBody>
      </p:sp>
    </p:spTree>
    <p:extLst>
      <p:ext uri="{BB962C8B-B14F-4D97-AF65-F5344CB8AC3E}">
        <p14:creationId xmlns:p14="http://schemas.microsoft.com/office/powerpoint/2010/main" val="41095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114</Words>
  <Application>Microsoft Office PowerPoint</Application>
  <PresentationFormat>Presentación en pantalla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(LOGO)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Kevin Jose Marino Ayuque Arenas</dc:creator>
  <cp:lastModifiedBy>Kevin Jose Marino Ayuque Arenas</cp:lastModifiedBy>
  <cp:revision>12</cp:revision>
  <dcterms:created xsi:type="dcterms:W3CDTF">2011-09-12T23:32:28Z</dcterms:created>
  <dcterms:modified xsi:type="dcterms:W3CDTF">2011-09-13T00:52:18Z</dcterms:modified>
</cp:coreProperties>
</file>