
<file path=[Content_Types].xml><?xml version="1.0" encoding="utf-8"?>
<Types xmlns="http://schemas.openxmlformats.org/package/2006/content-types">
  <Default Extension="bmp" ContentType="image/bmp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3" r:id="rId4"/>
    <p:sldId id="264" r:id="rId5"/>
    <p:sldId id="265" r:id="rId6"/>
    <p:sldId id="258" r:id="rId7"/>
    <p:sldId id="259" r:id="rId8"/>
    <p:sldId id="260" r:id="rId9"/>
    <p:sldId id="261" r:id="rId10"/>
    <p:sldId id="262" r:id="rId11"/>
    <p:sldId id="266" r:id="rId12"/>
    <p:sldId id="267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4E493F61-6B3B-4E78-A70C-20296A9FE544}" type="datetimeFigureOut">
              <a:rPr lang="es-CO" smtClean="0"/>
              <a:t>14/10/2021</a:t>
            </a:fld>
            <a:endParaRPr lang="es-CO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F1787F-9C20-41B1-8974-8DB4775E7B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578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493F61-6B3B-4E78-A70C-20296A9FE544}" type="datetimeFigureOut">
              <a:rPr lang="es-CO" smtClean="0"/>
              <a:t>14/10/2021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F1787F-9C20-41B1-8974-8DB4775E7B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2989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493F61-6B3B-4E78-A70C-20296A9FE544}" type="datetimeFigureOut">
              <a:rPr lang="es-CO" smtClean="0"/>
              <a:t>14/10/2021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F1787F-9C20-41B1-8974-8DB4775E7B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2106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493F61-6B3B-4E78-A70C-20296A9FE544}" type="datetimeFigureOut">
              <a:rPr lang="es-CO" smtClean="0"/>
              <a:t>14/10/2021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F1787F-9C20-41B1-8974-8DB4775E7B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905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E493F61-6B3B-4E78-A70C-20296A9FE544}" type="datetimeFigureOut">
              <a:rPr lang="es-CO" smtClean="0"/>
              <a:t>14/10/2021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F1787F-9C20-41B1-8974-8DB4775E7B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8972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493F61-6B3B-4E78-A70C-20296A9FE544}" type="datetimeFigureOut">
              <a:rPr lang="es-CO" smtClean="0"/>
              <a:t>14/10/2021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F1787F-9C20-41B1-8974-8DB4775E7B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01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493F61-6B3B-4E78-A70C-20296A9FE544}" type="datetimeFigureOut">
              <a:rPr lang="es-CO" smtClean="0"/>
              <a:t>14/10/2021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F1787F-9C20-41B1-8974-8DB4775E7B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6843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493F61-6B3B-4E78-A70C-20296A9FE544}" type="datetimeFigureOut">
              <a:rPr lang="es-CO" smtClean="0"/>
              <a:t>14/10/2021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F1787F-9C20-41B1-8974-8DB4775E7B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296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493F61-6B3B-4E78-A70C-20296A9FE544}" type="datetimeFigureOut">
              <a:rPr lang="es-CO" smtClean="0"/>
              <a:t>14/10/2021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F1787F-9C20-41B1-8974-8DB4775E7B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9816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493F61-6B3B-4E78-A70C-20296A9FE544}" type="datetimeFigureOut">
              <a:rPr lang="es-CO" smtClean="0"/>
              <a:t>14/10/2021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6F1787F-9C20-41B1-8974-8DB4775E7B05}" type="slidenum">
              <a:rPr lang="es-CO" smtClean="0"/>
              <a:t>‹Nº›</a:t>
            </a:fld>
            <a:endParaRPr lang="es-CO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8067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4E493F61-6B3B-4E78-A70C-20296A9FE544}" type="datetimeFigureOut">
              <a:rPr lang="es-CO" smtClean="0"/>
              <a:t>14/10/2021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F1787F-9C20-41B1-8974-8DB4775E7B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6532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4E493F61-6B3B-4E78-A70C-20296A9FE544}" type="datetimeFigureOut">
              <a:rPr lang="es-CO" smtClean="0"/>
              <a:t>14/10/2021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56F1787F-9C20-41B1-8974-8DB4775E7B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80294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Naranjos/PRIMERA-PREVIA-TRABAJOS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Naranjo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Naranjos/Paper-1.gi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Naranjos/PRIMERA-PREVIA-TRABAJOS.gi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Naranjos/PRIMERA-PREVIA-TRABAJOS.gi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Naranjos/PRIMERA-PREVIA-TRABAJOS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1749217"/>
          </a:xfrm>
        </p:spPr>
        <p:txBody>
          <a:bodyPr/>
          <a:lstStyle/>
          <a:p>
            <a:r>
              <a:rPr lang="es-CO" dirty="0" smtClean="0"/>
              <a:t>PRIMERA </a:t>
            </a:r>
            <a:r>
              <a:rPr lang="es-CO" dirty="0"/>
              <a:t>PREVIA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62100" y="3840480"/>
            <a:ext cx="9070848" cy="1298784"/>
          </a:xfrm>
        </p:spPr>
        <p:txBody>
          <a:bodyPr/>
          <a:lstStyle/>
          <a:p>
            <a:r>
              <a:rPr lang="es-ES" dirty="0" smtClean="0"/>
              <a:t>Sofía Naranjo Pino</a:t>
            </a:r>
          </a:p>
          <a:p>
            <a:r>
              <a:rPr lang="es-ES" dirty="0" smtClean="0"/>
              <a:t>1089096432</a:t>
            </a:r>
          </a:p>
          <a:p>
            <a:r>
              <a:rPr lang="es-ES" dirty="0" smtClean="0"/>
              <a:t>Sofia.naranjo@utp.edu.co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69776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906507"/>
          </a:xfrm>
        </p:spPr>
        <p:txBody>
          <a:bodyPr>
            <a:normAutofit/>
          </a:bodyPr>
          <a:lstStyle/>
          <a:p>
            <a:r>
              <a:rPr lang="es-ES" sz="3600" dirty="0">
                <a:solidFill>
                  <a:srgbClr val="FF99FF"/>
                </a:solidFill>
              </a:rPr>
              <a:t>CREAR PRIMER PROGRAMA EN COLAB</a:t>
            </a:r>
            <a:endParaRPr lang="es-CO" sz="3600" dirty="0">
              <a:solidFill>
                <a:srgbClr val="FF99FF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6800" y="1366221"/>
            <a:ext cx="10058400" cy="46688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1600" dirty="0"/>
              <a:t>Ingresar a </a:t>
            </a:r>
            <a:r>
              <a:rPr lang="es-ES" sz="1600" dirty="0" smtClean="0"/>
              <a:t>DRIVE y Crear </a:t>
            </a:r>
            <a:r>
              <a:rPr lang="es-ES" sz="1600" dirty="0"/>
              <a:t>carpetas de trabajo. Una de las carpetas se llamará CURSO DE </a:t>
            </a:r>
            <a:r>
              <a:rPr lang="es-ES" sz="1600" dirty="0" smtClean="0"/>
              <a:t>PYTHON.</a:t>
            </a:r>
            <a:endParaRPr lang="es-ES" sz="1600" dirty="0"/>
          </a:p>
          <a:p>
            <a:pPr marL="0" indent="0">
              <a:buNone/>
            </a:pPr>
            <a:r>
              <a:rPr lang="es-ES" sz="1600" dirty="0" smtClean="0"/>
              <a:t>Ingresar </a:t>
            </a:r>
            <a:r>
              <a:rPr lang="es-ES" sz="1600" dirty="0"/>
              <a:t>a la </a:t>
            </a:r>
            <a:r>
              <a:rPr lang="es-ES" sz="1600" dirty="0" smtClean="0"/>
              <a:t>carpeta y subir a </a:t>
            </a:r>
            <a:r>
              <a:rPr lang="es-ES" sz="1600" dirty="0"/>
              <a:t>la carpeta el archivo que se anexa a esta </a:t>
            </a:r>
            <a:r>
              <a:rPr lang="es-ES" sz="1600" dirty="0" smtClean="0"/>
              <a:t>tarea, experimentar </a:t>
            </a:r>
            <a:r>
              <a:rPr lang="es-ES" sz="1600" dirty="0"/>
              <a:t>con el archivo. Agregar sus propios códigos de prueba.</a:t>
            </a:r>
          </a:p>
          <a:p>
            <a:pPr marL="0" indent="0">
              <a:buNone/>
            </a:pPr>
            <a:r>
              <a:rPr lang="es-ES" sz="1600" dirty="0" smtClean="0"/>
              <a:t>POR </a:t>
            </a:r>
            <a:r>
              <a:rPr lang="es-ES" sz="1600" dirty="0"/>
              <a:t>ÚLTIMO, subir al Classroom una nota de texto indicando que todo ha ido bien, o solicitando ayudando en caso de dificultad</a:t>
            </a:r>
            <a:r>
              <a:rPr lang="es-ES" sz="1600" dirty="0" smtClean="0"/>
              <a:t>.</a:t>
            </a:r>
          </a:p>
          <a:p>
            <a:pPr marL="0" indent="0">
              <a:buNone/>
            </a:pPr>
            <a:endParaRPr lang="es-CO" sz="1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958352"/>
            <a:ext cx="6667948" cy="307668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8836" y="2958353"/>
            <a:ext cx="2962275" cy="30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630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938780"/>
          </a:xfrm>
        </p:spPr>
        <p:txBody>
          <a:bodyPr>
            <a:normAutofit/>
          </a:bodyPr>
          <a:lstStyle/>
          <a:p>
            <a:r>
              <a:rPr lang="es-ES" sz="3600" dirty="0">
                <a:solidFill>
                  <a:srgbClr val="FF99FF"/>
                </a:solidFill>
              </a:rPr>
              <a:t>CLAVE PRIMERA PREVIA - LINK GITHUB</a:t>
            </a:r>
            <a:endParaRPr lang="es-CO" sz="3600" dirty="0">
              <a:solidFill>
                <a:srgbClr val="FF99FF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8517" y="1473574"/>
            <a:ext cx="8367379" cy="445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395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6800" y="806824"/>
            <a:ext cx="10058400" cy="5228216"/>
          </a:xfrm>
        </p:spPr>
        <p:txBody>
          <a:bodyPr/>
          <a:lstStyle/>
          <a:p>
            <a:r>
              <a:rPr lang="es-ES" dirty="0" smtClean="0"/>
              <a:t>Link al repositorio de la primera previa con todos sus trabajos y </a:t>
            </a:r>
            <a:r>
              <a:rPr lang="es-ES" dirty="0"/>
              <a:t>respectivas presentes diapositivas: </a:t>
            </a:r>
            <a:r>
              <a:rPr lang="es-ES" dirty="0">
                <a:hlinkClick r:id="rId2"/>
              </a:rPr>
              <a:t>https://</a:t>
            </a:r>
            <a:r>
              <a:rPr lang="es-ES" dirty="0" smtClean="0">
                <a:hlinkClick r:id="rId2"/>
              </a:rPr>
              <a:t>github.com/Naranjos/PRIMERA-PREVIA-TRABAJOS.git</a:t>
            </a:r>
            <a:endParaRPr lang="es-ES" dirty="0" smtClean="0"/>
          </a:p>
          <a:p>
            <a:r>
              <a:rPr lang="es-ES" dirty="0" smtClean="0"/>
              <a:t>Este repositorio contiene los trabajos de los que he hablado anteriormente, con una breve descripción sobre la previa a la que corresponde.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584" y="2141366"/>
            <a:ext cx="5837256" cy="407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901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99FF"/>
                </a:solidFill>
              </a:rPr>
              <a:t>Trabajos primera previa</a:t>
            </a:r>
            <a:endParaRPr lang="es-CO" dirty="0">
              <a:solidFill>
                <a:srgbClr val="FF99FF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6800" y="1828800"/>
            <a:ext cx="10058400" cy="4206240"/>
          </a:xfrm>
        </p:spPr>
        <p:txBody>
          <a:bodyPr/>
          <a:lstStyle/>
          <a:p>
            <a:r>
              <a:rPr lang="es-ES" dirty="0" smtClean="0"/>
              <a:t>A continuación veremos las evidencias de todos los trabajos entregados en la primera previa</a:t>
            </a:r>
            <a:r>
              <a:rPr lang="es-ES" dirty="0"/>
              <a:t>, de una forma </a:t>
            </a:r>
            <a:r>
              <a:rPr lang="es-ES" dirty="0" smtClean="0"/>
              <a:t>concisa </a:t>
            </a:r>
            <a:r>
              <a:rPr lang="es-ES" dirty="0"/>
              <a:t>y </a:t>
            </a:r>
            <a:r>
              <a:rPr lang="es-ES" dirty="0" smtClean="0"/>
              <a:t>ordenada para el entendimiento de esta. También se muestra con su respetiva explicación y fechas. </a:t>
            </a:r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706" y="2741085"/>
            <a:ext cx="5195944" cy="346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888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03326"/>
          </a:xfrm>
        </p:spPr>
        <p:txBody>
          <a:bodyPr>
            <a:normAutofit/>
          </a:bodyPr>
          <a:lstStyle/>
          <a:p>
            <a:r>
              <a:rPr lang="es-ES" sz="3600" dirty="0" smtClean="0">
                <a:solidFill>
                  <a:srgbClr val="FF99FF"/>
                </a:solidFill>
              </a:rPr>
              <a:t>Conceptos a entender  </a:t>
            </a:r>
            <a:endParaRPr lang="es-CO" sz="3600" dirty="0">
              <a:solidFill>
                <a:srgbClr val="FF99FF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6800" y="1645919"/>
            <a:ext cx="10058400" cy="4593515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GitHub </a:t>
            </a:r>
            <a:r>
              <a:rPr lang="es-ES" dirty="0"/>
              <a:t>es una forja para alojar proyectos utilizando el sistema de control de versiones Git. Se utiliza principalmente para la creación de código fuente de programas de ordenador. </a:t>
            </a:r>
            <a:endParaRPr lang="es-ES" dirty="0" smtClean="0"/>
          </a:p>
          <a:p>
            <a:r>
              <a:rPr lang="es-ES" dirty="0" smtClean="0"/>
              <a:t>Paper. Corresponde </a:t>
            </a:r>
            <a:r>
              <a:rPr lang="es-ES" dirty="0"/>
              <a:t>a un tipo de texto que tiene como propósito presentar los resultados de una investigación, teórica (básica) o teórica-empírica (aplicada), desarrollada en el contexto de una disciplina del conocimiento, destinada a la publicación en revistas académicas</a:t>
            </a:r>
            <a:r>
              <a:rPr lang="es-ES" dirty="0" smtClean="0"/>
              <a:t>.</a:t>
            </a:r>
          </a:p>
          <a:p>
            <a:r>
              <a:rPr lang="es-ES" dirty="0"/>
              <a:t>HTML, siglas en inglés de </a:t>
            </a:r>
            <a:r>
              <a:rPr lang="es-ES" dirty="0" err="1"/>
              <a:t>HyperText</a:t>
            </a:r>
            <a:r>
              <a:rPr lang="es-ES" dirty="0"/>
              <a:t> </a:t>
            </a:r>
            <a:r>
              <a:rPr lang="es-ES" dirty="0" err="1"/>
              <a:t>Markup</a:t>
            </a:r>
            <a:r>
              <a:rPr lang="es-ES" dirty="0"/>
              <a:t> </a:t>
            </a:r>
            <a:r>
              <a:rPr lang="es-ES" dirty="0" err="1"/>
              <a:t>Language</a:t>
            </a:r>
            <a:r>
              <a:rPr lang="es-ES" dirty="0"/>
              <a:t>, hace referencia al lenguaje de marcado para la elaboración de páginas web. </a:t>
            </a:r>
            <a:endParaRPr lang="es-ES" dirty="0" smtClean="0"/>
          </a:p>
          <a:p>
            <a:r>
              <a:rPr lang="es-ES" dirty="0"/>
              <a:t>JavaScript es el lenguaje de programación que debes usar para añadir características interactivas a tu sitio </a:t>
            </a:r>
            <a:r>
              <a:rPr lang="es-ES" dirty="0" smtClean="0"/>
              <a:t>web. </a:t>
            </a:r>
          </a:p>
          <a:p>
            <a:r>
              <a:rPr lang="es-ES" dirty="0"/>
              <a:t>Para hacer la conversión de decimal a binario, hay que ir dividiendo el número decimal entre dos y anotar en una columna a la derecha el resto (un 0 si el resultado de la división es par y un 1 si es impar). La lista de ceros y unos leídos de abajo a arriba es el resultado.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96145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31204"/>
          </a:xfrm>
        </p:spPr>
        <p:txBody>
          <a:bodyPr>
            <a:normAutofit/>
          </a:bodyPr>
          <a:lstStyle/>
          <a:p>
            <a:r>
              <a:rPr lang="es-CO" sz="3600" dirty="0">
                <a:solidFill>
                  <a:srgbClr val="FF99FF"/>
                </a:solidFill>
              </a:rPr>
              <a:t>RESUMEN SOBRE INFORMÁTICA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799" y="1290422"/>
            <a:ext cx="6377493" cy="339991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r="4414" b="7646"/>
          <a:stretch/>
        </p:blipFill>
        <p:spPr>
          <a:xfrm>
            <a:off x="7573384" y="1290423"/>
            <a:ext cx="3786693" cy="496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233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09688"/>
          </a:xfrm>
        </p:spPr>
        <p:txBody>
          <a:bodyPr>
            <a:normAutofit/>
          </a:bodyPr>
          <a:lstStyle/>
          <a:p>
            <a:r>
              <a:rPr lang="es-CO" sz="3600" dirty="0">
                <a:solidFill>
                  <a:srgbClr val="FF99FF"/>
                </a:solidFill>
              </a:rPr>
              <a:t>CREAR USUARIOS DE GITHUB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6800" y="1366221"/>
            <a:ext cx="10058400" cy="4668819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Siguiendo las instrucciones de clase, crear un usuario en </a:t>
            </a:r>
            <a:r>
              <a:rPr lang="es-ES" dirty="0" smtClean="0"/>
              <a:t>Github. ENTREGABLE</a:t>
            </a:r>
            <a:r>
              <a:rPr lang="es-ES" dirty="0"/>
              <a:t>: En comentario, escribir el LINK de Github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r>
              <a:rPr lang="es-ES" dirty="0" smtClean="0"/>
              <a:t>Link: </a:t>
            </a:r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github.com/Naranjos</a:t>
            </a:r>
            <a:endParaRPr lang="pt-BR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t="9117"/>
          <a:stretch/>
        </p:blipFill>
        <p:spPr>
          <a:xfrm>
            <a:off x="1066800" y="2366682"/>
            <a:ext cx="8130988" cy="38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02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95750"/>
          </a:xfrm>
        </p:spPr>
        <p:txBody>
          <a:bodyPr>
            <a:normAutofit/>
          </a:bodyPr>
          <a:lstStyle/>
          <a:p>
            <a:r>
              <a:rPr lang="es-ES" sz="3600" dirty="0" smtClean="0">
                <a:solidFill>
                  <a:srgbClr val="FF99FF"/>
                </a:solidFill>
              </a:rPr>
              <a:t>CREACIÓN PAPER SOBRE INFORMÁTICA </a:t>
            </a:r>
            <a:endParaRPr lang="es-CO" sz="3600" dirty="0">
              <a:solidFill>
                <a:srgbClr val="FF99FF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6800" y="1387736"/>
            <a:ext cx="10058400" cy="4647304"/>
          </a:xfrm>
        </p:spPr>
        <p:txBody>
          <a:bodyPr>
            <a:normAutofit/>
          </a:bodyPr>
          <a:lstStyle/>
          <a:p>
            <a:r>
              <a:rPr lang="es-ES" sz="1600" dirty="0"/>
              <a:t>Utilizando el Paper que se </a:t>
            </a:r>
            <a:r>
              <a:rPr lang="es-ES" sz="1600" dirty="0" smtClean="0"/>
              <a:t>anexaron como ejemplo, </a:t>
            </a:r>
            <a:r>
              <a:rPr lang="es-ES" sz="1600" dirty="0"/>
              <a:t>se debe completar dicho documento para generar el primer Paper</a:t>
            </a:r>
            <a:r>
              <a:rPr lang="es-ES" sz="1600" dirty="0" smtClean="0"/>
              <a:t>. Con tres temas asignados (redes y comunicaciones, inteligencia artificial e ingeniería de software). ENTREGABLE</a:t>
            </a:r>
            <a:r>
              <a:rPr lang="es-ES" sz="1600" dirty="0"/>
              <a:t>: Subir el Paper al Github</a:t>
            </a:r>
            <a:r>
              <a:rPr lang="es-ES" sz="1600" dirty="0" smtClean="0"/>
              <a:t>.</a:t>
            </a:r>
          </a:p>
          <a:p>
            <a:r>
              <a:rPr lang="es-ES" sz="1600" dirty="0" smtClean="0"/>
              <a:t>Link </a:t>
            </a:r>
            <a:r>
              <a:rPr lang="es-ES" sz="1600" dirty="0"/>
              <a:t>al trabajo: </a:t>
            </a:r>
            <a:r>
              <a:rPr lang="es-ES" sz="1600" dirty="0">
                <a:hlinkClick r:id="rId2"/>
              </a:rPr>
              <a:t>https://</a:t>
            </a:r>
            <a:r>
              <a:rPr lang="es-ES" sz="1600" dirty="0" smtClean="0">
                <a:hlinkClick r:id="rId2"/>
              </a:rPr>
              <a:t>github.com/Naranjos/Paper-1.git</a:t>
            </a:r>
            <a:endParaRPr lang="es-ES" sz="1600" dirty="0" smtClean="0"/>
          </a:p>
          <a:p>
            <a:endParaRPr lang="es-CO" sz="1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078" y="2729416"/>
            <a:ext cx="5640089" cy="11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568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143175"/>
          </a:xfrm>
        </p:spPr>
        <p:txBody>
          <a:bodyPr>
            <a:normAutofit/>
          </a:bodyPr>
          <a:lstStyle/>
          <a:p>
            <a:r>
              <a:rPr lang="es-ES" sz="3600" dirty="0">
                <a:solidFill>
                  <a:srgbClr val="FF99FF"/>
                </a:solidFill>
              </a:rPr>
              <a:t>CONVERTIR LOS NÚMEROS BINARIOS 0000 HASTA 1111</a:t>
            </a:r>
            <a:endParaRPr lang="es-CO" sz="3600" dirty="0">
              <a:solidFill>
                <a:srgbClr val="FF99FF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6800" y="1699708"/>
            <a:ext cx="10058400" cy="4335332"/>
          </a:xfrm>
        </p:spPr>
        <p:txBody>
          <a:bodyPr/>
          <a:lstStyle/>
          <a:p>
            <a:r>
              <a:rPr lang="es-ES" dirty="0" smtClean="0"/>
              <a:t>En base </a:t>
            </a:r>
            <a:r>
              <a:rPr lang="es-ES" dirty="0"/>
              <a:t>al material “PROGRAMA HTML Y </a:t>
            </a:r>
            <a:r>
              <a:rPr lang="es-ES" dirty="0" smtClean="0"/>
              <a:t>JAVASCRIPT” de la primera previa, se pide modificar para crear una página que contenga los número convertidos en binarios.</a:t>
            </a:r>
          </a:p>
          <a:p>
            <a:r>
              <a:rPr lang="es-CO" dirty="0" smtClean="0"/>
              <a:t>Link al trabajo en Github: </a:t>
            </a:r>
            <a:r>
              <a:rPr lang="es-CO" dirty="0" smtClean="0">
                <a:hlinkClick r:id="rId2"/>
              </a:rPr>
              <a:t>https</a:t>
            </a:r>
            <a:r>
              <a:rPr lang="es-CO" dirty="0">
                <a:hlinkClick r:id="rId2"/>
              </a:rPr>
              <a:t>://</a:t>
            </a:r>
            <a:r>
              <a:rPr lang="es-CO" dirty="0" smtClean="0">
                <a:hlinkClick r:id="rId2"/>
              </a:rPr>
              <a:t>github.com/Naranjos/PRIMERA-PREVIA-TRABAJOS.git</a:t>
            </a:r>
            <a:endParaRPr lang="es-CO" dirty="0" smtClean="0"/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842883"/>
            <a:ext cx="10083165" cy="340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805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88173"/>
          </a:xfrm>
        </p:spPr>
        <p:txBody>
          <a:bodyPr>
            <a:normAutofit/>
          </a:bodyPr>
          <a:lstStyle/>
          <a:p>
            <a:r>
              <a:rPr lang="es-CO" sz="3600" dirty="0">
                <a:solidFill>
                  <a:srgbClr val="FF99FF"/>
                </a:solidFill>
              </a:rPr>
              <a:t>CONVERSIONES NUMÉRICAS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6800" y="1538344"/>
            <a:ext cx="10058400" cy="4496696"/>
          </a:xfrm>
        </p:spPr>
        <p:txBody>
          <a:bodyPr>
            <a:normAutofit/>
          </a:bodyPr>
          <a:lstStyle/>
          <a:p>
            <a:r>
              <a:rPr lang="es-ES" sz="1600" dirty="0"/>
              <a:t>Utilizando el material de la primera clase (CLASE 01 - Conversión numérica), se pide realizar un excalidraw en el cual se resuelva lo pedido. Subir el documento exportado desde el excalidraw a </a:t>
            </a:r>
            <a:r>
              <a:rPr lang="es-ES" sz="1600" dirty="0" smtClean="0"/>
              <a:t>classroom. </a:t>
            </a:r>
          </a:p>
          <a:p>
            <a:r>
              <a:rPr lang="es-ES" sz="1600" dirty="0"/>
              <a:t>Link al trabajo en Github: </a:t>
            </a:r>
            <a:r>
              <a:rPr lang="es-ES" sz="1600" dirty="0">
                <a:hlinkClick r:id="rId2"/>
              </a:rPr>
              <a:t>https://</a:t>
            </a:r>
            <a:r>
              <a:rPr lang="es-ES" sz="1600" dirty="0" smtClean="0">
                <a:hlinkClick r:id="rId2"/>
              </a:rPr>
              <a:t>github.com/Naranjos/PRIMERA-PREVIA-TRABAJOS.git</a:t>
            </a:r>
            <a:endParaRPr lang="es-ES" sz="1600" dirty="0" smtClean="0"/>
          </a:p>
          <a:p>
            <a:endParaRPr lang="es-CO" sz="1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789088"/>
            <a:ext cx="9341224" cy="324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12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95750"/>
          </a:xfrm>
        </p:spPr>
        <p:txBody>
          <a:bodyPr>
            <a:normAutofit/>
          </a:bodyPr>
          <a:lstStyle/>
          <a:p>
            <a:r>
              <a:rPr lang="es-CO" sz="3600" dirty="0">
                <a:solidFill>
                  <a:srgbClr val="FF99FF"/>
                </a:solidFill>
              </a:rPr>
              <a:t>CONVERSIONES NUMÉRICAS - PARTE 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6800" y="1538344"/>
            <a:ext cx="10058400" cy="4496696"/>
          </a:xfrm>
        </p:spPr>
        <p:txBody>
          <a:bodyPr/>
          <a:lstStyle/>
          <a:p>
            <a:r>
              <a:rPr lang="es-ES" dirty="0"/>
              <a:t>Utilizando los apuntes de clase, </a:t>
            </a:r>
            <a:r>
              <a:rPr lang="es-ES" dirty="0" smtClean="0"/>
              <a:t>se nos pide convertir varios números de base decimal a binario, octal y hexadecimal. resolver </a:t>
            </a:r>
            <a:r>
              <a:rPr lang="es-ES" dirty="0"/>
              <a:t>en excalidraw y subir a </a:t>
            </a:r>
            <a:r>
              <a:rPr lang="es-ES" dirty="0" smtClean="0"/>
              <a:t>Classroom.</a:t>
            </a:r>
          </a:p>
          <a:p>
            <a:r>
              <a:rPr lang="es-ES" dirty="0"/>
              <a:t>Link: </a:t>
            </a:r>
            <a:r>
              <a:rPr lang="es-ES" dirty="0">
                <a:hlinkClick r:id="rId2"/>
              </a:rPr>
              <a:t>https://</a:t>
            </a:r>
            <a:r>
              <a:rPr lang="es-ES" dirty="0" smtClean="0">
                <a:hlinkClick r:id="rId2"/>
              </a:rPr>
              <a:t>github.com/Naranjos/PRIMERA-PREVIA-TRABAJOS.git</a:t>
            </a:r>
            <a:endParaRPr lang="es-ES" dirty="0" smtClean="0"/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624865"/>
            <a:ext cx="9454179" cy="305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050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268</TotalTime>
  <Words>580</Words>
  <Application>Microsoft Office PowerPoint</Application>
  <PresentationFormat>Panorámica</PresentationFormat>
  <Paragraphs>37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Savon</vt:lpstr>
      <vt:lpstr>PRIMERA PREVIA</vt:lpstr>
      <vt:lpstr>Trabajos primera previa</vt:lpstr>
      <vt:lpstr>Conceptos a entender  </vt:lpstr>
      <vt:lpstr>RESUMEN SOBRE INFORMÁTICA</vt:lpstr>
      <vt:lpstr>CREAR USUARIOS DE GITHUB</vt:lpstr>
      <vt:lpstr>CREACIÓN PAPER SOBRE INFORMÁTICA </vt:lpstr>
      <vt:lpstr>CONVERTIR LOS NÚMEROS BINARIOS 0000 HASTA 1111</vt:lpstr>
      <vt:lpstr>CONVERSIONES NUMÉRICAS</vt:lpstr>
      <vt:lpstr>CONVERSIONES NUMÉRICAS - PARTE DOS</vt:lpstr>
      <vt:lpstr>CREAR PRIMER PROGRAMA EN COLAB</vt:lpstr>
      <vt:lpstr>CLAVE PRIMERA PREVIA - LINK GITHUB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PRIMERA PREVIA</dc:title>
  <dc:creator>MARTA LILIA PINO V</dc:creator>
  <cp:lastModifiedBy>MARTA LILIA PINO V</cp:lastModifiedBy>
  <cp:revision>28</cp:revision>
  <dcterms:created xsi:type="dcterms:W3CDTF">2021-10-14T02:32:21Z</dcterms:created>
  <dcterms:modified xsi:type="dcterms:W3CDTF">2021-10-14T19:58:58Z</dcterms:modified>
</cp:coreProperties>
</file>