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1FB533-9ED1-424C-972A-1B525B4E0E5A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6564989-B020-48AE-BD8C-01016B1EF2A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533-9ED1-424C-972A-1B525B4E0E5A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4989-B020-48AE-BD8C-01016B1EF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433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533-9ED1-424C-972A-1B525B4E0E5A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4989-B020-48AE-BD8C-01016B1EF2A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533-9ED1-424C-972A-1B525B4E0E5A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4989-B020-48AE-BD8C-01016B1EF2AB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282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533-9ED1-424C-972A-1B525B4E0E5A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4989-B020-48AE-BD8C-01016B1EF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6860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533-9ED1-424C-972A-1B525B4E0E5A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4989-B020-48AE-BD8C-01016B1EF2AB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179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533-9ED1-424C-972A-1B525B4E0E5A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4989-B020-48AE-BD8C-01016B1EF2A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720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533-9ED1-424C-972A-1B525B4E0E5A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4989-B020-48AE-BD8C-01016B1EF2A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223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533-9ED1-424C-972A-1B525B4E0E5A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4989-B020-48AE-BD8C-01016B1EF2A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51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533-9ED1-424C-972A-1B525B4E0E5A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4989-B020-48AE-BD8C-01016B1EF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067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533-9ED1-424C-972A-1B525B4E0E5A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4989-B020-48AE-BD8C-01016B1EF2A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82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533-9ED1-424C-972A-1B525B4E0E5A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4989-B020-48AE-BD8C-01016B1EF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523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533-9ED1-424C-972A-1B525B4E0E5A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4989-B020-48AE-BD8C-01016B1EF2A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83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533-9ED1-424C-972A-1B525B4E0E5A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4989-B020-48AE-BD8C-01016B1EF2A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7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533-9ED1-424C-972A-1B525B4E0E5A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4989-B020-48AE-BD8C-01016B1EF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86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533-9ED1-424C-972A-1B525B4E0E5A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4989-B020-48AE-BD8C-01016B1EF2A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04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533-9ED1-424C-972A-1B525B4E0E5A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4989-B020-48AE-BD8C-01016B1EF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20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1FB533-9ED1-424C-972A-1B525B4E0E5A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564989-B020-48AE-BD8C-01016B1EF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043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SEGUNDA Y TERCERA PREVIA</a:t>
            </a:r>
            <a:endParaRPr lang="es-CO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Sofía Naranjo Pino</a:t>
            </a:r>
          </a:p>
          <a:p>
            <a:r>
              <a:rPr lang="es-ES" dirty="0" smtClean="0"/>
              <a:t>1089096432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026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Conocimientos previos a la exposición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Símbolo de sumatoria: </a:t>
            </a:r>
            <a:r>
              <a:rPr lang="el-GR" sz="1800" dirty="0"/>
              <a:t>Σ </a:t>
            </a:r>
            <a:endParaRPr lang="es-ES" sz="1800" dirty="0" smtClean="0"/>
          </a:p>
          <a:p>
            <a:r>
              <a:rPr lang="es-ES" sz="1800" dirty="0" smtClean="0"/>
              <a:t>Recursividad</a:t>
            </a:r>
            <a:r>
              <a:rPr lang="es-ES" sz="1800" dirty="0"/>
              <a:t>: Se llama recursividad a un proceso mediante el que una función se llama a sí misma de forma repetida, hasta que se satisface alguna determinada condición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Árbol de nodos: DOM </a:t>
            </a:r>
            <a:r>
              <a:rPr lang="es-ES" sz="1800" dirty="0"/>
              <a:t>transforma todos los documentos XHTML en un conjunto de elementos llamados nodos, que están interconectados y que representan los contenidos de las páginas web y las relaciones entre ellos. ... Por </a:t>
            </a:r>
            <a:r>
              <a:rPr lang="es-ES" sz="1800" dirty="0" smtClean="0"/>
              <a:t>su </a:t>
            </a:r>
            <a:r>
              <a:rPr lang="es-ES" sz="1800" dirty="0"/>
              <a:t>aspecto, la unión de todos los nodos se llama "árbol de </a:t>
            </a:r>
            <a:r>
              <a:rPr lang="es-ES" sz="1800" dirty="0" smtClean="0"/>
              <a:t>nodos“</a:t>
            </a:r>
          </a:p>
          <a:p>
            <a:r>
              <a:rPr lang="es-ES" sz="1800" dirty="0" smtClean="0"/>
              <a:t>Google Colab: Permite </a:t>
            </a:r>
            <a:r>
              <a:rPr lang="es-ES" sz="1800" dirty="0"/>
              <a:t>a cualquier usuario escribir y ejecutar código arbitrario de </a:t>
            </a:r>
            <a:r>
              <a:rPr lang="es-ES" sz="1800" dirty="0" err="1"/>
              <a:t>Python</a:t>
            </a:r>
            <a:r>
              <a:rPr lang="es-ES" sz="1800" dirty="0"/>
              <a:t> en el navegador. Es especialmente adecuado para tareas de aprendizaje automático, análisis de datos y educación.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118249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Teorema Inducción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506586"/>
            <a:ext cx="4360735" cy="29995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136" y="2506587"/>
            <a:ext cx="4492415" cy="13241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137" y="3787094"/>
            <a:ext cx="4492414" cy="232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2395470"/>
            <a:ext cx="4036452" cy="1378040"/>
          </a:xfrm>
        </p:spPr>
        <p:txBody>
          <a:bodyPr/>
          <a:lstStyle/>
          <a:p>
            <a:r>
              <a:rPr lang="es-ES" dirty="0" smtClean="0"/>
              <a:t>Clase Octal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4891" y="479854"/>
            <a:ext cx="4675030" cy="588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8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3757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Recursividad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151"/>
          <a:stretch/>
        </p:blipFill>
        <p:spPr>
          <a:xfrm>
            <a:off x="1650101" y="1620570"/>
            <a:ext cx="8627239" cy="46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53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127</TotalTime>
  <Words>140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Orgánico</vt:lpstr>
      <vt:lpstr>SEGUNDA Y TERCERA PREVIA</vt:lpstr>
      <vt:lpstr>Conocimientos previos a la exposición </vt:lpstr>
      <vt:lpstr>Teorema Inducción</vt:lpstr>
      <vt:lpstr>Clase Octal</vt:lpstr>
      <vt:lpstr>Recursividad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SEGUNDA Y TERCERA PREVIA</dc:title>
  <dc:creator>MAURICIO NARANJO</dc:creator>
  <cp:lastModifiedBy>MAURICIO NARANJO</cp:lastModifiedBy>
  <cp:revision>6</cp:revision>
  <dcterms:created xsi:type="dcterms:W3CDTF">2021-12-11T14:14:30Z</dcterms:created>
  <dcterms:modified xsi:type="dcterms:W3CDTF">2021-12-11T16:21:59Z</dcterms:modified>
</cp:coreProperties>
</file>