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231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4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1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02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277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21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785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10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93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BA50AA-CAD2-40AA-8D87-0AD8CA27E256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9E2B0D-AA60-464D-93AC-FB56EFF6B54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2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705465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002060"/>
                </a:solidFill>
              </a:rPr>
              <a:t>EXAMEN FINAL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ÁRBOL DE NODOS</a:t>
            </a:r>
            <a:endParaRPr lang="es-C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4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507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GENERAMOS EL ÁRBOL 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05" y="991674"/>
            <a:ext cx="7123950" cy="51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1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577" y="286604"/>
            <a:ext cx="11771291" cy="872496"/>
          </a:xfrm>
        </p:spPr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SUMAR CONTENIDO ÁRBOL RECURSIVAMENTE 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256" y="1159100"/>
            <a:ext cx="7597931" cy="56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717949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ENCONTRAR EL VALOR MAYOR EN EL ÁRBOL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724" y="1004552"/>
            <a:ext cx="7422551" cy="58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397" y="286603"/>
            <a:ext cx="11178862" cy="859617"/>
          </a:xfrm>
        </p:spPr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BUSCAR UN ELEMENTO DENTRO DEL ÁRBOL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643" y="1049546"/>
            <a:ext cx="7410370" cy="58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5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25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Retrospección</vt:lpstr>
      <vt:lpstr>EXAMEN FINAL</vt:lpstr>
      <vt:lpstr>GENERAMOS EL ÁRBOL </vt:lpstr>
      <vt:lpstr>SUMAR CONTENIDO ÁRBOL RECURSIVAMENTE </vt:lpstr>
      <vt:lpstr>ENCONTRAR EL VALOR MAYOR EN EL ÁRBOL</vt:lpstr>
      <vt:lpstr>BUSCAR UN ELEMENTO DENTRO DEL ÁRBOL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</dc:title>
  <dc:creator>MAURICIO NARANJO</dc:creator>
  <cp:lastModifiedBy>MAURICIO NARANJO</cp:lastModifiedBy>
  <cp:revision>5</cp:revision>
  <dcterms:created xsi:type="dcterms:W3CDTF">2021-12-16T18:35:04Z</dcterms:created>
  <dcterms:modified xsi:type="dcterms:W3CDTF">2021-12-16T19:24:08Z</dcterms:modified>
</cp:coreProperties>
</file>