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82" r:id="rId23"/>
    <p:sldId id="279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oy" initials="S" lastIdx="1" clrIdx="0">
    <p:extLst>
      <p:ext uri="{19B8F6BF-5375-455C-9EA6-DF929625EA0E}">
        <p15:presenceInfo xmlns:p15="http://schemas.microsoft.com/office/powerpoint/2012/main" userId="Shubham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utorialspoint.com/sqlite/sqlite_c_cpp.htm" TargetMode="External"/><Relationship Id="rId4" Type="http://schemas.openxmlformats.org/officeDocument/2006/relationships/hyperlink" Target="https://www.geeksforgeeks.org/tcp-server-client-implementation-in-c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F28F-6166-4EC3-B00A-2C76E0F7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6165"/>
            <a:ext cx="12191999" cy="3329581"/>
          </a:xfrm>
        </p:spPr>
        <p:txBody>
          <a:bodyPr/>
          <a:lstStyle/>
          <a:p>
            <a:pPr algn="ctr"/>
            <a:r>
              <a:rPr lang="en-IN" b="1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68C7-F420-4206-96E2-0D9BC5697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81670"/>
            <a:ext cx="12191999" cy="155713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TCP Server-client based distributive file system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Department of computer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9177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93486" y="777305"/>
            <a:ext cx="2801258" cy="1130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Implementation of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5AE0-832D-46B5-94CD-2B037F352302}"/>
              </a:ext>
            </a:extLst>
          </p:cNvPr>
          <p:cNvSpPr txBox="1"/>
          <p:nvPr/>
        </p:nvSpPr>
        <p:spPr>
          <a:xfrm>
            <a:off x="4949371" y="1480458"/>
            <a:ext cx="513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Execute Function.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sqlite3_exec(sqlite3*, const char *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sql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sqlite_callback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void *data, char **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errmsg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SQLite3_exec() routine parses and executes every command given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inthe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sql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argument until it reaches the end of the string or encounters an error.</a:t>
            </a:r>
          </a:p>
        </p:txBody>
      </p:sp>
    </p:spTree>
    <p:extLst>
      <p:ext uri="{BB962C8B-B14F-4D97-AF65-F5344CB8AC3E}">
        <p14:creationId xmlns:p14="http://schemas.microsoft.com/office/powerpoint/2010/main" val="157383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Server-Client Model</a:t>
            </a:r>
          </a:p>
          <a:p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5F5A8-3058-49A8-8806-3EF99AED13B5}"/>
              </a:ext>
            </a:extLst>
          </p:cNvPr>
          <p:cNvSpPr txBox="1"/>
          <p:nvPr/>
        </p:nvSpPr>
        <p:spPr>
          <a:xfrm>
            <a:off x="5123544" y="1146629"/>
            <a:ext cx="477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For Server Client Model , we used Socket Programming implemented in c.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Socket programs are used to communicate between various processes usually running on different systems. It is mostly used to create a client-server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0178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Server-Client Model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B820-6D7C-44CA-BEA1-654A3954B2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5582" y="769257"/>
            <a:ext cx="5992132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4288971" y="722443"/>
            <a:ext cx="58710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Socket Creation: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 = socket(domain, type, protocol);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sockfd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socket descriptor, an integer (like a file-handle)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domain:</a:t>
            </a:r>
            <a:r>
              <a:rPr lang="en-US" dirty="0">
                <a:solidFill>
                  <a:schemeClr val="bg1"/>
                </a:solidFill>
              </a:rPr>
              <a:t> integer, communication domain e.g., AF_INET (IPv4 protocol) , AF_INET6 (IPv6 protocol)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type:</a:t>
            </a:r>
            <a:r>
              <a:rPr lang="en-US" dirty="0">
                <a:solidFill>
                  <a:schemeClr val="bg1"/>
                </a:solidFill>
              </a:rPr>
              <a:t> communication type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SOCK_STREAM: TCP(reliable, connection oriented)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SOCK_DGRAM: UDP(unreliable, connectionless)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protocol: </a:t>
            </a:r>
            <a:r>
              <a:rPr lang="en-US" dirty="0">
                <a:solidFill>
                  <a:schemeClr val="bg1"/>
                </a:solidFill>
              </a:rPr>
              <a:t>Protocol value for Internet Protocol(IP), which is 0. This is the same number which appears on protocol field in the IP header of a packet.(man protocols for more details)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Implementation of Server-Client Model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438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Implementation of Server-Client Model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7E4C3-7DE4-46B8-947B-90EA7AACDB52}"/>
              </a:ext>
            </a:extLst>
          </p:cNvPr>
          <p:cNvSpPr txBox="1"/>
          <p:nvPr/>
        </p:nvSpPr>
        <p:spPr>
          <a:xfrm>
            <a:off x="4093029" y="696686"/>
            <a:ext cx="6168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Bind: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>
                <a:solidFill>
                  <a:schemeClr val="bg1"/>
                </a:solidFill>
              </a:rPr>
              <a:t>(int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, const struct </a:t>
            </a:r>
            <a:r>
              <a:rPr lang="en-US" dirty="0" err="1">
                <a:solidFill>
                  <a:schemeClr val="bg1"/>
                </a:solidFill>
              </a:rPr>
              <a:t>sockaddr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socklen_taddrlen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creation of the socket, bind function binds the socket to the address and port number specified in 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(custom data structure). In the example code, we bind the server to the local host, hence we use INADDR_ANY to specify the IP address.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4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Implementation of Server-Client Model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7E4C3-7DE4-46B8-947B-90EA7AACDB52}"/>
              </a:ext>
            </a:extLst>
          </p:cNvPr>
          <p:cNvSpPr txBox="1"/>
          <p:nvPr/>
        </p:nvSpPr>
        <p:spPr>
          <a:xfrm>
            <a:off x="4093029" y="696686"/>
            <a:ext cx="6168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Listen: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int listen(int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, int backlog);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puts the server socket in a passive mode, where it waits for the client to approach the server to make a connection. The backlog, defines the maximum length to which the queue of pending connections for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 may grow. If a connection request arrives when the queue is full, the client may receive an error with an indication of ECONNREFUSED.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9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Implementation of Server-Client Model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E5726-EFEF-4547-B91D-2894C77873EC}"/>
              </a:ext>
            </a:extLst>
          </p:cNvPr>
          <p:cNvSpPr txBox="1"/>
          <p:nvPr/>
        </p:nvSpPr>
        <p:spPr>
          <a:xfrm>
            <a:off x="3918857" y="377371"/>
            <a:ext cx="62556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Accept: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new_socket</a:t>
            </a:r>
            <a:r>
              <a:rPr lang="en-US" dirty="0">
                <a:solidFill>
                  <a:schemeClr val="bg1"/>
                </a:solidFill>
              </a:rPr>
              <a:t>= accept(int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, struct </a:t>
            </a:r>
            <a:r>
              <a:rPr lang="en-US" dirty="0" err="1">
                <a:solidFill>
                  <a:schemeClr val="bg1"/>
                </a:solidFill>
              </a:rPr>
              <a:t>sockaddr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socklen_t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addrlen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It extracts the first connection request on the queue of pending connections for the listening socket,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, creates a new connected socket, and returns a new file descriptor referring to that socket. At this point, connection is established between client and server, and they are ready to transfer data.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Connect: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int connect(int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, const struct </a:t>
            </a:r>
            <a:r>
              <a:rPr lang="en-US" dirty="0" err="1">
                <a:solidFill>
                  <a:schemeClr val="bg1"/>
                </a:solidFill>
              </a:rPr>
              <a:t>sockaddr</a:t>
            </a:r>
            <a:r>
              <a:rPr lang="en-US" dirty="0">
                <a:solidFill>
                  <a:schemeClr val="bg1"/>
                </a:solidFill>
              </a:rPr>
              <a:t> *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 err="1">
                <a:solidFill>
                  <a:schemeClr val="bg1"/>
                </a:solidFill>
              </a:rPr>
              <a:t>socklen_taddrlen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connect() system call connects the socket referred to by the file descriptor </a:t>
            </a:r>
            <a:r>
              <a:rPr lang="en-US" dirty="0" err="1">
                <a:solidFill>
                  <a:schemeClr val="bg1"/>
                </a:solidFill>
              </a:rPr>
              <a:t>sockfd</a:t>
            </a:r>
            <a:r>
              <a:rPr lang="en-US" dirty="0">
                <a:solidFill>
                  <a:schemeClr val="bg1"/>
                </a:solidFill>
              </a:rPr>
              <a:t> to the address specified by 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. Server’s address and port is specified in </a:t>
            </a:r>
            <a:r>
              <a:rPr lang="en-US" dirty="0" err="1">
                <a:solidFill>
                  <a:schemeClr val="bg1"/>
                </a:solidFill>
              </a:rPr>
              <a:t>addr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03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Interfaces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80895-497C-4026-9470-2BDE16BD54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2400" y="1535244"/>
            <a:ext cx="7460343" cy="267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F2BC66-1CC9-4BA0-BF88-17BCA093A4F1}"/>
              </a:ext>
            </a:extLst>
          </p:cNvPr>
          <p:cNvSpPr txBox="1"/>
          <p:nvPr/>
        </p:nvSpPr>
        <p:spPr>
          <a:xfrm>
            <a:off x="4064000" y="4920343"/>
            <a:ext cx="735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First Interface </a:t>
            </a:r>
            <a:r>
              <a:rPr lang="en-IN" sz="2000" b="1" dirty="0">
                <a:solidFill>
                  <a:schemeClr val="bg1"/>
                </a:solidFill>
              </a:rPr>
              <a:t>shown</a:t>
            </a:r>
            <a:r>
              <a:rPr lang="en-IN" b="1" dirty="0">
                <a:solidFill>
                  <a:schemeClr val="bg1"/>
                </a:solidFill>
              </a:rPr>
              <a:t>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02326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Interfaces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78D81-0039-4A46-B3B3-ADA5388F3F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6286" y="1442738"/>
            <a:ext cx="7895772" cy="2596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D76FA1-1C84-46BB-927A-1FCFEC3D4ECE}"/>
              </a:ext>
            </a:extLst>
          </p:cNvPr>
          <p:cNvSpPr txBox="1"/>
          <p:nvPr/>
        </p:nvSpPr>
        <p:spPr>
          <a:xfrm>
            <a:off x="3846286" y="5109029"/>
            <a:ext cx="789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Interface for sign up</a:t>
            </a:r>
          </a:p>
        </p:txBody>
      </p:sp>
    </p:spTree>
    <p:extLst>
      <p:ext uri="{BB962C8B-B14F-4D97-AF65-F5344CB8AC3E}">
        <p14:creationId xmlns:p14="http://schemas.microsoft.com/office/powerpoint/2010/main" val="350992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Interfaces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149E8-3954-4338-9E12-7D18280A4A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05943" y="1353453"/>
            <a:ext cx="7605486" cy="4132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2C4D4-8EB0-4AE0-8681-D10A163178CA}"/>
              </a:ext>
            </a:extLst>
          </p:cNvPr>
          <p:cNvSpPr txBox="1"/>
          <p:nvPr/>
        </p:nvSpPr>
        <p:spPr>
          <a:xfrm>
            <a:off x="4005942" y="5907311"/>
            <a:ext cx="760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Login Interface</a:t>
            </a:r>
          </a:p>
        </p:txBody>
      </p:sp>
    </p:spTree>
    <p:extLst>
      <p:ext uri="{BB962C8B-B14F-4D97-AF65-F5344CB8AC3E}">
        <p14:creationId xmlns:p14="http://schemas.microsoft.com/office/powerpoint/2010/main" val="32265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7739-33C3-4722-BEC3-C07AD8856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03" y="864705"/>
            <a:ext cx="12192000" cy="1719470"/>
          </a:xfrm>
        </p:spPr>
        <p:txBody>
          <a:bodyPr/>
          <a:lstStyle/>
          <a:p>
            <a:r>
              <a:rPr lang="en-IN" sz="4400" b="1" dirty="0"/>
              <a:t>MENTOR – PROFESSOR MANAS HIRA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5136E-A9FA-4BC1-A843-7D048004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03" y="3154019"/>
            <a:ext cx="8825658" cy="247152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Made by –</a:t>
            </a:r>
          </a:p>
          <a:p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r>
              <a:rPr lang="en-IN" b="1" dirty="0">
                <a:solidFill>
                  <a:schemeClr val="tx1"/>
                </a:solidFill>
              </a:rPr>
              <a:t>Shubhamoy Nandi</a:t>
            </a:r>
          </a:p>
          <a:p>
            <a:r>
              <a:rPr lang="en-IN" b="1" dirty="0">
                <a:solidFill>
                  <a:schemeClr val="tx1"/>
                </a:solidFill>
              </a:rPr>
              <a:t>Rajeev Ranjan Sinha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Narapureddy</a:t>
            </a:r>
            <a:r>
              <a:rPr lang="en-IN" b="1" dirty="0">
                <a:solidFill>
                  <a:schemeClr val="tx1"/>
                </a:solidFill>
              </a:rPr>
              <a:t> Srikanth</a:t>
            </a:r>
          </a:p>
          <a:p>
            <a:r>
              <a:rPr lang="en-IN" b="1" dirty="0">
                <a:solidFill>
                  <a:schemeClr val="tx1"/>
                </a:solidFill>
              </a:rPr>
              <a:t>Ashutosh </a:t>
            </a:r>
            <a:r>
              <a:rPr lang="en-IN" b="1" dirty="0" err="1">
                <a:solidFill>
                  <a:schemeClr val="tx1"/>
                </a:solidFill>
              </a:rPr>
              <a:t>bharati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Interfaces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08CAC-23F2-4A08-862D-4193C9DD52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47886" y="1233714"/>
            <a:ext cx="7794172" cy="4470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8EB46E-93F6-46D2-A832-55CF56E2DC15}"/>
              </a:ext>
            </a:extLst>
          </p:cNvPr>
          <p:cNvSpPr txBox="1"/>
          <p:nvPr/>
        </p:nvSpPr>
        <p:spPr>
          <a:xfrm>
            <a:off x="3947886" y="5979886"/>
            <a:ext cx="7794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Sending a File</a:t>
            </a:r>
          </a:p>
        </p:txBody>
      </p:sp>
    </p:spTree>
    <p:extLst>
      <p:ext uri="{BB962C8B-B14F-4D97-AF65-F5344CB8AC3E}">
        <p14:creationId xmlns:p14="http://schemas.microsoft.com/office/powerpoint/2010/main" val="188144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Interfaces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18C84-5BE3-46E8-84C6-8FA978E448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4343" y="1305923"/>
            <a:ext cx="7837715" cy="4528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63018-1042-4D4D-9809-5F573577357D}"/>
              </a:ext>
            </a:extLst>
          </p:cNvPr>
          <p:cNvSpPr txBox="1"/>
          <p:nvPr/>
        </p:nvSpPr>
        <p:spPr>
          <a:xfrm>
            <a:off x="3904342" y="5936343"/>
            <a:ext cx="783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Download a file</a:t>
            </a:r>
          </a:p>
        </p:txBody>
      </p:sp>
    </p:spTree>
    <p:extLst>
      <p:ext uri="{BB962C8B-B14F-4D97-AF65-F5344CB8AC3E}">
        <p14:creationId xmlns:p14="http://schemas.microsoft.com/office/powerpoint/2010/main" val="334251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Future scope of work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669B9-E8F4-4D32-84B3-9D69B0E2FD16}"/>
              </a:ext>
            </a:extLst>
          </p:cNvPr>
          <p:cNvSpPr txBox="1"/>
          <p:nvPr/>
        </p:nvSpPr>
        <p:spPr>
          <a:xfrm>
            <a:off x="4746171" y="1828800"/>
            <a:ext cx="6270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In future we can switch this project to an Android Application.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This Android Application will work as a File Sharing Application which uses Distributive Database.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Further, we can extend this Application as a messaging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4684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F7220-2B3F-4CEE-97AB-6662C95DCD1B}"/>
              </a:ext>
            </a:extLst>
          </p:cNvPr>
          <p:cNvSpPr txBox="1"/>
          <p:nvPr/>
        </p:nvSpPr>
        <p:spPr>
          <a:xfrm>
            <a:off x="1494971" y="1422400"/>
            <a:ext cx="920205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dirty="0">
                <a:latin typeface="Algerian" panose="04020705040A02060702" pitchFamily="8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3785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303F7-60FD-496A-B9F3-868C18356FE4}"/>
              </a:ext>
            </a:extLst>
          </p:cNvPr>
          <p:cNvSpPr txBox="1"/>
          <p:nvPr/>
        </p:nvSpPr>
        <p:spPr>
          <a:xfrm>
            <a:off x="4717143" y="1343765"/>
            <a:ext cx="5704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 This project is an approach for developing TCP Server-Client Based Distributive File System using C.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Implementation so far we could make in sharing text file through Server-Client Program i.e. Socket Program in 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5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49942" y="882100"/>
            <a:ext cx="280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303F7-60FD-496A-B9F3-868C18356FE4}"/>
              </a:ext>
            </a:extLst>
          </p:cNvPr>
          <p:cNvSpPr txBox="1"/>
          <p:nvPr/>
        </p:nvSpPr>
        <p:spPr>
          <a:xfrm>
            <a:off x="4717143" y="1343765"/>
            <a:ext cx="5704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Wikipedia	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  <a:r>
              <a:rPr lang="en-US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https://www.wikipedia.org/</a:t>
            </a:r>
            <a:endParaRPr lang="en-US" i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	Socket Programming - </a:t>
            </a:r>
            <a:r>
              <a:rPr lang="en-US" dirty="0" err="1">
                <a:solidFill>
                  <a:schemeClr val="bg1"/>
                </a:solidFill>
              </a:rPr>
              <a:t>GeeksforGeeks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https://www.geeksforgeeks.org/tcp-server-client-implementation-in-c/</a:t>
            </a:r>
            <a:endParaRPr lang="en-US" i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	Sqlite3 – Tutorials Point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i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https://www.tutorialspoint.com/sqlite/sqlite_ccpp.htm</a:t>
            </a:r>
            <a:endParaRPr lang="en-IN" dirty="0">
              <a:solidFill>
                <a:schemeClr val="bg1"/>
              </a:solidFill>
            </a:endParaRPr>
          </a:p>
          <a:p>
            <a:endParaRPr lang="en-IN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26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F7220-2B3F-4CEE-97AB-6662C95DCD1B}"/>
              </a:ext>
            </a:extLst>
          </p:cNvPr>
          <p:cNvSpPr txBox="1"/>
          <p:nvPr/>
        </p:nvSpPr>
        <p:spPr>
          <a:xfrm>
            <a:off x="1494971" y="1422400"/>
            <a:ext cx="920205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600" dirty="0">
                <a:latin typeface="Algerian" panose="04020705040A02060702" pitchFamily="82" charset="0"/>
              </a:rPr>
              <a:t>THANK YOU</a:t>
            </a:r>
            <a:endParaRPr lang="en-IN" sz="239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E733A-7373-4F00-AEE6-947F90C6AE58}"/>
              </a:ext>
            </a:extLst>
          </p:cNvPr>
          <p:cNvSpPr txBox="1"/>
          <p:nvPr/>
        </p:nvSpPr>
        <p:spPr>
          <a:xfrm>
            <a:off x="365761" y="393895"/>
            <a:ext cx="5331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CC684-4B0D-45DD-A386-8403C37387C9}"/>
              </a:ext>
            </a:extLst>
          </p:cNvPr>
          <p:cNvSpPr txBox="1"/>
          <p:nvPr/>
        </p:nvSpPr>
        <p:spPr>
          <a:xfrm>
            <a:off x="6268609" y="393895"/>
            <a:ext cx="5331654" cy="997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1.	Introduction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Database Management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Implementation of Database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Server-Client Model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Implementation of Server-Client Model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Interfaces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Demo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Future Scope of Work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Conclusion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en-IN" dirty="0">
                <a:solidFill>
                  <a:schemeClr val="bg1"/>
                </a:solidFill>
              </a:rPr>
              <a:t>References</a:t>
            </a: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  <a:p>
            <a:pPr marL="449263" indent="-449263">
              <a:lnSpc>
                <a:spcPct val="200000"/>
              </a:lnSpc>
              <a:buAutoNum type="arabicPeriod" startAt="3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5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6D65C-B5B9-4592-BAF0-0D5779134CDE}"/>
              </a:ext>
            </a:extLst>
          </p:cNvPr>
          <p:cNvSpPr txBox="1"/>
          <p:nvPr/>
        </p:nvSpPr>
        <p:spPr>
          <a:xfrm>
            <a:off x="275771" y="827314"/>
            <a:ext cx="2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73269-9930-4CEE-95CA-87ED16C4E48C}"/>
              </a:ext>
            </a:extLst>
          </p:cNvPr>
          <p:cNvSpPr txBox="1"/>
          <p:nvPr/>
        </p:nvSpPr>
        <p:spPr>
          <a:xfrm>
            <a:off x="4644571" y="1103086"/>
            <a:ext cx="650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Over the last few years, there has been a drastic       change in information technology. This includes the various ways in which files can be shared and stored.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Android OS is a relatively new mobile OS which has been steadily taking over more and more market share.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File sharing is the practice of distributing or providing access to digitally stored information, such as computer programs, documents, or electronic books.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Android is a relatively new mobile operating system developed by Google which is easy to use.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8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6D65C-B5B9-4592-BAF0-0D5779134CDE}"/>
              </a:ext>
            </a:extLst>
          </p:cNvPr>
          <p:cNvSpPr txBox="1"/>
          <p:nvPr/>
        </p:nvSpPr>
        <p:spPr>
          <a:xfrm>
            <a:off x="275771" y="827314"/>
            <a:ext cx="2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DF8AD-DB35-42D5-AFA6-2A4E6031E03B}"/>
              </a:ext>
            </a:extLst>
          </p:cNvPr>
          <p:cNvSpPr txBox="1"/>
          <p:nvPr/>
        </p:nvSpPr>
        <p:spPr>
          <a:xfrm>
            <a:off x="5370286" y="1277257"/>
            <a:ext cx="535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Easier to back up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Reduce number of programs on any given network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Our proposed project was “Android Based Distributive File System” that could not be implemented in time. So far we have implemented TCP Server-Client Based Distributive File system in 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78971" y="914400"/>
            <a:ext cx="280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Database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5F5A8-3058-49A8-8806-3EF99AED13B5}"/>
              </a:ext>
            </a:extLst>
          </p:cNvPr>
          <p:cNvSpPr txBox="1"/>
          <p:nvPr/>
        </p:nvSpPr>
        <p:spPr>
          <a:xfrm>
            <a:off x="5123544" y="1146629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For Database Management we used Sqlite3 implemented using 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SQLite is the most widely deployed database in the world with more applications than we can count, including several high-profile projects.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SQLite is a compact library. With all features enabled.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FA945B-8F7B-411F-86EA-DEDA7AFF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70" y="1836207"/>
            <a:ext cx="278168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6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0CFBF-D1A5-423D-A4E0-BFF34524C8DD}"/>
              </a:ext>
            </a:extLst>
          </p:cNvPr>
          <p:cNvSpPr txBox="1"/>
          <p:nvPr/>
        </p:nvSpPr>
        <p:spPr>
          <a:xfrm>
            <a:off x="5638800" y="2968171"/>
            <a:ext cx="91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78971" y="914400"/>
            <a:ext cx="280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Database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5AE0-832D-46B5-94CD-2B037F352302}"/>
              </a:ext>
            </a:extLst>
          </p:cNvPr>
          <p:cNvSpPr txBox="1"/>
          <p:nvPr/>
        </p:nvSpPr>
        <p:spPr>
          <a:xfrm>
            <a:off x="4949371" y="1494972"/>
            <a:ext cx="5152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There is a tradeoff between memory usage and speed. SQLite generally runs faster the more memory you give it.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Nevertheless, performance of SQlite3 is usually quite good even in low-memory environments. Depending on how it is used, SQLite can be faster than direct filesystem I/O.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93486" y="777305"/>
            <a:ext cx="2801258" cy="1130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Implementation of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5AE0-832D-46B5-94CD-2B037F352302}"/>
              </a:ext>
            </a:extLst>
          </p:cNvPr>
          <p:cNvSpPr txBox="1"/>
          <p:nvPr/>
        </p:nvSpPr>
        <p:spPr>
          <a:xfrm>
            <a:off x="4949371" y="1480458"/>
            <a:ext cx="5138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various functions and Queries we used in SQlite3 are as follows: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In order to create Data base.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sqlite3 </a:t>
            </a:r>
            <a:r>
              <a:rPr lang="en-IN" dirty="0" err="1">
                <a:solidFill>
                  <a:schemeClr val="bg1"/>
                </a:solidFill>
                <a:latin typeface="+mj-lt"/>
              </a:rPr>
              <a:t>DatabaseName.db</a:t>
            </a: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+mj-lt"/>
              </a:rPr>
              <a:t>In order to Create 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CREATE TABLE 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database_name.table_name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column1 datatype PRIMARY KEY,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column2 datatype,column3 datatype,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.....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columnN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datatype);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44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 r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4A0FE-5E86-410E-B643-4ECF0D5B2319}"/>
              </a:ext>
            </a:extLst>
          </p:cNvPr>
          <p:cNvSpPr txBox="1"/>
          <p:nvPr/>
        </p:nvSpPr>
        <p:spPr>
          <a:xfrm>
            <a:off x="493486" y="777305"/>
            <a:ext cx="2801258" cy="1130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Implementation of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5AE0-832D-46B5-94CD-2B037F352302}"/>
              </a:ext>
            </a:extLst>
          </p:cNvPr>
          <p:cNvSpPr txBox="1"/>
          <p:nvPr/>
        </p:nvSpPr>
        <p:spPr>
          <a:xfrm>
            <a:off x="4949371" y="1480458"/>
            <a:ext cx="513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  <a:latin typeface="+mj-lt"/>
              </a:rPr>
              <a:t>INSERT Query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INSERT INTO TABLE_NAME [(column1, column2,column3,...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columnN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)]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VALUES (value1, value2, ...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valueN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);</a:t>
            </a: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Query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column1, column2,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columnN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FROM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table_name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all Query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* FROM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table_name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70083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1091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Century Gothic</vt:lpstr>
      <vt:lpstr>Courier New</vt:lpstr>
      <vt:lpstr>Wingdings 3</vt:lpstr>
      <vt:lpstr>Ion</vt:lpstr>
      <vt:lpstr>MINI PROJECT</vt:lpstr>
      <vt:lpstr>MENTOR – PROFESSOR MANAS HIRA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Shubhamoy</dc:creator>
  <cp:lastModifiedBy>Shubhamoy</cp:lastModifiedBy>
  <cp:revision>29</cp:revision>
  <dcterms:created xsi:type="dcterms:W3CDTF">2019-11-28T09:54:39Z</dcterms:created>
  <dcterms:modified xsi:type="dcterms:W3CDTF">2019-11-28T13:29:49Z</dcterms:modified>
</cp:coreProperties>
</file>