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82" r:id="rId7"/>
    <p:sldId id="283" r:id="rId8"/>
    <p:sldId id="261" r:id="rId9"/>
    <p:sldId id="265" r:id="rId10"/>
    <p:sldId id="268" r:id="rId11"/>
    <p:sldId id="272" r:id="rId12"/>
    <p:sldId id="273" r:id="rId13"/>
    <p:sldId id="274" r:id="rId14"/>
    <p:sldId id="275"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1803"/>
    <a:srgbClr val="93F7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35FB26-DFE2-4E82-8A5E-B17C0F7D6BAF}" v="38" dt="2023-06-15T16:19:17.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99" autoAdjust="0"/>
    <p:restoredTop sz="94660"/>
  </p:normalViewPr>
  <p:slideViewPr>
    <p:cSldViewPr snapToGrid="0">
      <p:cViewPr varScale="1">
        <p:scale>
          <a:sx n="82" d="100"/>
          <a:sy n="82" d="100"/>
        </p:scale>
        <p:origin x="3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ha Viswanathan" userId="9c31d1426117653e" providerId="LiveId" clId="{E9A34EA4-31EE-45B7-AB3C-F2AD9CE40EC4}"/>
    <pc:docChg chg="undo redo custSel addSld modSld">
      <pc:chgData name="Swetha Viswanathan" userId="9c31d1426117653e" providerId="LiveId" clId="{E9A34EA4-31EE-45B7-AB3C-F2AD9CE40EC4}" dt="2023-04-06T14:13:24.218" v="160" actId="20577"/>
      <pc:docMkLst>
        <pc:docMk/>
      </pc:docMkLst>
      <pc:sldChg chg="addSp delSp modSp mod">
        <pc:chgData name="Swetha Viswanathan" userId="9c31d1426117653e" providerId="LiveId" clId="{E9A34EA4-31EE-45B7-AB3C-F2AD9CE40EC4}" dt="2023-04-06T13:41:30.714" v="157" actId="1076"/>
        <pc:sldMkLst>
          <pc:docMk/>
          <pc:sldMk cId="2734656892" sldId="256"/>
        </pc:sldMkLst>
        <pc:spChg chg="del mod">
          <ac:chgData name="Swetha Viswanathan" userId="9c31d1426117653e" providerId="LiveId" clId="{E9A34EA4-31EE-45B7-AB3C-F2AD9CE40EC4}" dt="2023-04-06T13:40:40.213" v="146" actId="21"/>
          <ac:spMkLst>
            <pc:docMk/>
            <pc:sldMk cId="2734656892" sldId="256"/>
            <ac:spMk id="2" creationId="{E9BBA665-CA99-8ADD-5361-F71196286139}"/>
          </ac:spMkLst>
        </pc:spChg>
        <pc:spChg chg="mod">
          <ac:chgData name="Swetha Viswanathan" userId="9c31d1426117653e" providerId="LiveId" clId="{E9A34EA4-31EE-45B7-AB3C-F2AD9CE40EC4}" dt="2023-04-06T13:41:30.714" v="157" actId="1076"/>
          <ac:spMkLst>
            <pc:docMk/>
            <pc:sldMk cId="2734656892" sldId="256"/>
            <ac:spMk id="3" creationId="{90DE7E36-812F-F315-28F4-8F07538A3688}"/>
          </ac:spMkLst>
        </pc:spChg>
        <pc:spChg chg="add mod">
          <ac:chgData name="Swetha Viswanathan" userId="9c31d1426117653e" providerId="LiveId" clId="{E9A34EA4-31EE-45B7-AB3C-F2AD9CE40EC4}" dt="2023-04-06T13:40:57.448" v="149" actId="20577"/>
          <ac:spMkLst>
            <pc:docMk/>
            <pc:sldMk cId="2734656892" sldId="256"/>
            <ac:spMk id="5" creationId="{AC4B005F-5596-8778-6A70-D8FA06D5B1C0}"/>
          </ac:spMkLst>
        </pc:spChg>
        <pc:spChg chg="add mod">
          <ac:chgData name="Swetha Viswanathan" userId="9c31d1426117653e" providerId="LiveId" clId="{E9A34EA4-31EE-45B7-AB3C-F2AD9CE40EC4}" dt="2023-04-06T13:41:26.719" v="156" actId="1076"/>
          <ac:spMkLst>
            <pc:docMk/>
            <pc:sldMk cId="2734656892" sldId="256"/>
            <ac:spMk id="6" creationId="{814D4942-A5E1-69EB-C985-64D654389E3F}"/>
          </ac:spMkLst>
        </pc:spChg>
      </pc:sldChg>
      <pc:sldChg chg="modSp mod">
        <pc:chgData name="Swetha Viswanathan" userId="9c31d1426117653e" providerId="LiveId" clId="{E9A34EA4-31EE-45B7-AB3C-F2AD9CE40EC4}" dt="2023-04-06T13:36:26.125" v="122" actId="20577"/>
        <pc:sldMkLst>
          <pc:docMk/>
          <pc:sldMk cId="93980980" sldId="257"/>
        </pc:sldMkLst>
        <pc:spChg chg="mod">
          <ac:chgData name="Swetha Viswanathan" userId="9c31d1426117653e" providerId="LiveId" clId="{E9A34EA4-31EE-45B7-AB3C-F2AD9CE40EC4}" dt="2023-04-06T13:36:26.125" v="122" actId="20577"/>
          <ac:spMkLst>
            <pc:docMk/>
            <pc:sldMk cId="93980980" sldId="257"/>
            <ac:spMk id="2" creationId="{2B401919-6573-26DF-1AD2-B091E9B461D5}"/>
          </ac:spMkLst>
        </pc:spChg>
      </pc:sldChg>
      <pc:sldChg chg="modSp mod">
        <pc:chgData name="Swetha Viswanathan" userId="9c31d1426117653e" providerId="LiveId" clId="{E9A34EA4-31EE-45B7-AB3C-F2AD9CE40EC4}" dt="2023-04-06T14:13:24.218" v="160" actId="20577"/>
        <pc:sldMkLst>
          <pc:docMk/>
          <pc:sldMk cId="1442393849" sldId="258"/>
        </pc:sldMkLst>
        <pc:spChg chg="mod">
          <ac:chgData name="Swetha Viswanathan" userId="9c31d1426117653e" providerId="LiveId" clId="{E9A34EA4-31EE-45B7-AB3C-F2AD9CE40EC4}" dt="2023-04-06T14:13:24.218" v="160" actId="20577"/>
          <ac:spMkLst>
            <pc:docMk/>
            <pc:sldMk cId="1442393849" sldId="258"/>
            <ac:spMk id="2" creationId="{994D002F-9E6B-0BDA-866E-08C3F6181A17}"/>
          </ac:spMkLst>
        </pc:spChg>
        <pc:spChg chg="mod">
          <ac:chgData name="Swetha Viswanathan" userId="9c31d1426117653e" providerId="LiveId" clId="{E9A34EA4-31EE-45B7-AB3C-F2AD9CE40EC4}" dt="2023-04-06T13:28:44.591" v="75"/>
          <ac:spMkLst>
            <pc:docMk/>
            <pc:sldMk cId="1442393849" sldId="258"/>
            <ac:spMk id="3" creationId="{399D7E17-B8A6-6AE9-92FF-D3213806A83F}"/>
          </ac:spMkLst>
        </pc:spChg>
      </pc:sldChg>
      <pc:sldChg chg="modSp mod">
        <pc:chgData name="Swetha Viswanathan" userId="9c31d1426117653e" providerId="LiveId" clId="{E9A34EA4-31EE-45B7-AB3C-F2AD9CE40EC4}" dt="2023-04-06T13:29:07.510" v="76" actId="313"/>
        <pc:sldMkLst>
          <pc:docMk/>
          <pc:sldMk cId="51638712" sldId="259"/>
        </pc:sldMkLst>
        <pc:graphicFrameChg chg="modGraphic">
          <ac:chgData name="Swetha Viswanathan" userId="9c31d1426117653e" providerId="LiveId" clId="{E9A34EA4-31EE-45B7-AB3C-F2AD9CE40EC4}" dt="2023-04-06T13:29:07.510" v="76" actId="313"/>
          <ac:graphicFrameMkLst>
            <pc:docMk/>
            <pc:sldMk cId="51638712" sldId="259"/>
            <ac:graphicFrameMk id="4" creationId="{90B5DA6D-4A9D-2498-71A0-2709E6D480E9}"/>
          </ac:graphicFrameMkLst>
        </pc:graphicFrameChg>
      </pc:sldChg>
      <pc:sldChg chg="addSp delSp modSp mod">
        <pc:chgData name="Swetha Viswanathan" userId="9c31d1426117653e" providerId="LiveId" clId="{E9A34EA4-31EE-45B7-AB3C-F2AD9CE40EC4}" dt="2023-04-06T13:37:14.972" v="123" actId="2711"/>
        <pc:sldMkLst>
          <pc:docMk/>
          <pc:sldMk cId="2548985130" sldId="260"/>
        </pc:sldMkLst>
        <pc:spChg chg="del">
          <ac:chgData name="Swetha Viswanathan" userId="9c31d1426117653e" providerId="LiveId" clId="{E9A34EA4-31EE-45B7-AB3C-F2AD9CE40EC4}" dt="2023-04-06T07:07:12.896" v="2" actId="478"/>
          <ac:spMkLst>
            <pc:docMk/>
            <pc:sldMk cId="2548985130" sldId="260"/>
            <ac:spMk id="2" creationId="{4218175F-5DEB-85EB-5BBA-A4F4113E99C6}"/>
          </ac:spMkLst>
        </pc:spChg>
        <pc:spChg chg="del">
          <ac:chgData name="Swetha Viswanathan" userId="9c31d1426117653e" providerId="LiveId" clId="{E9A34EA4-31EE-45B7-AB3C-F2AD9CE40EC4}" dt="2023-04-06T07:07:09.688" v="1" actId="478"/>
          <ac:spMkLst>
            <pc:docMk/>
            <pc:sldMk cId="2548985130" sldId="260"/>
            <ac:spMk id="3" creationId="{E9D8B9DA-7EBF-2223-AADA-F8B110795536}"/>
          </ac:spMkLst>
        </pc:spChg>
        <pc:spChg chg="add mod">
          <ac:chgData name="Swetha Viswanathan" userId="9c31d1426117653e" providerId="LiveId" clId="{E9A34EA4-31EE-45B7-AB3C-F2AD9CE40EC4}" dt="2023-04-06T07:06:55.663" v="0"/>
          <ac:spMkLst>
            <pc:docMk/>
            <pc:sldMk cId="2548985130" sldId="260"/>
            <ac:spMk id="4" creationId="{AA766EC0-6715-B1C1-42C4-4B90FFBBCCD1}"/>
          </ac:spMkLst>
        </pc:spChg>
        <pc:spChg chg="add mod">
          <ac:chgData name="Swetha Viswanathan" userId="9c31d1426117653e" providerId="LiveId" clId="{E9A34EA4-31EE-45B7-AB3C-F2AD9CE40EC4}" dt="2023-04-06T13:37:14.972" v="123" actId="2711"/>
          <ac:spMkLst>
            <pc:docMk/>
            <pc:sldMk cId="2548985130" sldId="260"/>
            <ac:spMk id="5" creationId="{3CFE1E34-1EBB-B49D-CF77-CA6938E00F66}"/>
          </ac:spMkLst>
        </pc:spChg>
      </pc:sldChg>
      <pc:sldChg chg="addSp delSp modSp mod">
        <pc:chgData name="Swetha Viswanathan" userId="9c31d1426117653e" providerId="LiveId" clId="{E9A34EA4-31EE-45B7-AB3C-F2AD9CE40EC4}" dt="2023-04-06T13:37:47.308" v="124" actId="255"/>
        <pc:sldMkLst>
          <pc:docMk/>
          <pc:sldMk cId="2477962807" sldId="261"/>
        </pc:sldMkLst>
        <pc:spChg chg="mod">
          <ac:chgData name="Swetha Viswanathan" userId="9c31d1426117653e" providerId="LiveId" clId="{E9A34EA4-31EE-45B7-AB3C-F2AD9CE40EC4}" dt="2023-04-06T13:37:47.308" v="124" actId="255"/>
          <ac:spMkLst>
            <pc:docMk/>
            <pc:sldMk cId="2477962807" sldId="261"/>
            <ac:spMk id="2" creationId="{1B66BB18-9E35-2B59-8740-FAA3538ED695}"/>
          </ac:spMkLst>
        </pc:spChg>
        <pc:spChg chg="del mod">
          <ac:chgData name="Swetha Viswanathan" userId="9c31d1426117653e" providerId="LiveId" clId="{E9A34EA4-31EE-45B7-AB3C-F2AD9CE40EC4}" dt="2023-04-06T13:24:25.146" v="66" actId="931"/>
          <ac:spMkLst>
            <pc:docMk/>
            <pc:sldMk cId="2477962807" sldId="261"/>
            <ac:spMk id="3" creationId="{9E5CD86C-84BC-B980-37F7-0FFCC7DEBEB2}"/>
          </ac:spMkLst>
        </pc:spChg>
        <pc:picChg chg="add mod">
          <ac:chgData name="Swetha Viswanathan" userId="9c31d1426117653e" providerId="LiveId" clId="{E9A34EA4-31EE-45B7-AB3C-F2AD9CE40EC4}" dt="2023-04-06T13:24:47.659" v="72" actId="14100"/>
          <ac:picMkLst>
            <pc:docMk/>
            <pc:sldMk cId="2477962807" sldId="261"/>
            <ac:picMk id="5" creationId="{206C5607-28C4-09B3-0805-A6F7F4EC18AC}"/>
          </ac:picMkLst>
        </pc:picChg>
      </pc:sldChg>
      <pc:sldChg chg="addSp delSp modSp new mod">
        <pc:chgData name="Swetha Viswanathan" userId="9c31d1426117653e" providerId="LiveId" clId="{E9A34EA4-31EE-45B7-AB3C-F2AD9CE40EC4}" dt="2023-04-06T13:34:11.773" v="118" actId="14100"/>
        <pc:sldMkLst>
          <pc:docMk/>
          <pc:sldMk cId="908609804" sldId="262"/>
        </pc:sldMkLst>
        <pc:spChg chg="mod">
          <ac:chgData name="Swetha Viswanathan" userId="9c31d1426117653e" providerId="LiveId" clId="{E9A34EA4-31EE-45B7-AB3C-F2AD9CE40EC4}" dt="2023-04-06T13:33:56.955" v="114" actId="1076"/>
          <ac:spMkLst>
            <pc:docMk/>
            <pc:sldMk cId="908609804" sldId="262"/>
            <ac:spMk id="2" creationId="{614B30FC-4392-80F3-A6AF-750E3170B096}"/>
          </ac:spMkLst>
        </pc:spChg>
        <pc:spChg chg="del mod">
          <ac:chgData name="Swetha Viswanathan" userId="9c31d1426117653e" providerId="LiveId" clId="{E9A34EA4-31EE-45B7-AB3C-F2AD9CE40EC4}" dt="2023-04-06T13:33:39.478" v="112" actId="931"/>
          <ac:spMkLst>
            <pc:docMk/>
            <pc:sldMk cId="908609804" sldId="262"/>
            <ac:spMk id="3" creationId="{E288EDE2-7266-2068-6F3B-0B5A224E0865}"/>
          </ac:spMkLst>
        </pc:spChg>
        <pc:picChg chg="add mod">
          <ac:chgData name="Swetha Viswanathan" userId="9c31d1426117653e" providerId="LiveId" clId="{E9A34EA4-31EE-45B7-AB3C-F2AD9CE40EC4}" dt="2023-04-06T13:34:11.773" v="118" actId="14100"/>
          <ac:picMkLst>
            <pc:docMk/>
            <pc:sldMk cId="908609804" sldId="262"/>
            <ac:picMk id="5" creationId="{2875DB6E-0741-D087-7B79-F3A85700BD2D}"/>
          </ac:picMkLst>
        </pc:picChg>
      </pc:sldChg>
      <pc:sldChg chg="new">
        <pc:chgData name="Swetha Viswanathan" userId="9c31d1426117653e" providerId="LiveId" clId="{E9A34EA4-31EE-45B7-AB3C-F2AD9CE40EC4}" dt="2023-04-06T13:34:19.620" v="119" actId="680"/>
        <pc:sldMkLst>
          <pc:docMk/>
          <pc:sldMk cId="2541151245" sldId="263"/>
        </pc:sldMkLst>
      </pc:sldChg>
      <pc:sldChg chg="new">
        <pc:chgData name="Swetha Viswanathan" userId="9c31d1426117653e" providerId="LiveId" clId="{E9A34EA4-31EE-45B7-AB3C-F2AD9CE40EC4}" dt="2023-04-06T13:49:19.733" v="158" actId="680"/>
        <pc:sldMkLst>
          <pc:docMk/>
          <pc:sldMk cId="3882352909" sldId="264"/>
        </pc:sldMkLst>
      </pc:sldChg>
      <pc:sldChg chg="new">
        <pc:chgData name="Swetha Viswanathan" userId="9c31d1426117653e" providerId="LiveId" clId="{E9A34EA4-31EE-45B7-AB3C-F2AD9CE40EC4}" dt="2023-04-06T13:49:20.599" v="159" actId="680"/>
        <pc:sldMkLst>
          <pc:docMk/>
          <pc:sldMk cId="2932367585" sldId="265"/>
        </pc:sldMkLst>
      </pc:sldChg>
    </pc:docChg>
  </pc:docChgLst>
  <pc:docChgLst>
    <pc:chgData name="Narashimmhan R S" userId="968a4cfcb0400989" providerId="LiveId" clId="{0E35FB26-DFE2-4E82-8A5E-B17C0F7D6BAF}"/>
    <pc:docChg chg="undo custSel addSld delSld modSld">
      <pc:chgData name="Narashimmhan R S" userId="968a4cfcb0400989" providerId="LiveId" clId="{0E35FB26-DFE2-4E82-8A5E-B17C0F7D6BAF}" dt="2023-06-15T16:20:30.235" v="1118" actId="1076"/>
      <pc:docMkLst>
        <pc:docMk/>
      </pc:docMkLst>
      <pc:sldChg chg="modSp mod">
        <pc:chgData name="Narashimmhan R S" userId="968a4cfcb0400989" providerId="LiveId" clId="{0E35FB26-DFE2-4E82-8A5E-B17C0F7D6BAF}" dt="2023-06-15T16:17:38.935" v="1095" actId="20577"/>
        <pc:sldMkLst>
          <pc:docMk/>
          <pc:sldMk cId="93980980" sldId="257"/>
        </pc:sldMkLst>
        <pc:spChg chg="mod">
          <ac:chgData name="Narashimmhan R S" userId="968a4cfcb0400989" providerId="LiveId" clId="{0E35FB26-DFE2-4E82-8A5E-B17C0F7D6BAF}" dt="2023-06-15T16:17:38.935" v="1095" actId="20577"/>
          <ac:spMkLst>
            <pc:docMk/>
            <pc:sldMk cId="93980980" sldId="257"/>
            <ac:spMk id="3" creationId="{0A822289-7AB5-9AA9-E5E9-29CABAFAB087}"/>
          </ac:spMkLst>
        </pc:spChg>
      </pc:sldChg>
      <pc:sldChg chg="modSp mod">
        <pc:chgData name="Narashimmhan R S" userId="968a4cfcb0400989" providerId="LiveId" clId="{0E35FB26-DFE2-4E82-8A5E-B17C0F7D6BAF}" dt="2023-06-15T15:50:52.881" v="104" actId="1036"/>
        <pc:sldMkLst>
          <pc:docMk/>
          <pc:sldMk cId="2548985130" sldId="260"/>
        </pc:sldMkLst>
        <pc:spChg chg="mod">
          <ac:chgData name="Narashimmhan R S" userId="968a4cfcb0400989" providerId="LiveId" clId="{0E35FB26-DFE2-4E82-8A5E-B17C0F7D6BAF}" dt="2023-06-15T15:50:52.881" v="104" actId="1036"/>
          <ac:spMkLst>
            <pc:docMk/>
            <pc:sldMk cId="2548985130" sldId="260"/>
            <ac:spMk id="4" creationId="{AA766EC0-6715-B1C1-42C4-4B90FFBBCCD1}"/>
          </ac:spMkLst>
        </pc:spChg>
      </pc:sldChg>
      <pc:sldChg chg="addSp delSp modSp mod">
        <pc:chgData name="Narashimmhan R S" userId="968a4cfcb0400989" providerId="LiveId" clId="{0E35FB26-DFE2-4E82-8A5E-B17C0F7D6BAF}" dt="2023-06-15T15:44:58.413" v="12" actId="14100"/>
        <pc:sldMkLst>
          <pc:docMk/>
          <pc:sldMk cId="2477962807" sldId="261"/>
        </pc:sldMkLst>
        <pc:spChg chg="add del mod">
          <ac:chgData name="Narashimmhan R S" userId="968a4cfcb0400989" providerId="LiveId" clId="{0E35FB26-DFE2-4E82-8A5E-B17C0F7D6BAF}" dt="2023-06-15T15:44:48.952" v="9" actId="478"/>
          <ac:spMkLst>
            <pc:docMk/>
            <pc:sldMk cId="2477962807" sldId="261"/>
            <ac:spMk id="4" creationId="{CA7FA154-AF6D-0E99-2B5D-FB8DB0E34BA7}"/>
          </ac:spMkLst>
        </pc:spChg>
        <pc:picChg chg="del">
          <ac:chgData name="Narashimmhan R S" userId="968a4cfcb0400989" providerId="LiveId" clId="{0E35FB26-DFE2-4E82-8A5E-B17C0F7D6BAF}" dt="2023-06-15T15:44:43.374" v="7" actId="478"/>
          <ac:picMkLst>
            <pc:docMk/>
            <pc:sldMk cId="2477962807" sldId="261"/>
            <ac:picMk id="5" creationId="{206C5607-28C4-09B3-0805-A6F7F4EC18AC}"/>
          </ac:picMkLst>
        </pc:picChg>
        <pc:picChg chg="add mod">
          <ac:chgData name="Narashimmhan R S" userId="968a4cfcb0400989" providerId="LiveId" clId="{0E35FB26-DFE2-4E82-8A5E-B17C0F7D6BAF}" dt="2023-06-15T15:44:58.413" v="12" actId="14100"/>
          <ac:picMkLst>
            <pc:docMk/>
            <pc:sldMk cId="2477962807" sldId="261"/>
            <ac:picMk id="6" creationId="{CA3E8DCE-FAE5-360D-202E-6BF2BCA75451}"/>
          </ac:picMkLst>
        </pc:picChg>
      </pc:sldChg>
      <pc:sldChg chg="addSp delSp modSp del mod">
        <pc:chgData name="Narashimmhan R S" userId="968a4cfcb0400989" providerId="LiveId" clId="{0E35FB26-DFE2-4E82-8A5E-B17C0F7D6BAF}" dt="2023-06-15T15:46:30.447" v="35" actId="47"/>
        <pc:sldMkLst>
          <pc:docMk/>
          <pc:sldMk cId="3882352909" sldId="264"/>
        </pc:sldMkLst>
        <pc:spChg chg="add mod">
          <ac:chgData name="Narashimmhan R S" userId="968a4cfcb0400989" providerId="LiveId" clId="{0E35FB26-DFE2-4E82-8A5E-B17C0F7D6BAF}" dt="2023-06-15T15:45:16.184" v="17" actId="21"/>
          <ac:spMkLst>
            <pc:docMk/>
            <pc:sldMk cId="3882352909" sldId="264"/>
            <ac:spMk id="3" creationId="{1A66E402-5B04-2CCF-0E51-C514CC4E9AC1}"/>
          </ac:spMkLst>
        </pc:spChg>
        <pc:picChg chg="del mod">
          <ac:chgData name="Narashimmhan R S" userId="968a4cfcb0400989" providerId="LiveId" clId="{0E35FB26-DFE2-4E82-8A5E-B17C0F7D6BAF}" dt="2023-06-15T15:45:16.184" v="17" actId="21"/>
          <ac:picMkLst>
            <pc:docMk/>
            <pc:sldMk cId="3882352909" sldId="264"/>
            <ac:picMk id="5" creationId="{4D576093-EFC9-E00E-F93A-56A72BD7A221}"/>
          </ac:picMkLst>
        </pc:picChg>
      </pc:sldChg>
      <pc:sldChg chg="addSp modSp mod">
        <pc:chgData name="Narashimmhan R S" userId="968a4cfcb0400989" providerId="LiveId" clId="{0E35FB26-DFE2-4E82-8A5E-B17C0F7D6BAF}" dt="2023-06-15T16:20:30.235" v="1118" actId="1076"/>
        <pc:sldMkLst>
          <pc:docMk/>
          <pc:sldMk cId="2932367585" sldId="265"/>
        </pc:sldMkLst>
        <pc:picChg chg="add mod">
          <ac:chgData name="Narashimmhan R S" userId="968a4cfcb0400989" providerId="LiveId" clId="{0E35FB26-DFE2-4E82-8A5E-B17C0F7D6BAF}" dt="2023-06-15T15:45:42.091" v="24" actId="14100"/>
          <ac:picMkLst>
            <pc:docMk/>
            <pc:sldMk cId="2932367585" sldId="265"/>
            <ac:picMk id="3" creationId="{268E56D3-682A-23BA-9481-24F4DFA57537}"/>
          </ac:picMkLst>
        </pc:picChg>
        <pc:picChg chg="add mod">
          <ac:chgData name="Narashimmhan R S" userId="968a4cfcb0400989" providerId="LiveId" clId="{0E35FB26-DFE2-4E82-8A5E-B17C0F7D6BAF}" dt="2023-06-15T16:20:27.388" v="1117" actId="1076"/>
          <ac:picMkLst>
            <pc:docMk/>
            <pc:sldMk cId="2932367585" sldId="265"/>
            <ac:picMk id="4" creationId="{D51375FA-2384-A85F-E206-19EE80977591}"/>
          </ac:picMkLst>
        </pc:picChg>
        <pc:picChg chg="mod">
          <ac:chgData name="Narashimmhan R S" userId="968a4cfcb0400989" providerId="LiveId" clId="{0E35FB26-DFE2-4E82-8A5E-B17C0F7D6BAF}" dt="2023-06-15T15:45:45.985" v="25" actId="1076"/>
          <ac:picMkLst>
            <pc:docMk/>
            <pc:sldMk cId="2932367585" sldId="265"/>
            <ac:picMk id="5" creationId="{27540F05-4D2D-A1F2-CA8F-EC21884BDF31}"/>
          </ac:picMkLst>
        </pc:picChg>
        <pc:picChg chg="add mod">
          <ac:chgData name="Narashimmhan R S" userId="968a4cfcb0400989" providerId="LiveId" clId="{0E35FB26-DFE2-4E82-8A5E-B17C0F7D6BAF}" dt="2023-06-15T16:20:30.235" v="1118" actId="1076"/>
          <ac:picMkLst>
            <pc:docMk/>
            <pc:sldMk cId="2932367585" sldId="265"/>
            <ac:picMk id="6" creationId="{3348E67E-1B63-C335-FF9D-DF245CF898F9}"/>
          </ac:picMkLst>
        </pc:picChg>
      </pc:sldChg>
      <pc:sldChg chg="addSp delSp modSp del mod">
        <pc:chgData name="Narashimmhan R S" userId="968a4cfcb0400989" providerId="LiveId" clId="{0E35FB26-DFE2-4E82-8A5E-B17C0F7D6BAF}" dt="2023-06-15T15:46:33.042" v="36" actId="47"/>
        <pc:sldMkLst>
          <pc:docMk/>
          <pc:sldMk cId="973554307" sldId="266"/>
        </pc:sldMkLst>
        <pc:spChg chg="add mod">
          <ac:chgData name="Narashimmhan R S" userId="968a4cfcb0400989" providerId="LiveId" clId="{0E35FB26-DFE2-4E82-8A5E-B17C0F7D6BAF}" dt="2023-06-15T15:45:52.632" v="26" actId="21"/>
          <ac:spMkLst>
            <pc:docMk/>
            <pc:sldMk cId="973554307" sldId="266"/>
            <ac:spMk id="3" creationId="{35439CF1-5569-1CC5-6145-96DD06EE63DA}"/>
          </ac:spMkLst>
        </pc:spChg>
        <pc:picChg chg="del">
          <ac:chgData name="Narashimmhan R S" userId="968a4cfcb0400989" providerId="LiveId" clId="{0E35FB26-DFE2-4E82-8A5E-B17C0F7D6BAF}" dt="2023-06-15T15:45:52.632" v="26" actId="21"/>
          <ac:picMkLst>
            <pc:docMk/>
            <pc:sldMk cId="973554307" sldId="266"/>
            <ac:picMk id="5" creationId="{03F9AAA3-FB75-8288-56F4-804DD9AFF375}"/>
          </ac:picMkLst>
        </pc:picChg>
      </pc:sldChg>
      <pc:sldChg chg="addSp delSp modSp del mod">
        <pc:chgData name="Narashimmhan R S" userId="968a4cfcb0400989" providerId="LiveId" clId="{0E35FB26-DFE2-4E82-8A5E-B17C0F7D6BAF}" dt="2023-06-15T15:46:35.338" v="37" actId="47"/>
        <pc:sldMkLst>
          <pc:docMk/>
          <pc:sldMk cId="1670174046" sldId="267"/>
        </pc:sldMkLst>
        <pc:spChg chg="add mod">
          <ac:chgData name="Narashimmhan R S" userId="968a4cfcb0400989" providerId="LiveId" clId="{0E35FB26-DFE2-4E82-8A5E-B17C0F7D6BAF}" dt="2023-06-15T15:46:08.381" v="30" actId="21"/>
          <ac:spMkLst>
            <pc:docMk/>
            <pc:sldMk cId="1670174046" sldId="267"/>
            <ac:spMk id="3" creationId="{4666601A-4ABD-5517-1801-86252D5CCBDC}"/>
          </ac:spMkLst>
        </pc:spChg>
        <pc:picChg chg="del">
          <ac:chgData name="Narashimmhan R S" userId="968a4cfcb0400989" providerId="LiveId" clId="{0E35FB26-DFE2-4E82-8A5E-B17C0F7D6BAF}" dt="2023-06-15T15:46:08.381" v="30" actId="21"/>
          <ac:picMkLst>
            <pc:docMk/>
            <pc:sldMk cId="1670174046" sldId="267"/>
            <ac:picMk id="5" creationId="{52EC12EE-E122-FC0D-6266-CF4484792748}"/>
          </ac:picMkLst>
        </pc:picChg>
      </pc:sldChg>
      <pc:sldChg chg="addSp delSp modSp mod">
        <pc:chgData name="Narashimmhan R S" userId="968a4cfcb0400989" providerId="LiveId" clId="{0E35FB26-DFE2-4E82-8A5E-B17C0F7D6BAF}" dt="2023-06-15T16:19:07.258" v="1107"/>
        <pc:sldMkLst>
          <pc:docMk/>
          <pc:sldMk cId="1696206979" sldId="268"/>
        </pc:sldMkLst>
        <pc:spChg chg="add del mod">
          <ac:chgData name="Narashimmhan R S" userId="968a4cfcb0400989" providerId="LiveId" clId="{0E35FB26-DFE2-4E82-8A5E-B17C0F7D6BAF}" dt="2023-06-15T16:18:55.088" v="1106" actId="478"/>
          <ac:spMkLst>
            <pc:docMk/>
            <pc:sldMk cId="1696206979" sldId="268"/>
            <ac:spMk id="7" creationId="{0F476AF7-2EA3-03C2-9E51-9F86DE21EA7D}"/>
          </ac:spMkLst>
        </pc:spChg>
        <pc:spChg chg="add mod">
          <ac:chgData name="Narashimmhan R S" userId="968a4cfcb0400989" providerId="LiveId" clId="{0E35FB26-DFE2-4E82-8A5E-B17C0F7D6BAF}" dt="2023-06-15T16:19:07.258" v="1107"/>
          <ac:spMkLst>
            <pc:docMk/>
            <pc:sldMk cId="1696206979" sldId="268"/>
            <ac:spMk id="8" creationId="{CD7DFCB8-610E-94CB-9BB9-B304C8FEF88B}"/>
          </ac:spMkLst>
        </pc:spChg>
        <pc:picChg chg="add mod">
          <ac:chgData name="Narashimmhan R S" userId="968a4cfcb0400989" providerId="LiveId" clId="{0E35FB26-DFE2-4E82-8A5E-B17C0F7D6BAF}" dt="2023-06-15T16:18:43.651" v="1102" actId="1076"/>
          <ac:picMkLst>
            <pc:docMk/>
            <pc:sldMk cId="1696206979" sldId="268"/>
            <ac:picMk id="2" creationId="{7AD77797-8764-DF47-90B7-5AE132B2BE53}"/>
          </ac:picMkLst>
        </pc:picChg>
        <pc:picChg chg="add mod">
          <ac:chgData name="Narashimmhan R S" userId="968a4cfcb0400989" providerId="LiveId" clId="{0E35FB26-DFE2-4E82-8A5E-B17C0F7D6BAF}" dt="2023-06-15T16:18:32.051" v="1100" actId="1076"/>
          <ac:picMkLst>
            <pc:docMk/>
            <pc:sldMk cId="1696206979" sldId="268"/>
            <ac:picMk id="3" creationId="{543A51DA-D4DB-71A8-B677-8F2BA5B6DF02}"/>
          </ac:picMkLst>
        </pc:picChg>
        <pc:picChg chg="add mod">
          <ac:chgData name="Narashimmhan R S" userId="968a4cfcb0400989" providerId="LiveId" clId="{0E35FB26-DFE2-4E82-8A5E-B17C0F7D6BAF}" dt="2023-06-15T16:18:37.456" v="1101" actId="1076"/>
          <ac:picMkLst>
            <pc:docMk/>
            <pc:sldMk cId="1696206979" sldId="268"/>
            <ac:picMk id="4" creationId="{D8650995-CC5D-1D46-BFFD-5684F0152749}"/>
          </ac:picMkLst>
        </pc:picChg>
        <pc:picChg chg="mod">
          <ac:chgData name="Narashimmhan R S" userId="968a4cfcb0400989" providerId="LiveId" clId="{0E35FB26-DFE2-4E82-8A5E-B17C0F7D6BAF}" dt="2023-06-15T16:18:47.401" v="1103" actId="1076"/>
          <ac:picMkLst>
            <pc:docMk/>
            <pc:sldMk cId="1696206979" sldId="268"/>
            <ac:picMk id="5" creationId="{B739DC91-75E2-FEEC-A644-6DC9B46C8677}"/>
          </ac:picMkLst>
        </pc:picChg>
      </pc:sldChg>
      <pc:sldChg chg="addSp delSp modSp del mod">
        <pc:chgData name="Narashimmhan R S" userId="968a4cfcb0400989" providerId="LiveId" clId="{0E35FB26-DFE2-4E82-8A5E-B17C0F7D6BAF}" dt="2023-06-15T15:47:55.929" v="59" actId="47"/>
        <pc:sldMkLst>
          <pc:docMk/>
          <pc:sldMk cId="1542858000" sldId="269"/>
        </pc:sldMkLst>
        <pc:spChg chg="add mod">
          <ac:chgData name="Narashimmhan R S" userId="968a4cfcb0400989" providerId="LiveId" clId="{0E35FB26-DFE2-4E82-8A5E-B17C0F7D6BAF}" dt="2023-06-15T15:46:48.721" v="41" actId="21"/>
          <ac:spMkLst>
            <pc:docMk/>
            <pc:sldMk cId="1542858000" sldId="269"/>
            <ac:spMk id="3" creationId="{A2292067-9D9F-041B-993C-42CC5F18110D}"/>
          </ac:spMkLst>
        </pc:spChg>
        <pc:picChg chg="del mod">
          <ac:chgData name="Narashimmhan R S" userId="968a4cfcb0400989" providerId="LiveId" clId="{0E35FB26-DFE2-4E82-8A5E-B17C0F7D6BAF}" dt="2023-06-15T15:46:48.721" v="41" actId="21"/>
          <ac:picMkLst>
            <pc:docMk/>
            <pc:sldMk cId="1542858000" sldId="269"/>
            <ac:picMk id="5" creationId="{3EC9CC11-2B11-B15A-27D7-9D3F9A8DDA92}"/>
          </ac:picMkLst>
        </pc:picChg>
      </pc:sldChg>
      <pc:sldChg chg="addSp delSp modSp del mod">
        <pc:chgData name="Narashimmhan R S" userId="968a4cfcb0400989" providerId="LiveId" clId="{0E35FB26-DFE2-4E82-8A5E-B17C0F7D6BAF}" dt="2023-06-15T15:47:57.497" v="60" actId="47"/>
        <pc:sldMkLst>
          <pc:docMk/>
          <pc:sldMk cId="1237245762" sldId="270"/>
        </pc:sldMkLst>
        <pc:spChg chg="add mod">
          <ac:chgData name="Narashimmhan R S" userId="968a4cfcb0400989" providerId="LiveId" clId="{0E35FB26-DFE2-4E82-8A5E-B17C0F7D6BAF}" dt="2023-06-15T15:47:10.063" v="46" actId="21"/>
          <ac:spMkLst>
            <pc:docMk/>
            <pc:sldMk cId="1237245762" sldId="270"/>
            <ac:spMk id="3" creationId="{30DBD523-5C94-C636-5501-FE3F5874B578}"/>
          </ac:spMkLst>
        </pc:spChg>
        <pc:picChg chg="del">
          <ac:chgData name="Narashimmhan R S" userId="968a4cfcb0400989" providerId="LiveId" clId="{0E35FB26-DFE2-4E82-8A5E-B17C0F7D6BAF}" dt="2023-06-15T15:47:10.063" v="46" actId="21"/>
          <ac:picMkLst>
            <pc:docMk/>
            <pc:sldMk cId="1237245762" sldId="270"/>
            <ac:picMk id="9" creationId="{4A042305-19BF-762E-D52D-0607EB8E8531}"/>
          </ac:picMkLst>
        </pc:picChg>
      </pc:sldChg>
      <pc:sldChg chg="addSp delSp modSp del mod">
        <pc:chgData name="Narashimmhan R S" userId="968a4cfcb0400989" providerId="LiveId" clId="{0E35FB26-DFE2-4E82-8A5E-B17C0F7D6BAF}" dt="2023-06-15T15:48:00.576" v="61" actId="47"/>
        <pc:sldMkLst>
          <pc:docMk/>
          <pc:sldMk cId="1789578496" sldId="271"/>
        </pc:sldMkLst>
        <pc:spChg chg="add mod">
          <ac:chgData name="Narashimmhan R S" userId="968a4cfcb0400989" providerId="LiveId" clId="{0E35FB26-DFE2-4E82-8A5E-B17C0F7D6BAF}" dt="2023-06-15T15:47:28.125" v="52" actId="21"/>
          <ac:spMkLst>
            <pc:docMk/>
            <pc:sldMk cId="1789578496" sldId="271"/>
            <ac:spMk id="3" creationId="{4AC57EE1-C25A-2681-785A-DC00B7F7AF14}"/>
          </ac:spMkLst>
        </pc:spChg>
        <pc:picChg chg="del">
          <ac:chgData name="Narashimmhan R S" userId="968a4cfcb0400989" providerId="LiveId" clId="{0E35FB26-DFE2-4E82-8A5E-B17C0F7D6BAF}" dt="2023-06-15T15:47:28.125" v="52" actId="21"/>
          <ac:picMkLst>
            <pc:docMk/>
            <pc:sldMk cId="1789578496" sldId="271"/>
            <ac:picMk id="5" creationId="{B56605A7-9EE1-A036-859E-59BCF45485AC}"/>
          </ac:picMkLst>
        </pc:picChg>
      </pc:sldChg>
      <pc:sldChg chg="addSp modSp mod">
        <pc:chgData name="Narashimmhan R S" userId="968a4cfcb0400989" providerId="LiveId" clId="{0E35FB26-DFE2-4E82-8A5E-B17C0F7D6BAF}" dt="2023-06-15T16:19:48.092" v="1116" actId="1076"/>
        <pc:sldMkLst>
          <pc:docMk/>
          <pc:sldMk cId="1629859167" sldId="272"/>
        </pc:sldMkLst>
        <pc:spChg chg="add mod">
          <ac:chgData name="Narashimmhan R S" userId="968a4cfcb0400989" providerId="LiveId" clId="{0E35FB26-DFE2-4E82-8A5E-B17C0F7D6BAF}" dt="2023-06-15T16:19:48.092" v="1116" actId="1076"/>
          <ac:spMkLst>
            <pc:docMk/>
            <pc:sldMk cId="1629859167" sldId="272"/>
            <ac:spMk id="4" creationId="{C7B1FD5B-288B-3ED6-67D9-34FB8D137D49}"/>
          </ac:spMkLst>
        </pc:spChg>
        <pc:picChg chg="add mod">
          <ac:chgData name="Narashimmhan R S" userId="968a4cfcb0400989" providerId="LiveId" clId="{0E35FB26-DFE2-4E82-8A5E-B17C0F7D6BAF}" dt="2023-06-15T16:19:33.644" v="1113" actId="1076"/>
          <ac:picMkLst>
            <pc:docMk/>
            <pc:sldMk cId="1629859167" sldId="272"/>
            <ac:picMk id="2" creationId="{37BFFE97-0AED-AD11-EDFF-FEC46CFB009D}"/>
          </ac:picMkLst>
        </pc:picChg>
        <pc:picChg chg="add mod">
          <ac:chgData name="Narashimmhan R S" userId="968a4cfcb0400989" providerId="LiveId" clId="{0E35FB26-DFE2-4E82-8A5E-B17C0F7D6BAF}" dt="2023-06-15T16:19:30.439" v="1112" actId="1076"/>
          <ac:picMkLst>
            <pc:docMk/>
            <pc:sldMk cId="1629859167" sldId="272"/>
            <ac:picMk id="3" creationId="{404A03F1-29F7-4137-EDB2-A02CE3EF55AF}"/>
          </ac:picMkLst>
        </pc:picChg>
        <pc:picChg chg="mod">
          <ac:chgData name="Narashimmhan R S" userId="968a4cfcb0400989" providerId="LiveId" clId="{0E35FB26-DFE2-4E82-8A5E-B17C0F7D6BAF}" dt="2023-06-15T16:19:36.464" v="1114" actId="1076"/>
          <ac:picMkLst>
            <pc:docMk/>
            <pc:sldMk cId="1629859167" sldId="272"/>
            <ac:picMk id="5" creationId="{A7EB9A6F-B08F-0250-88CF-AD9B20C8EB22}"/>
          </ac:picMkLst>
        </pc:picChg>
      </pc:sldChg>
      <pc:sldChg chg="addSp delSp modSp add mod">
        <pc:chgData name="Narashimmhan R S" userId="968a4cfcb0400989" providerId="LiveId" clId="{0E35FB26-DFE2-4E82-8A5E-B17C0F7D6BAF}" dt="2023-06-15T15:55:54.238" v="226" actId="1076"/>
        <pc:sldMkLst>
          <pc:docMk/>
          <pc:sldMk cId="1003836925" sldId="273"/>
        </pc:sldMkLst>
        <pc:spChg chg="add del mod">
          <ac:chgData name="Narashimmhan R S" userId="968a4cfcb0400989" providerId="LiveId" clId="{0E35FB26-DFE2-4E82-8A5E-B17C0F7D6BAF}" dt="2023-06-15T15:53:40.052" v="159" actId="478"/>
          <ac:spMkLst>
            <pc:docMk/>
            <pc:sldMk cId="1003836925" sldId="273"/>
            <ac:spMk id="3" creationId="{9503E216-A24D-80EA-4EE8-05D2D402CF81}"/>
          </ac:spMkLst>
        </pc:spChg>
        <pc:spChg chg="add del mod">
          <ac:chgData name="Narashimmhan R S" userId="968a4cfcb0400989" providerId="LiveId" clId="{0E35FB26-DFE2-4E82-8A5E-B17C0F7D6BAF}" dt="2023-06-15T15:54:23.013" v="162" actId="478"/>
          <ac:spMkLst>
            <pc:docMk/>
            <pc:sldMk cId="1003836925" sldId="273"/>
            <ac:spMk id="4" creationId="{4CA39CE7-4B1E-428B-F133-E7FBEC806F68}"/>
          </ac:spMkLst>
        </pc:spChg>
        <pc:spChg chg="add del mod">
          <ac:chgData name="Narashimmhan R S" userId="968a4cfcb0400989" providerId="LiveId" clId="{0E35FB26-DFE2-4E82-8A5E-B17C0F7D6BAF}" dt="2023-06-15T15:54:23.013" v="162" actId="478"/>
          <ac:spMkLst>
            <pc:docMk/>
            <pc:sldMk cId="1003836925" sldId="273"/>
            <ac:spMk id="6" creationId="{F5109801-B427-17D2-3455-98A0AB3AC787}"/>
          </ac:spMkLst>
        </pc:spChg>
        <pc:spChg chg="add mod">
          <ac:chgData name="Narashimmhan R S" userId="968a4cfcb0400989" providerId="LiveId" clId="{0E35FB26-DFE2-4E82-8A5E-B17C0F7D6BAF}" dt="2023-06-15T15:55:44.322" v="224" actId="20577"/>
          <ac:spMkLst>
            <pc:docMk/>
            <pc:sldMk cId="1003836925" sldId="273"/>
            <ac:spMk id="9" creationId="{CD45E8D8-C4AD-DA8A-B7DF-4DF58C8A7221}"/>
          </ac:spMkLst>
        </pc:spChg>
        <pc:picChg chg="del mod">
          <ac:chgData name="Narashimmhan R S" userId="968a4cfcb0400989" providerId="LiveId" clId="{0E35FB26-DFE2-4E82-8A5E-B17C0F7D6BAF}" dt="2023-06-15T15:48:27.005" v="67" actId="21"/>
          <ac:picMkLst>
            <pc:docMk/>
            <pc:sldMk cId="1003836925" sldId="273"/>
            <ac:picMk id="5" creationId="{4EA839C1-813F-52BE-B6E3-9B7668C9D80B}"/>
          </ac:picMkLst>
        </pc:picChg>
        <pc:picChg chg="add mod">
          <ac:chgData name="Narashimmhan R S" userId="968a4cfcb0400989" providerId="LiveId" clId="{0E35FB26-DFE2-4E82-8A5E-B17C0F7D6BAF}" dt="2023-06-15T15:55:49.903" v="225" actId="1076"/>
          <ac:picMkLst>
            <pc:docMk/>
            <pc:sldMk cId="1003836925" sldId="273"/>
            <ac:picMk id="7" creationId="{0E3F4C08-392A-2330-77D2-A3B2B55054A6}"/>
          </ac:picMkLst>
        </pc:picChg>
        <pc:picChg chg="add mod">
          <ac:chgData name="Narashimmhan R S" userId="968a4cfcb0400989" providerId="LiveId" clId="{0E35FB26-DFE2-4E82-8A5E-B17C0F7D6BAF}" dt="2023-06-15T15:55:54.238" v="226" actId="1076"/>
          <ac:picMkLst>
            <pc:docMk/>
            <pc:sldMk cId="1003836925" sldId="273"/>
            <ac:picMk id="8" creationId="{E110B10B-5C3A-953A-9EEA-7A652000F92F}"/>
          </ac:picMkLst>
        </pc:picChg>
        <pc:picChg chg="add del mod">
          <ac:chgData name="Narashimmhan R S" userId="968a4cfcb0400989" providerId="LiveId" clId="{0E35FB26-DFE2-4E82-8A5E-B17C0F7D6BAF}" dt="2023-06-15T15:54:23.013" v="162" actId="478"/>
          <ac:picMkLst>
            <pc:docMk/>
            <pc:sldMk cId="1003836925" sldId="273"/>
            <ac:picMk id="1025" creationId="{9B94CB53-7982-3A7A-121C-B72A0A9A5EA8}"/>
          </ac:picMkLst>
        </pc:picChg>
        <pc:picChg chg="add del mod">
          <ac:chgData name="Narashimmhan R S" userId="968a4cfcb0400989" providerId="LiveId" clId="{0E35FB26-DFE2-4E82-8A5E-B17C0F7D6BAF}" dt="2023-06-15T15:54:23.013" v="162" actId="478"/>
          <ac:picMkLst>
            <pc:docMk/>
            <pc:sldMk cId="1003836925" sldId="273"/>
            <ac:picMk id="1026" creationId="{85D155B6-7A4D-D54C-BC21-CE97708C730D}"/>
          </ac:picMkLst>
        </pc:picChg>
      </pc:sldChg>
      <pc:sldChg chg="del">
        <pc:chgData name="Narashimmhan R S" userId="968a4cfcb0400989" providerId="LiveId" clId="{0E35FB26-DFE2-4E82-8A5E-B17C0F7D6BAF}" dt="2023-06-15T15:48:19.332" v="64" actId="2696"/>
        <pc:sldMkLst>
          <pc:docMk/>
          <pc:sldMk cId="1108195793" sldId="273"/>
        </pc:sldMkLst>
      </pc:sldChg>
      <pc:sldChg chg="addSp delSp modSp mod">
        <pc:chgData name="Narashimmhan R S" userId="968a4cfcb0400989" providerId="LiveId" clId="{0E35FB26-DFE2-4E82-8A5E-B17C0F7D6BAF}" dt="2023-06-15T15:58:04.605" v="296" actId="1076"/>
        <pc:sldMkLst>
          <pc:docMk/>
          <pc:sldMk cId="882320283" sldId="274"/>
        </pc:sldMkLst>
        <pc:spChg chg="add del mod">
          <ac:chgData name="Narashimmhan R S" userId="968a4cfcb0400989" providerId="LiveId" clId="{0E35FB26-DFE2-4E82-8A5E-B17C0F7D6BAF}" dt="2023-06-15T15:56:13.725" v="227" actId="478"/>
          <ac:spMkLst>
            <pc:docMk/>
            <pc:sldMk cId="882320283" sldId="274"/>
            <ac:spMk id="3" creationId="{29BF3A32-6FEF-8D2C-AF55-A599B58E5318}"/>
          </ac:spMkLst>
        </pc:spChg>
        <pc:spChg chg="add mod">
          <ac:chgData name="Narashimmhan R S" userId="968a4cfcb0400989" providerId="LiveId" clId="{0E35FB26-DFE2-4E82-8A5E-B17C0F7D6BAF}" dt="2023-06-15T15:58:04.605" v="296" actId="1076"/>
          <ac:spMkLst>
            <pc:docMk/>
            <pc:sldMk cId="882320283" sldId="274"/>
            <ac:spMk id="7" creationId="{30E741A8-4D50-82D7-BF9C-98EFC0644CD2}"/>
          </ac:spMkLst>
        </pc:spChg>
        <pc:spChg chg="add mod">
          <ac:chgData name="Narashimmhan R S" userId="968a4cfcb0400989" providerId="LiveId" clId="{0E35FB26-DFE2-4E82-8A5E-B17C0F7D6BAF}" dt="2023-06-15T15:57:40.779" v="285" actId="1076"/>
          <ac:spMkLst>
            <pc:docMk/>
            <pc:sldMk cId="882320283" sldId="274"/>
            <ac:spMk id="8" creationId="{83544DE3-1650-CD0B-921C-9FEA8226CC79}"/>
          </ac:spMkLst>
        </pc:spChg>
        <pc:picChg chg="add mod">
          <ac:chgData name="Narashimmhan R S" userId="968a4cfcb0400989" providerId="LiveId" clId="{0E35FB26-DFE2-4E82-8A5E-B17C0F7D6BAF}" dt="2023-06-15T15:56:29.944" v="234" actId="1076"/>
          <ac:picMkLst>
            <pc:docMk/>
            <pc:sldMk cId="882320283" sldId="274"/>
            <ac:picMk id="4" creationId="{A52C9D2D-A9CA-2307-B235-15D31EE3BC08}"/>
          </ac:picMkLst>
        </pc:picChg>
        <pc:picChg chg="del">
          <ac:chgData name="Narashimmhan R S" userId="968a4cfcb0400989" providerId="LiveId" clId="{0E35FB26-DFE2-4E82-8A5E-B17C0F7D6BAF}" dt="2023-06-15T15:48:45.316" v="73" actId="21"/>
          <ac:picMkLst>
            <pc:docMk/>
            <pc:sldMk cId="882320283" sldId="274"/>
            <ac:picMk id="5" creationId="{94AD37ED-6A07-B3BF-2808-E159F8CC58D5}"/>
          </ac:picMkLst>
        </pc:picChg>
        <pc:picChg chg="add mod">
          <ac:chgData name="Narashimmhan R S" userId="968a4cfcb0400989" providerId="LiveId" clId="{0E35FB26-DFE2-4E82-8A5E-B17C0F7D6BAF}" dt="2023-06-15T15:56:32.049" v="235" actId="1076"/>
          <ac:picMkLst>
            <pc:docMk/>
            <pc:sldMk cId="882320283" sldId="274"/>
            <ac:picMk id="6" creationId="{74DD4153-1AA1-829A-EB8B-B316A719AA9B}"/>
          </ac:picMkLst>
        </pc:picChg>
      </pc:sldChg>
      <pc:sldChg chg="addSp delSp modSp new mod">
        <pc:chgData name="Narashimmhan R S" userId="968a4cfcb0400989" providerId="LiveId" clId="{0E35FB26-DFE2-4E82-8A5E-B17C0F7D6BAF}" dt="2023-06-15T16:16:24.600" v="1080" actId="1076"/>
        <pc:sldMkLst>
          <pc:docMk/>
          <pc:sldMk cId="3881780839" sldId="275"/>
        </pc:sldMkLst>
        <pc:spChg chg="del">
          <ac:chgData name="Narashimmhan R S" userId="968a4cfcb0400989" providerId="LiveId" clId="{0E35FB26-DFE2-4E82-8A5E-B17C0F7D6BAF}" dt="2023-06-15T15:58:27.100" v="300" actId="478"/>
          <ac:spMkLst>
            <pc:docMk/>
            <pc:sldMk cId="3881780839" sldId="275"/>
            <ac:spMk id="2" creationId="{33E9BE4E-3599-FEE2-E7F8-CA25961E84C2}"/>
          </ac:spMkLst>
        </pc:spChg>
        <pc:spChg chg="del">
          <ac:chgData name="Narashimmhan R S" userId="968a4cfcb0400989" providerId="LiveId" clId="{0E35FB26-DFE2-4E82-8A5E-B17C0F7D6BAF}" dt="2023-06-15T15:58:17.386" v="297" actId="478"/>
          <ac:spMkLst>
            <pc:docMk/>
            <pc:sldMk cId="3881780839" sldId="275"/>
            <ac:spMk id="3" creationId="{B1DEBAB2-4C69-05E7-79B6-3172539A3AE3}"/>
          </ac:spMkLst>
        </pc:spChg>
        <pc:spChg chg="add mod">
          <ac:chgData name="Narashimmhan R S" userId="968a4cfcb0400989" providerId="LiveId" clId="{0E35FB26-DFE2-4E82-8A5E-B17C0F7D6BAF}" dt="2023-06-15T15:58:43.325" v="321" actId="20577"/>
          <ac:spMkLst>
            <pc:docMk/>
            <pc:sldMk cId="3881780839" sldId="275"/>
            <ac:spMk id="5" creationId="{2A89C5A3-8DFE-D393-07B7-7A22360D47C4}"/>
          </ac:spMkLst>
        </pc:spChg>
        <pc:spChg chg="add mod">
          <ac:chgData name="Narashimmhan R S" userId="968a4cfcb0400989" providerId="LiveId" clId="{0E35FB26-DFE2-4E82-8A5E-B17C0F7D6BAF}" dt="2023-06-15T16:16:24.600" v="1080" actId="1076"/>
          <ac:spMkLst>
            <pc:docMk/>
            <pc:sldMk cId="3881780839" sldId="275"/>
            <ac:spMk id="6" creationId="{D33EEEB0-3893-791C-02D7-2A995BDB627B}"/>
          </ac:spMkLst>
        </pc:spChg>
        <pc:picChg chg="add mod">
          <ac:chgData name="Narashimmhan R S" userId="968a4cfcb0400989" providerId="LiveId" clId="{0E35FB26-DFE2-4E82-8A5E-B17C0F7D6BAF}" dt="2023-06-15T15:58:48.632" v="322" actId="1076"/>
          <ac:picMkLst>
            <pc:docMk/>
            <pc:sldMk cId="3881780839" sldId="275"/>
            <ac:picMk id="4" creationId="{55080E2C-637B-0C8B-2244-E581AC12772B}"/>
          </ac:picMkLst>
        </pc:picChg>
      </pc:sldChg>
      <pc:sldChg chg="addSp delSp modSp new mod">
        <pc:chgData name="Narashimmhan R S" userId="968a4cfcb0400989" providerId="LiveId" clId="{0E35FB26-DFE2-4E82-8A5E-B17C0F7D6BAF}" dt="2023-06-15T16:00:53.980" v="443" actId="1076"/>
        <pc:sldMkLst>
          <pc:docMk/>
          <pc:sldMk cId="2755209576" sldId="276"/>
        </pc:sldMkLst>
        <pc:spChg chg="del">
          <ac:chgData name="Narashimmhan R S" userId="968a4cfcb0400989" providerId="LiveId" clId="{0E35FB26-DFE2-4E82-8A5E-B17C0F7D6BAF}" dt="2023-06-15T15:59:55.092" v="379" actId="478"/>
          <ac:spMkLst>
            <pc:docMk/>
            <pc:sldMk cId="2755209576" sldId="276"/>
            <ac:spMk id="2" creationId="{13162F21-FB8F-5981-8FF7-69EF9B42FA0F}"/>
          </ac:spMkLst>
        </pc:spChg>
        <pc:spChg chg="del">
          <ac:chgData name="Narashimmhan R S" userId="968a4cfcb0400989" providerId="LiveId" clId="{0E35FB26-DFE2-4E82-8A5E-B17C0F7D6BAF}" dt="2023-06-15T15:59:29.762" v="373" actId="478"/>
          <ac:spMkLst>
            <pc:docMk/>
            <pc:sldMk cId="2755209576" sldId="276"/>
            <ac:spMk id="3" creationId="{926AB3B9-1233-171D-9759-0796AF67AC88}"/>
          </ac:spMkLst>
        </pc:spChg>
        <pc:spChg chg="add mod">
          <ac:chgData name="Narashimmhan R S" userId="968a4cfcb0400989" providerId="LiveId" clId="{0E35FB26-DFE2-4E82-8A5E-B17C0F7D6BAF}" dt="2023-06-15T16:00:53.980" v="443" actId="1076"/>
          <ac:spMkLst>
            <pc:docMk/>
            <pc:sldMk cId="2755209576" sldId="276"/>
            <ac:spMk id="5" creationId="{938CED0A-71E9-DB59-7FC9-A7EF53E0E7AF}"/>
          </ac:spMkLst>
        </pc:spChg>
        <pc:picChg chg="add mod">
          <ac:chgData name="Narashimmhan R S" userId="968a4cfcb0400989" providerId="LiveId" clId="{0E35FB26-DFE2-4E82-8A5E-B17C0F7D6BAF}" dt="2023-06-15T16:00:50.679" v="442" actId="1076"/>
          <ac:picMkLst>
            <pc:docMk/>
            <pc:sldMk cId="2755209576" sldId="276"/>
            <ac:picMk id="4" creationId="{1F974A7F-A46D-E7F8-FC05-6D4EF48F2886}"/>
          </ac:picMkLst>
        </pc:picChg>
      </pc:sldChg>
      <pc:sldChg chg="addSp delSp modSp new mod">
        <pc:chgData name="Narashimmhan R S" userId="968a4cfcb0400989" providerId="LiveId" clId="{0E35FB26-DFE2-4E82-8A5E-B17C0F7D6BAF}" dt="2023-06-15T16:03:52.955" v="551" actId="1076"/>
        <pc:sldMkLst>
          <pc:docMk/>
          <pc:sldMk cId="1994175245" sldId="277"/>
        </pc:sldMkLst>
        <pc:spChg chg="del">
          <ac:chgData name="Narashimmhan R S" userId="968a4cfcb0400989" providerId="LiveId" clId="{0E35FB26-DFE2-4E82-8A5E-B17C0F7D6BAF}" dt="2023-06-15T16:03:37.177" v="538" actId="478"/>
          <ac:spMkLst>
            <pc:docMk/>
            <pc:sldMk cId="1994175245" sldId="277"/>
            <ac:spMk id="2" creationId="{4994C91E-9F98-BF3A-8627-0021B2BB485A}"/>
          </ac:spMkLst>
        </pc:spChg>
        <pc:spChg chg="del mod">
          <ac:chgData name="Narashimmhan R S" userId="968a4cfcb0400989" providerId="LiveId" clId="{0E35FB26-DFE2-4E82-8A5E-B17C0F7D6BAF}" dt="2023-06-15T16:02:17.947" v="510" actId="478"/>
          <ac:spMkLst>
            <pc:docMk/>
            <pc:sldMk cId="1994175245" sldId="277"/>
            <ac:spMk id="3" creationId="{673063F8-3A2C-8398-C27A-42DD39849313}"/>
          </ac:spMkLst>
        </pc:spChg>
        <pc:spChg chg="add del mod">
          <ac:chgData name="Narashimmhan R S" userId="968a4cfcb0400989" providerId="LiveId" clId="{0E35FB26-DFE2-4E82-8A5E-B17C0F7D6BAF}" dt="2023-06-15T16:02:17.949" v="512"/>
          <ac:spMkLst>
            <pc:docMk/>
            <pc:sldMk cId="1994175245" sldId="277"/>
            <ac:spMk id="4" creationId="{D1184206-3AF0-025F-7E45-FF2AEB4990DC}"/>
          </ac:spMkLst>
        </pc:spChg>
        <pc:spChg chg="add del mod">
          <ac:chgData name="Narashimmhan R S" userId="968a4cfcb0400989" providerId="LiveId" clId="{0E35FB26-DFE2-4E82-8A5E-B17C0F7D6BAF}" dt="2023-06-15T16:02:27.787" v="513" actId="478"/>
          <ac:spMkLst>
            <pc:docMk/>
            <pc:sldMk cId="1994175245" sldId="277"/>
            <ac:spMk id="6" creationId="{43174D1F-3D5B-9672-6B8C-50F0B2920457}"/>
          </ac:spMkLst>
        </pc:spChg>
        <pc:spChg chg="add mod">
          <ac:chgData name="Narashimmhan R S" userId="968a4cfcb0400989" providerId="LiveId" clId="{0E35FB26-DFE2-4E82-8A5E-B17C0F7D6BAF}" dt="2023-06-15T16:03:52.955" v="551" actId="1076"/>
          <ac:spMkLst>
            <pc:docMk/>
            <pc:sldMk cId="1994175245" sldId="277"/>
            <ac:spMk id="7" creationId="{2CABEB74-02B4-A702-7C4F-7FF3C17C017B}"/>
          </ac:spMkLst>
        </pc:spChg>
        <pc:spChg chg="add mod">
          <ac:chgData name="Narashimmhan R S" userId="968a4cfcb0400989" providerId="LiveId" clId="{0E35FB26-DFE2-4E82-8A5E-B17C0F7D6BAF}" dt="2023-06-15T16:03:45.338" v="550" actId="20577"/>
          <ac:spMkLst>
            <pc:docMk/>
            <pc:sldMk cId="1994175245" sldId="277"/>
            <ac:spMk id="8" creationId="{DCDD3CDA-699C-9334-2441-17624873E84C}"/>
          </ac:spMkLst>
        </pc:spChg>
      </pc:sldChg>
      <pc:sldChg chg="new del">
        <pc:chgData name="Narashimmhan R S" userId="968a4cfcb0400989" providerId="LiveId" clId="{0E35FB26-DFE2-4E82-8A5E-B17C0F7D6BAF}" dt="2023-06-15T16:07:09.192" v="555" actId="47"/>
        <pc:sldMkLst>
          <pc:docMk/>
          <pc:sldMk cId="1293023160" sldId="278"/>
        </pc:sldMkLst>
      </pc:sldChg>
      <pc:sldChg chg="new del">
        <pc:chgData name="Narashimmhan R S" userId="968a4cfcb0400989" providerId="LiveId" clId="{0E35FB26-DFE2-4E82-8A5E-B17C0F7D6BAF}" dt="2023-06-15T16:04:14.743" v="554" actId="47"/>
        <pc:sldMkLst>
          <pc:docMk/>
          <pc:sldMk cId="244177861" sldId="279"/>
        </pc:sldMkLst>
      </pc:sldChg>
      <pc:sldChg chg="new del">
        <pc:chgData name="Narashimmhan R S" userId="968a4cfcb0400989" providerId="LiveId" clId="{0E35FB26-DFE2-4E82-8A5E-B17C0F7D6BAF}" dt="2023-06-15T16:04:13.765" v="553" actId="47"/>
        <pc:sldMkLst>
          <pc:docMk/>
          <pc:sldMk cId="865310083" sldId="280"/>
        </pc:sldMkLst>
      </pc:sldChg>
      <pc:sldChg chg="new del">
        <pc:chgData name="Narashimmhan R S" userId="968a4cfcb0400989" providerId="LiveId" clId="{0E35FB26-DFE2-4E82-8A5E-B17C0F7D6BAF}" dt="2023-06-15T16:04:13.307" v="552" actId="47"/>
        <pc:sldMkLst>
          <pc:docMk/>
          <pc:sldMk cId="4273713773" sldId="281"/>
        </pc:sldMkLst>
      </pc:sldChg>
      <pc:sldChg chg="addSp delSp modSp new mod">
        <pc:chgData name="Narashimmhan R S" userId="968a4cfcb0400989" providerId="LiveId" clId="{0E35FB26-DFE2-4E82-8A5E-B17C0F7D6BAF}" dt="2023-06-15T15:51:25.438" v="140" actId="20577"/>
        <pc:sldMkLst>
          <pc:docMk/>
          <pc:sldMk cId="3253059569" sldId="282"/>
        </pc:sldMkLst>
        <pc:spChg chg="del">
          <ac:chgData name="Narashimmhan R S" userId="968a4cfcb0400989" providerId="LiveId" clId="{0E35FB26-DFE2-4E82-8A5E-B17C0F7D6BAF}" dt="2023-06-15T15:49:34.707" v="82" actId="478"/>
          <ac:spMkLst>
            <pc:docMk/>
            <pc:sldMk cId="3253059569" sldId="282"/>
            <ac:spMk id="2" creationId="{1803E6A9-71F5-8B0D-235C-A069A21DCA95}"/>
          </ac:spMkLst>
        </pc:spChg>
        <pc:spChg chg="del">
          <ac:chgData name="Narashimmhan R S" userId="968a4cfcb0400989" providerId="LiveId" clId="{0E35FB26-DFE2-4E82-8A5E-B17C0F7D6BAF}" dt="2023-06-15T15:49:36.782" v="83" actId="478"/>
          <ac:spMkLst>
            <pc:docMk/>
            <pc:sldMk cId="3253059569" sldId="282"/>
            <ac:spMk id="3" creationId="{2C7752DF-B74E-F6FE-9188-8AD78EEA9E28}"/>
          </ac:spMkLst>
        </pc:spChg>
        <pc:spChg chg="add del mod">
          <ac:chgData name="Narashimmhan R S" userId="968a4cfcb0400989" providerId="LiveId" clId="{0E35FB26-DFE2-4E82-8A5E-B17C0F7D6BAF}" dt="2023-06-15T15:51:02.082" v="105" actId="478"/>
          <ac:spMkLst>
            <pc:docMk/>
            <pc:sldMk cId="3253059569" sldId="282"/>
            <ac:spMk id="5" creationId="{F04D08B7-8A54-3CAF-E27C-8D0B4D6F8B68}"/>
          </ac:spMkLst>
        </pc:spChg>
        <pc:spChg chg="add mod">
          <ac:chgData name="Narashimmhan R S" userId="968a4cfcb0400989" providerId="LiveId" clId="{0E35FB26-DFE2-4E82-8A5E-B17C0F7D6BAF}" dt="2023-06-15T15:51:25.438" v="140" actId="20577"/>
          <ac:spMkLst>
            <pc:docMk/>
            <pc:sldMk cId="3253059569" sldId="282"/>
            <ac:spMk id="6" creationId="{ED54591A-A0E2-5DBD-344D-C3D94AC17F9D}"/>
          </ac:spMkLst>
        </pc:spChg>
        <pc:picChg chg="add mod">
          <ac:chgData name="Narashimmhan R S" userId="968a4cfcb0400989" providerId="LiveId" clId="{0E35FB26-DFE2-4E82-8A5E-B17C0F7D6BAF}" dt="2023-06-15T15:49:57.340" v="89" actId="1076"/>
          <ac:picMkLst>
            <pc:docMk/>
            <pc:sldMk cId="3253059569" sldId="282"/>
            <ac:picMk id="4" creationId="{55082335-74B0-D20A-DD22-8DD159A25B77}"/>
          </ac:picMkLst>
        </pc:picChg>
      </pc:sldChg>
      <pc:sldChg chg="addSp delSp modSp new mod">
        <pc:chgData name="Narashimmhan R S" userId="968a4cfcb0400989" providerId="LiveId" clId="{0E35FB26-DFE2-4E82-8A5E-B17C0F7D6BAF}" dt="2023-06-15T15:52:40.131" v="157" actId="20577"/>
        <pc:sldMkLst>
          <pc:docMk/>
          <pc:sldMk cId="4150629805" sldId="283"/>
        </pc:sldMkLst>
        <pc:spChg chg="del">
          <ac:chgData name="Narashimmhan R S" userId="968a4cfcb0400989" providerId="LiveId" clId="{0E35FB26-DFE2-4E82-8A5E-B17C0F7D6BAF}" dt="2023-06-15T15:52:02.085" v="144" actId="478"/>
          <ac:spMkLst>
            <pc:docMk/>
            <pc:sldMk cId="4150629805" sldId="283"/>
            <ac:spMk id="2" creationId="{306135A6-8B40-8B3D-3256-AA4B803EADDB}"/>
          </ac:spMkLst>
        </pc:spChg>
        <pc:spChg chg="del">
          <ac:chgData name="Narashimmhan R S" userId="968a4cfcb0400989" providerId="LiveId" clId="{0E35FB26-DFE2-4E82-8A5E-B17C0F7D6BAF}" dt="2023-06-15T15:51:44.685" v="141" actId="478"/>
          <ac:spMkLst>
            <pc:docMk/>
            <pc:sldMk cId="4150629805" sldId="283"/>
            <ac:spMk id="3" creationId="{CF092084-BE14-FC2A-857F-CDC5E5F333F4}"/>
          </ac:spMkLst>
        </pc:spChg>
        <pc:spChg chg="add mod">
          <ac:chgData name="Narashimmhan R S" userId="968a4cfcb0400989" providerId="LiveId" clId="{0E35FB26-DFE2-4E82-8A5E-B17C0F7D6BAF}" dt="2023-06-15T15:52:40.131" v="157" actId="20577"/>
          <ac:spMkLst>
            <pc:docMk/>
            <pc:sldMk cId="4150629805" sldId="283"/>
            <ac:spMk id="5" creationId="{233D85BE-3EAE-D4C6-228F-F159CA1C5D41}"/>
          </ac:spMkLst>
        </pc:spChg>
        <pc:picChg chg="add mod">
          <ac:chgData name="Narashimmhan R S" userId="968a4cfcb0400989" providerId="LiveId" clId="{0E35FB26-DFE2-4E82-8A5E-B17C0F7D6BAF}" dt="2023-06-15T15:52:10.438" v="146" actId="1076"/>
          <ac:picMkLst>
            <pc:docMk/>
            <pc:sldMk cId="4150629805" sldId="283"/>
            <ac:picMk id="4" creationId="{3D6E933E-BF0E-A57C-6A5C-EF97C6E580CB}"/>
          </ac:picMkLst>
        </pc:picChg>
      </pc:sldChg>
      <pc:sldChg chg="new del">
        <pc:chgData name="Narashimmhan R S" userId="968a4cfcb0400989" providerId="LiveId" clId="{0E35FB26-DFE2-4E82-8A5E-B17C0F7D6BAF}" dt="2023-06-15T15:53:08.280" v="158" actId="47"/>
        <pc:sldMkLst>
          <pc:docMk/>
          <pc:sldMk cId="1201174835" sldId="28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96513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2982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7442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509066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1320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697537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900869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27391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3453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84632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7D8FC0-A7D3-4D8C-9565-BB70E82777D9}"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71483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7D8FC0-A7D3-4D8C-9565-BB70E82777D9}" type="datetimeFigureOut">
              <a:rPr lang="en-IN" smtClean="0"/>
              <a:t>17-06-2023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81907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7D8FC0-A7D3-4D8C-9565-BB70E82777D9}" type="datetimeFigureOut">
              <a:rPr lang="en-IN" smtClean="0"/>
              <a:t>17-06-2023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98784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8FC0-A7D3-4D8C-9565-BB70E82777D9}" type="datetimeFigureOut">
              <a:rPr lang="en-IN" smtClean="0"/>
              <a:t>17-06-2023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4110549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8FC0-A7D3-4D8C-9565-BB70E82777D9}"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58646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7D8FC0-A7D3-4D8C-9565-BB70E82777D9}"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77716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7D8FC0-A7D3-4D8C-9565-BB70E82777D9}" type="datetimeFigureOut">
              <a:rPr lang="en-IN" smtClean="0"/>
              <a:t>17-06-2023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31CD10-AB2E-42B4-9054-1324CC94B42D}" type="slidenum">
              <a:rPr lang="en-IN" smtClean="0"/>
              <a:t>‹#›</a:t>
            </a:fld>
            <a:endParaRPr lang="en-IN"/>
          </a:p>
        </p:txBody>
      </p:sp>
    </p:spTree>
    <p:extLst>
      <p:ext uri="{BB962C8B-B14F-4D97-AF65-F5344CB8AC3E}">
        <p14:creationId xmlns:p14="http://schemas.microsoft.com/office/powerpoint/2010/main" val="11186578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DE7E36-812F-F315-28F4-8F07538A3688}"/>
              </a:ext>
            </a:extLst>
          </p:cNvPr>
          <p:cNvSpPr>
            <a:spLocks noGrp="1"/>
          </p:cNvSpPr>
          <p:nvPr>
            <p:ph type="subTitle" idx="1"/>
          </p:nvPr>
        </p:nvSpPr>
        <p:spPr>
          <a:xfrm>
            <a:off x="306072" y="2852557"/>
            <a:ext cx="9829470" cy="2325932"/>
          </a:xfrm>
        </p:spPr>
        <p:txBody>
          <a:bodyPr>
            <a:normAutofit/>
          </a:bodyPr>
          <a:lstStyle/>
          <a:p>
            <a:r>
              <a:rPr lang="en-US" sz="6500" dirty="0">
                <a:ln w="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rPr>
              <a:t>CAPSTONE</a:t>
            </a:r>
            <a:r>
              <a:rPr lang="en-US" sz="6500" b="0" cap="none" spc="0" dirty="0">
                <a:ln w="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rPr>
              <a:t> PRESENTATION</a:t>
            </a:r>
            <a:endParaRPr lang="en-IN" sz="5400" dirty="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endParaRPr>
          </a:p>
        </p:txBody>
      </p:sp>
      <p:sp>
        <p:nvSpPr>
          <p:cNvPr id="5" name="Title 4">
            <a:extLst>
              <a:ext uri="{FF2B5EF4-FFF2-40B4-BE49-F238E27FC236}">
                <a16:creationId xmlns:a16="http://schemas.microsoft.com/office/drawing/2014/main" id="{AC4B005F-5596-8778-6A70-D8FA06D5B1C0}"/>
              </a:ext>
            </a:extLst>
          </p:cNvPr>
          <p:cNvSpPr>
            <a:spLocks noGrp="1"/>
          </p:cNvSpPr>
          <p:nvPr>
            <p:ph type="ctrTitle"/>
          </p:nvPr>
        </p:nvSpPr>
        <p:spPr>
          <a:xfrm>
            <a:off x="1264471" y="361130"/>
            <a:ext cx="7766936" cy="1646302"/>
          </a:xfrm>
        </p:spPr>
        <p:txBody>
          <a:bodyPr/>
          <a:lstStyle/>
          <a:p>
            <a:pPr algn="l"/>
            <a:r>
              <a:rPr lang="en-IN" dirty="0"/>
              <a:t>	</a:t>
            </a:r>
          </a:p>
        </p:txBody>
      </p:sp>
      <p:sp>
        <p:nvSpPr>
          <p:cNvPr id="6" name="Title 1">
            <a:extLst>
              <a:ext uri="{FF2B5EF4-FFF2-40B4-BE49-F238E27FC236}">
                <a16:creationId xmlns:a16="http://schemas.microsoft.com/office/drawing/2014/main" id="{814D4942-A5E1-69EB-C985-64D654389E3F}"/>
              </a:ext>
            </a:extLst>
          </p:cNvPr>
          <p:cNvSpPr txBox="1">
            <a:spLocks/>
          </p:cNvSpPr>
          <p:nvPr/>
        </p:nvSpPr>
        <p:spPr>
          <a:xfrm>
            <a:off x="872742" y="279921"/>
            <a:ext cx="8696130"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b="1" dirty="0">
                <a:ln w="13462">
                  <a:solidFill>
                    <a:schemeClr val="bg1"/>
                  </a:solidFill>
                  <a:prstDash val="solid"/>
                </a:ln>
                <a:solidFill>
                  <a:schemeClr val="accent2">
                    <a:lumMod val="50000"/>
                  </a:schemeClr>
                </a:solidFill>
                <a:effectLst>
                  <a:outerShdw blurRad="38100" dist="38100" dir="2700000" algn="tl">
                    <a:srgbClr val="000000">
                      <a:alpha val="43137"/>
                    </a:srgbClr>
                  </a:outerShdw>
                </a:effectLst>
              </a:rPr>
              <a:t>PGP-DSE-JUL-2022</a:t>
            </a:r>
            <a:endParaRPr lang="en-IN" sz="6000"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465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39DC91-75E2-FEEC-A644-6DC9B46C86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182" y="1247125"/>
            <a:ext cx="4287520" cy="2700034"/>
          </a:xfrm>
        </p:spPr>
      </p:pic>
      <p:pic>
        <p:nvPicPr>
          <p:cNvPr id="2" name="Content Placeholder 4">
            <a:extLst>
              <a:ext uri="{FF2B5EF4-FFF2-40B4-BE49-F238E27FC236}">
                <a16:creationId xmlns:a16="http://schemas.microsoft.com/office/drawing/2014/main" id="{7AD77797-8764-DF47-90B7-5AE132B2B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708" y="1291212"/>
            <a:ext cx="4686203" cy="2700034"/>
          </a:xfrm>
          <a:prstGeom prst="rect">
            <a:avLst/>
          </a:prstGeom>
        </p:spPr>
      </p:pic>
      <p:pic>
        <p:nvPicPr>
          <p:cNvPr id="3" name="Content Placeholder 8">
            <a:extLst>
              <a:ext uri="{FF2B5EF4-FFF2-40B4-BE49-F238E27FC236}">
                <a16:creationId xmlns:a16="http://schemas.microsoft.com/office/drawing/2014/main" id="{543A51DA-D4DB-71A8-B677-8F2BA5B6D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680" y="4038628"/>
            <a:ext cx="4226028" cy="2733012"/>
          </a:xfrm>
          <a:prstGeom prst="rect">
            <a:avLst/>
          </a:prstGeom>
        </p:spPr>
      </p:pic>
      <p:pic>
        <p:nvPicPr>
          <p:cNvPr id="4" name="Content Placeholder 4">
            <a:extLst>
              <a:ext uri="{FF2B5EF4-FFF2-40B4-BE49-F238E27FC236}">
                <a16:creationId xmlns:a16="http://schemas.microsoft.com/office/drawing/2014/main" id="{D8650995-CC5D-1D46-BFFD-5684F01527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720" y="3991246"/>
            <a:ext cx="3817641" cy="2866754"/>
          </a:xfrm>
          <a:prstGeom prst="rect">
            <a:avLst/>
          </a:prstGeom>
        </p:spPr>
      </p:pic>
      <p:sp>
        <p:nvSpPr>
          <p:cNvPr id="8" name="Title 1">
            <a:extLst>
              <a:ext uri="{FF2B5EF4-FFF2-40B4-BE49-F238E27FC236}">
                <a16:creationId xmlns:a16="http://schemas.microsoft.com/office/drawing/2014/main" id="{CD7DFCB8-610E-94CB-9BB9-B304C8FEF88B}"/>
              </a:ext>
            </a:extLst>
          </p:cNvPr>
          <p:cNvSpPr>
            <a:spLocks noGrp="1"/>
          </p:cNvSpPr>
          <p:nvPr>
            <p:ph type="title"/>
          </p:nvPr>
        </p:nvSpPr>
        <p:spPr>
          <a:xfrm>
            <a:off x="697654" y="172720"/>
            <a:ext cx="8192346" cy="568960"/>
          </a:xfrm>
        </p:spPr>
        <p:txBody>
          <a:bodyPr>
            <a:noAutofit/>
          </a:bodyPr>
          <a:lstStyle/>
          <a:p>
            <a:r>
              <a:rPr lang="en-IN" sz="5400" dirty="0">
                <a:effectLst>
                  <a:outerShdw blurRad="38100" dist="38100" dir="2700000" algn="tl">
                    <a:srgbClr val="000000">
                      <a:alpha val="43137"/>
                    </a:srgbClr>
                  </a:outerShdw>
                </a:effectLst>
              </a:rPr>
              <a:t>				DATA ANALYSIS</a:t>
            </a:r>
          </a:p>
        </p:txBody>
      </p:sp>
    </p:spTree>
    <p:extLst>
      <p:ext uri="{BB962C8B-B14F-4D97-AF65-F5344CB8AC3E}">
        <p14:creationId xmlns:p14="http://schemas.microsoft.com/office/powerpoint/2010/main" val="169620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EB9A6F-B08F-0250-88CF-AD9B20C8E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9" y="1087079"/>
            <a:ext cx="4446476" cy="2733074"/>
          </a:xfrm>
        </p:spPr>
      </p:pic>
      <p:pic>
        <p:nvPicPr>
          <p:cNvPr id="2" name="Content Placeholder 4">
            <a:extLst>
              <a:ext uri="{FF2B5EF4-FFF2-40B4-BE49-F238E27FC236}">
                <a16:creationId xmlns:a16="http://schemas.microsoft.com/office/drawing/2014/main" id="{37BFFE97-0AED-AD11-EDFF-FEC46CFB0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9788" y="1087079"/>
            <a:ext cx="4283340" cy="2733074"/>
          </a:xfrm>
          <a:prstGeom prst="rect">
            <a:avLst/>
          </a:prstGeom>
        </p:spPr>
      </p:pic>
      <p:pic>
        <p:nvPicPr>
          <p:cNvPr id="3" name="Content Placeholder 4">
            <a:extLst>
              <a:ext uri="{FF2B5EF4-FFF2-40B4-BE49-F238E27FC236}">
                <a16:creationId xmlns:a16="http://schemas.microsoft.com/office/drawing/2014/main" id="{404A03F1-29F7-4137-EDB2-A02CE3EF5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946" y="3690529"/>
            <a:ext cx="5598368" cy="3167471"/>
          </a:xfrm>
          <a:prstGeom prst="rect">
            <a:avLst/>
          </a:prstGeom>
        </p:spPr>
      </p:pic>
      <p:sp>
        <p:nvSpPr>
          <p:cNvPr id="4" name="Title 1">
            <a:extLst>
              <a:ext uri="{FF2B5EF4-FFF2-40B4-BE49-F238E27FC236}">
                <a16:creationId xmlns:a16="http://schemas.microsoft.com/office/drawing/2014/main" id="{C7B1FD5B-288B-3ED6-67D9-34FB8D137D49}"/>
              </a:ext>
            </a:extLst>
          </p:cNvPr>
          <p:cNvSpPr>
            <a:spLocks noGrp="1"/>
          </p:cNvSpPr>
          <p:nvPr>
            <p:ph type="title"/>
          </p:nvPr>
        </p:nvSpPr>
        <p:spPr>
          <a:xfrm>
            <a:off x="650239" y="340360"/>
            <a:ext cx="6973146" cy="203200"/>
          </a:xfrm>
        </p:spPr>
        <p:txBody>
          <a:bodyPr>
            <a:noAutofit/>
          </a:bodyPr>
          <a:lstStyle/>
          <a:p>
            <a:r>
              <a:rPr lang="en-IN" sz="5400" dirty="0">
                <a:effectLst>
                  <a:outerShdw blurRad="38100" dist="38100" dir="2700000" algn="tl">
                    <a:srgbClr val="000000">
                      <a:alpha val="43137"/>
                    </a:srgbClr>
                  </a:outerShdw>
                </a:effectLst>
              </a:rPr>
              <a:t>				DATA ANALYSIS</a:t>
            </a:r>
          </a:p>
        </p:txBody>
      </p:sp>
    </p:spTree>
    <p:extLst>
      <p:ext uri="{BB962C8B-B14F-4D97-AF65-F5344CB8AC3E}">
        <p14:creationId xmlns:p14="http://schemas.microsoft.com/office/powerpoint/2010/main" val="1629859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3F4C08-392A-2330-77D2-A3B2B55054A6}"/>
              </a:ext>
            </a:extLst>
          </p:cNvPr>
          <p:cNvPicPr>
            <a:picLocks noChangeAspect="1"/>
          </p:cNvPicPr>
          <p:nvPr/>
        </p:nvPicPr>
        <p:blipFill>
          <a:blip r:embed="rId2"/>
          <a:stretch>
            <a:fillRect/>
          </a:stretch>
        </p:blipFill>
        <p:spPr>
          <a:xfrm>
            <a:off x="1574165" y="1424622"/>
            <a:ext cx="5731510" cy="548005"/>
          </a:xfrm>
          <a:prstGeom prst="rect">
            <a:avLst/>
          </a:prstGeom>
        </p:spPr>
      </p:pic>
      <p:pic>
        <p:nvPicPr>
          <p:cNvPr id="8" name="Picture 7">
            <a:extLst>
              <a:ext uri="{FF2B5EF4-FFF2-40B4-BE49-F238E27FC236}">
                <a16:creationId xmlns:a16="http://schemas.microsoft.com/office/drawing/2014/main" id="{E110B10B-5C3A-953A-9EEA-7A652000F92F}"/>
              </a:ext>
            </a:extLst>
          </p:cNvPr>
          <p:cNvPicPr>
            <a:picLocks noChangeAspect="1"/>
          </p:cNvPicPr>
          <p:nvPr/>
        </p:nvPicPr>
        <p:blipFill>
          <a:blip r:embed="rId3"/>
          <a:stretch>
            <a:fillRect/>
          </a:stretch>
        </p:blipFill>
        <p:spPr>
          <a:xfrm>
            <a:off x="1574165" y="2223135"/>
            <a:ext cx="5731510" cy="2919730"/>
          </a:xfrm>
          <a:prstGeom prst="rect">
            <a:avLst/>
          </a:prstGeom>
        </p:spPr>
      </p:pic>
      <p:sp>
        <p:nvSpPr>
          <p:cNvPr id="9" name="Title 1">
            <a:extLst>
              <a:ext uri="{FF2B5EF4-FFF2-40B4-BE49-F238E27FC236}">
                <a16:creationId xmlns:a16="http://schemas.microsoft.com/office/drawing/2014/main" id="{CD45E8D8-C4AD-DA8A-B7DF-4DF58C8A7221}"/>
              </a:ext>
            </a:extLst>
          </p:cNvPr>
          <p:cNvSpPr txBox="1">
            <a:spLocks/>
          </p:cNvSpPr>
          <p:nvPr/>
        </p:nvSpPr>
        <p:spPr>
          <a:xfrm>
            <a:off x="540174" y="426720"/>
            <a:ext cx="8791786" cy="889000"/>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DATA PREPROCESSING FOR MODEL BUILDING</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3836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2C9D2D-A9CA-2307-B235-15D31EE3BC08}"/>
              </a:ext>
            </a:extLst>
          </p:cNvPr>
          <p:cNvPicPr>
            <a:picLocks noChangeAspect="1"/>
          </p:cNvPicPr>
          <p:nvPr/>
        </p:nvPicPr>
        <p:blipFill>
          <a:blip r:embed="rId2"/>
          <a:stretch>
            <a:fillRect/>
          </a:stretch>
        </p:blipFill>
        <p:spPr>
          <a:xfrm>
            <a:off x="4464299" y="336501"/>
            <a:ext cx="4685137" cy="2909953"/>
          </a:xfrm>
          <a:prstGeom prst="rect">
            <a:avLst/>
          </a:prstGeom>
        </p:spPr>
      </p:pic>
      <p:pic>
        <p:nvPicPr>
          <p:cNvPr id="6" name="Picture 5">
            <a:extLst>
              <a:ext uri="{FF2B5EF4-FFF2-40B4-BE49-F238E27FC236}">
                <a16:creationId xmlns:a16="http://schemas.microsoft.com/office/drawing/2014/main" id="{74DD4153-1AA1-829A-EB8B-B316A719AA9B}"/>
              </a:ext>
            </a:extLst>
          </p:cNvPr>
          <p:cNvPicPr>
            <a:picLocks noChangeAspect="1"/>
          </p:cNvPicPr>
          <p:nvPr/>
        </p:nvPicPr>
        <p:blipFill>
          <a:blip r:embed="rId3"/>
          <a:stretch>
            <a:fillRect/>
          </a:stretch>
        </p:blipFill>
        <p:spPr>
          <a:xfrm>
            <a:off x="587028" y="3765284"/>
            <a:ext cx="5132637" cy="2756215"/>
          </a:xfrm>
          <a:prstGeom prst="rect">
            <a:avLst/>
          </a:prstGeom>
        </p:spPr>
      </p:pic>
      <p:sp>
        <p:nvSpPr>
          <p:cNvPr id="7" name="Title 1">
            <a:extLst>
              <a:ext uri="{FF2B5EF4-FFF2-40B4-BE49-F238E27FC236}">
                <a16:creationId xmlns:a16="http://schemas.microsoft.com/office/drawing/2014/main" id="{30E741A8-4D50-82D7-BF9C-98EFC0644CD2}"/>
              </a:ext>
            </a:extLst>
          </p:cNvPr>
          <p:cNvSpPr txBox="1">
            <a:spLocks/>
          </p:cNvSpPr>
          <p:nvPr/>
        </p:nvSpPr>
        <p:spPr>
          <a:xfrm>
            <a:off x="996395" y="1069289"/>
            <a:ext cx="3574626" cy="72218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SKEWNESS</a:t>
            </a:r>
            <a:endParaRPr lang="en-IN" sz="5400" dirty="0">
              <a:effectLst>
                <a:outerShdw blurRad="38100" dist="38100" dir="2700000" algn="tl">
                  <a:srgbClr val="000000">
                    <a:alpha val="43137"/>
                  </a:srgbClr>
                </a:outerShdw>
              </a:effectLst>
            </a:endParaRPr>
          </a:p>
        </p:txBody>
      </p:sp>
      <p:sp>
        <p:nvSpPr>
          <p:cNvPr id="8" name="Title 1">
            <a:extLst>
              <a:ext uri="{FF2B5EF4-FFF2-40B4-BE49-F238E27FC236}">
                <a16:creationId xmlns:a16="http://schemas.microsoft.com/office/drawing/2014/main" id="{83544DE3-1650-CD0B-921C-9FEA8226CC79}"/>
              </a:ext>
            </a:extLst>
          </p:cNvPr>
          <p:cNvSpPr txBox="1">
            <a:spLocks/>
          </p:cNvSpPr>
          <p:nvPr/>
        </p:nvSpPr>
        <p:spPr>
          <a:xfrm>
            <a:off x="5857644" y="3904636"/>
            <a:ext cx="3574626" cy="152578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dirty="0">
                <a:effectLst>
                  <a:outerShdw blurRad="38100" dist="38100" dir="2700000" algn="tl">
                    <a:srgbClr val="000000">
                      <a:alpha val="43137"/>
                    </a:srgbClr>
                  </a:outerShdw>
                </a:effectLst>
              </a:rPr>
              <a:t>STATISTICAL TEST</a:t>
            </a:r>
            <a:endParaRPr lang="en-IN"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8232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080E2C-637B-0C8B-2244-E581AC12772B}"/>
              </a:ext>
            </a:extLst>
          </p:cNvPr>
          <p:cNvPicPr>
            <a:picLocks noChangeAspect="1"/>
          </p:cNvPicPr>
          <p:nvPr/>
        </p:nvPicPr>
        <p:blipFill>
          <a:blip r:embed="rId2"/>
          <a:stretch>
            <a:fillRect/>
          </a:stretch>
        </p:blipFill>
        <p:spPr>
          <a:xfrm>
            <a:off x="4063047" y="142875"/>
            <a:ext cx="5000625" cy="6572250"/>
          </a:xfrm>
          <a:prstGeom prst="rect">
            <a:avLst/>
          </a:prstGeom>
        </p:spPr>
      </p:pic>
      <p:sp>
        <p:nvSpPr>
          <p:cNvPr id="5" name="Title 1">
            <a:extLst>
              <a:ext uri="{FF2B5EF4-FFF2-40B4-BE49-F238E27FC236}">
                <a16:creationId xmlns:a16="http://schemas.microsoft.com/office/drawing/2014/main" id="{2A89C5A3-8DFE-D393-07B7-7A22360D47C4}"/>
              </a:ext>
            </a:extLst>
          </p:cNvPr>
          <p:cNvSpPr txBox="1">
            <a:spLocks/>
          </p:cNvSpPr>
          <p:nvPr/>
        </p:nvSpPr>
        <p:spPr>
          <a:xfrm>
            <a:off x="489374" y="640080"/>
            <a:ext cx="3432386" cy="599440"/>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BASE MODEL</a:t>
            </a:r>
            <a:endParaRPr lang="en-IN" sz="5400"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D33EEEB0-3893-791C-02D7-2A995BDB627B}"/>
              </a:ext>
            </a:extLst>
          </p:cNvPr>
          <p:cNvSpPr txBox="1"/>
          <p:nvPr/>
        </p:nvSpPr>
        <p:spPr>
          <a:xfrm>
            <a:off x="369887" y="1736229"/>
            <a:ext cx="3693160" cy="3385542"/>
          </a:xfrm>
          <a:prstGeom prst="rect">
            <a:avLst/>
          </a:prstGeom>
          <a:noFill/>
        </p:spPr>
        <p:txBody>
          <a:bodyPr wrap="square" rtlCol="0">
            <a:spAutoFit/>
          </a:bodyPr>
          <a:lstStyle/>
          <a:p>
            <a:r>
              <a:rPr lang="en-IN" sz="1600" dirty="0"/>
              <a:t>Inference of base model</a:t>
            </a:r>
          </a:p>
          <a:p>
            <a:endParaRPr lang="en-IN" sz="1600" dirty="0"/>
          </a:p>
          <a:p>
            <a:pPr marL="285750" indent="-285750">
              <a:buFont typeface="Arial" panose="020B0604020202020204" pitchFamily="34" charset="0"/>
              <a:buChar char="•"/>
            </a:pPr>
            <a:r>
              <a:rPr lang="en-IN" sz="1600" dirty="0"/>
              <a:t>R-squared – 0.86 (Good Score)</a:t>
            </a:r>
          </a:p>
          <a:p>
            <a:pPr marL="285750" indent="-285750">
              <a:buFont typeface="Arial" panose="020B0604020202020204" pitchFamily="34" charset="0"/>
              <a:buChar char="•"/>
            </a:pPr>
            <a:r>
              <a:rPr lang="en-IN" sz="1600" dirty="0"/>
              <a:t>Durbin-Watson – 1.99 (No Autocorrelation)</a:t>
            </a:r>
          </a:p>
          <a:p>
            <a:pPr marL="285750" indent="-285750">
              <a:buFont typeface="Arial" panose="020B0604020202020204" pitchFamily="34" charset="0"/>
              <a:buChar char="•"/>
            </a:pPr>
            <a:r>
              <a:rPr lang="en-IN" sz="1600" dirty="0"/>
              <a:t>Cond No – 160 (Low Multicollinearity)</a:t>
            </a:r>
          </a:p>
          <a:p>
            <a:pPr marL="285750" indent="-285750">
              <a:buFont typeface="Arial" panose="020B0604020202020204" pitchFamily="34" charset="0"/>
              <a:buChar char="•"/>
            </a:pPr>
            <a:r>
              <a:rPr lang="en-IN" sz="1600" dirty="0"/>
              <a:t>P-Value – less than 0.05(All variables are significant)</a:t>
            </a:r>
          </a:p>
          <a:p>
            <a:endParaRPr lang="en-IN" sz="1600" dirty="0"/>
          </a:p>
          <a:p>
            <a:r>
              <a:rPr lang="en-IN" sz="1600" dirty="0"/>
              <a:t>From the above Score our Model is fitted perfectly. </a:t>
            </a:r>
          </a:p>
          <a:p>
            <a:r>
              <a:rPr lang="en-IN" dirty="0"/>
              <a:t> </a:t>
            </a:r>
          </a:p>
        </p:txBody>
      </p:sp>
    </p:spTree>
    <p:extLst>
      <p:ext uri="{BB962C8B-B14F-4D97-AF65-F5344CB8AC3E}">
        <p14:creationId xmlns:p14="http://schemas.microsoft.com/office/powerpoint/2010/main" val="388178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974A7F-A46D-E7F8-FC05-6D4EF48F2886}"/>
              </a:ext>
            </a:extLst>
          </p:cNvPr>
          <p:cNvPicPr>
            <a:picLocks noChangeAspect="1"/>
          </p:cNvPicPr>
          <p:nvPr/>
        </p:nvPicPr>
        <p:blipFill>
          <a:blip r:embed="rId2"/>
          <a:stretch>
            <a:fillRect/>
          </a:stretch>
        </p:blipFill>
        <p:spPr>
          <a:xfrm>
            <a:off x="662094" y="1530984"/>
            <a:ext cx="7264306" cy="4270376"/>
          </a:xfrm>
          <a:prstGeom prst="rect">
            <a:avLst/>
          </a:prstGeom>
        </p:spPr>
      </p:pic>
      <p:sp>
        <p:nvSpPr>
          <p:cNvPr id="5" name="Title 1">
            <a:extLst>
              <a:ext uri="{FF2B5EF4-FFF2-40B4-BE49-F238E27FC236}">
                <a16:creationId xmlns:a16="http://schemas.microsoft.com/office/drawing/2014/main" id="{938CED0A-71E9-DB59-7FC9-A7EF53E0E7AF}"/>
              </a:ext>
            </a:extLst>
          </p:cNvPr>
          <p:cNvSpPr txBox="1">
            <a:spLocks/>
          </p:cNvSpPr>
          <p:nvPr/>
        </p:nvSpPr>
        <p:spPr>
          <a:xfrm>
            <a:off x="662093" y="685800"/>
            <a:ext cx="8715171" cy="685800"/>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FITTING MULTIPLE REGRESSION MODEL</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55209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ABEB74-02B4-A702-7C4F-7FF3C17C017B}"/>
              </a:ext>
            </a:extLst>
          </p:cNvPr>
          <p:cNvSpPr txBox="1"/>
          <p:nvPr/>
        </p:nvSpPr>
        <p:spPr>
          <a:xfrm>
            <a:off x="633722" y="1300480"/>
            <a:ext cx="9126097" cy="5239896"/>
          </a:xfrm>
          <a:prstGeom prst="rect">
            <a:avLst/>
          </a:prstGeom>
          <a:noFill/>
        </p:spPr>
        <p:txBody>
          <a:bodyPr wrap="square" rtlCol="0">
            <a:spAutoFit/>
          </a:bodyPr>
          <a:lstStyle/>
          <a:p>
            <a:pPr marR="126365" algn="just">
              <a:lnSpc>
                <a:spcPct val="150000"/>
              </a:lnSpc>
            </a:pPr>
            <a:r>
              <a:rPr lang="en-GB" sz="1200" dirty="0">
                <a:effectLst/>
                <a:latin typeface="Calibri" panose="020F0502020204030204" pitchFamily="34" charset="0"/>
                <a:ea typeface="Times New Roman" panose="02020603050405020304" pitchFamily="18" charset="0"/>
              </a:rPr>
              <a:t>Based on the Above information, the random forest regression model seems to have achieved excellent performance based on several evaluation metrics:</a:t>
            </a:r>
            <a:endParaRPr lang="en-IN" sz="1200" dirty="0">
              <a:effectLst/>
              <a:latin typeface="Times New Roman" panose="02020603050405020304" pitchFamily="18" charset="0"/>
              <a:ea typeface="Times New Roman" panose="02020603050405020304" pitchFamily="18" charset="0"/>
            </a:endParaRPr>
          </a:p>
          <a:p>
            <a:pPr marR="126365" algn="just">
              <a:lnSpc>
                <a:spcPct val="150000"/>
              </a:lnSpc>
            </a:pPr>
            <a:r>
              <a:rPr lang="en-GB" sz="1200" b="1" u="sng" dirty="0">
                <a:effectLst/>
                <a:latin typeface="Calibri" panose="020F0502020204030204" pitchFamily="34" charset="0"/>
                <a:ea typeface="Times New Roman" panose="02020603050405020304" pitchFamily="18" charset="0"/>
              </a:rPr>
              <a:t>1. R-squared</a:t>
            </a:r>
            <a:r>
              <a:rPr lang="en-GB" sz="1200" dirty="0">
                <a:effectLst/>
                <a:latin typeface="Calibri" panose="020F0502020204030204" pitchFamily="34" charset="0"/>
                <a:ea typeface="Times New Roman" panose="02020603050405020304" pitchFamily="18" charset="0"/>
              </a:rPr>
              <a:t>: The R-squared value of 0.99916 indicates that the model explains approximately 99.916% of the variance in the target variable. A high R-squared value suggests that the model fits the data very well, and the majority of the variability in the target variable is captured by the model.</a:t>
            </a:r>
            <a:endParaRPr lang="en-IN" sz="1200" dirty="0">
              <a:effectLst/>
              <a:latin typeface="Times New Roman" panose="02020603050405020304" pitchFamily="18" charset="0"/>
              <a:ea typeface="Times New Roman" panose="02020603050405020304" pitchFamily="18" charset="0"/>
            </a:endParaRPr>
          </a:p>
          <a:p>
            <a:pPr marR="126365" algn="just">
              <a:lnSpc>
                <a:spcPct val="150000"/>
              </a:lnSpc>
            </a:pPr>
            <a:r>
              <a:rPr lang="en-GB" sz="1200" b="1" u="sng" dirty="0">
                <a:effectLst/>
                <a:latin typeface="Calibri" panose="020F0502020204030204" pitchFamily="34" charset="0"/>
                <a:ea typeface="Times New Roman" panose="02020603050405020304" pitchFamily="18" charset="0"/>
              </a:rPr>
              <a:t>2. Adjusted R-squared</a:t>
            </a:r>
            <a:r>
              <a:rPr lang="en-GB" sz="1200" dirty="0">
                <a:effectLst/>
                <a:latin typeface="Calibri" panose="020F0502020204030204" pitchFamily="34" charset="0"/>
                <a:ea typeface="Times New Roman" panose="02020603050405020304" pitchFamily="18" charset="0"/>
              </a:rPr>
              <a:t>: The adjusted R-squared value of 0.99916 is identical to the R-squared value in this case. This suggests that the model contains no unnecessary variables or overfitting issues, as the adjusted R-squared is usually lower than the R-squared when there are excessive variables in the model.</a:t>
            </a:r>
            <a:endParaRPr lang="en-IN" sz="1200" dirty="0">
              <a:effectLst/>
              <a:latin typeface="Times New Roman" panose="02020603050405020304" pitchFamily="18" charset="0"/>
              <a:ea typeface="Times New Roman" panose="02020603050405020304" pitchFamily="18" charset="0"/>
            </a:endParaRPr>
          </a:p>
          <a:p>
            <a:pPr marR="126365" algn="just">
              <a:lnSpc>
                <a:spcPct val="150000"/>
              </a:lnSpc>
            </a:pPr>
            <a:r>
              <a:rPr lang="en-GB" sz="1200" b="1" u="sng" dirty="0">
                <a:effectLst/>
                <a:latin typeface="Calibri" panose="020F0502020204030204" pitchFamily="34" charset="0"/>
                <a:ea typeface="Times New Roman" panose="02020603050405020304" pitchFamily="18" charset="0"/>
              </a:rPr>
              <a:t>3. Test RMSE</a:t>
            </a:r>
            <a:r>
              <a:rPr lang="en-GB" sz="1200" dirty="0">
                <a:effectLst/>
                <a:latin typeface="Calibri" panose="020F0502020204030204" pitchFamily="34" charset="0"/>
                <a:ea typeface="Times New Roman" panose="02020603050405020304" pitchFamily="18" charset="0"/>
              </a:rPr>
              <a:t>: The test root mean squared error (RMSE) of 0.0332 indicates that, on average, the model's predictions have an error of approximately 0.0332 units when applied to unseen test data. A lower RMSE value suggests better predictive performance, so the provided RMSE value is relatively low.</a:t>
            </a:r>
            <a:endParaRPr lang="en-IN" sz="1200" dirty="0">
              <a:effectLst/>
              <a:latin typeface="Times New Roman" panose="02020603050405020304" pitchFamily="18" charset="0"/>
              <a:ea typeface="Times New Roman" panose="02020603050405020304" pitchFamily="18" charset="0"/>
            </a:endParaRPr>
          </a:p>
          <a:p>
            <a:pPr marR="126365" algn="just">
              <a:lnSpc>
                <a:spcPct val="150000"/>
              </a:lnSpc>
            </a:pPr>
            <a:r>
              <a:rPr lang="en-GB" sz="1200" b="1" u="sng" dirty="0">
                <a:effectLst/>
                <a:latin typeface="Calibri" panose="020F0502020204030204" pitchFamily="34" charset="0"/>
                <a:ea typeface="Times New Roman" panose="02020603050405020304" pitchFamily="18" charset="0"/>
              </a:rPr>
              <a:t>4. Train RMSE</a:t>
            </a:r>
            <a:r>
              <a:rPr lang="en-GB" sz="1200" dirty="0">
                <a:effectLst/>
                <a:latin typeface="Calibri" panose="020F0502020204030204" pitchFamily="34" charset="0"/>
                <a:ea typeface="Times New Roman" panose="02020603050405020304" pitchFamily="18" charset="0"/>
              </a:rPr>
              <a:t>: The train RMSE of 0.0289 represents the average error of the model's predictions on the training data. A lower train RMSE suggests that the model is fitting the training data well, with small discrepancies between the predicted values and the actual values.</a:t>
            </a:r>
            <a:endParaRPr lang="en-IN" sz="1200" dirty="0">
              <a:effectLst/>
              <a:latin typeface="Times New Roman" panose="02020603050405020304" pitchFamily="18" charset="0"/>
              <a:ea typeface="Times New Roman" panose="02020603050405020304" pitchFamily="18" charset="0"/>
            </a:endParaRPr>
          </a:p>
          <a:p>
            <a:pPr marR="126365" algn="just">
              <a:lnSpc>
                <a:spcPct val="150000"/>
              </a:lnSpc>
            </a:pPr>
            <a:r>
              <a:rPr lang="en-GB" sz="1200" b="1" u="sng" dirty="0">
                <a:effectLst/>
                <a:latin typeface="Calibri" panose="020F0502020204030204" pitchFamily="34" charset="0"/>
                <a:ea typeface="Times New Roman" panose="02020603050405020304" pitchFamily="18" charset="0"/>
              </a:rPr>
              <a:t>5. MAPE</a:t>
            </a:r>
            <a:r>
              <a:rPr lang="en-GB" sz="1200" dirty="0">
                <a:effectLst/>
                <a:latin typeface="Calibri" panose="020F0502020204030204" pitchFamily="34" charset="0"/>
                <a:ea typeface="Times New Roman" panose="02020603050405020304" pitchFamily="18" charset="0"/>
              </a:rPr>
              <a:t>: The Mean Absolute Percentage Error (MAPE) of 0.163 indicates the average percentage difference between the predicted and actual values. A lower MAPE indicates better accuracy, and the provided MAPE value is relatively low.</a:t>
            </a:r>
            <a:endParaRPr lang="en-IN" sz="1200" dirty="0">
              <a:effectLst/>
              <a:latin typeface="Times New Roman" panose="02020603050405020304" pitchFamily="18" charset="0"/>
              <a:ea typeface="Times New Roman" panose="02020603050405020304" pitchFamily="18" charset="0"/>
            </a:endParaRPr>
          </a:p>
          <a:p>
            <a:pPr marR="126365" algn="just">
              <a:lnSpc>
                <a:spcPct val="150000"/>
              </a:lnSpc>
            </a:pPr>
            <a:r>
              <a:rPr lang="en-GB" sz="1200" dirty="0">
                <a:effectLst/>
                <a:latin typeface="Calibri" panose="020F0502020204030204" pitchFamily="34" charset="0"/>
                <a:ea typeface="Times New Roman" panose="02020603050405020304" pitchFamily="18" charset="0"/>
              </a:rPr>
              <a:t>Based on these metrics, the random forest regression model appears to be performing exceptionally well, demonstrating a high level of accuracy and predictive power. </a:t>
            </a:r>
            <a:endParaRPr lang="en-IN" sz="1200" dirty="0">
              <a:effectLst/>
              <a:latin typeface="Times New Roman" panose="02020603050405020304" pitchFamily="18" charset="0"/>
              <a:ea typeface="Times New Roman" panose="02020603050405020304" pitchFamily="18" charset="0"/>
            </a:endParaRPr>
          </a:p>
          <a:p>
            <a:pPr marR="126365" algn="just">
              <a:lnSpc>
                <a:spcPct val="150000"/>
              </a:lnSpc>
            </a:pPr>
            <a:r>
              <a:rPr lang="en-GB" sz="1200" dirty="0">
                <a:effectLst/>
                <a:latin typeface="Calibri" panose="020F0502020204030204" pitchFamily="34" charset="0"/>
                <a:ea typeface="Times New Roman" panose="02020603050405020304" pitchFamily="18" charset="0"/>
              </a:rPr>
              <a:t>Hence </a:t>
            </a:r>
            <a:r>
              <a:rPr lang="en-GB" sz="1200" b="1" dirty="0">
                <a:effectLst/>
                <a:latin typeface="Calibri" panose="020F0502020204030204" pitchFamily="34" charset="0"/>
                <a:ea typeface="Times New Roman" panose="02020603050405020304" pitchFamily="18" charset="0"/>
              </a:rPr>
              <a:t>RANDOM FOREST REGRESSOR </a:t>
            </a:r>
            <a:r>
              <a:rPr lang="en-GB" sz="1200" dirty="0">
                <a:effectLst/>
                <a:latin typeface="Calibri" panose="020F0502020204030204" pitchFamily="34" charset="0"/>
                <a:ea typeface="Times New Roman" panose="02020603050405020304" pitchFamily="18" charset="0"/>
              </a:rPr>
              <a:t>is predicting </a:t>
            </a:r>
            <a:r>
              <a:rPr lang="en-GB" sz="1200" b="1" dirty="0">
                <a:effectLst/>
                <a:latin typeface="Calibri" panose="020F0502020204030204" pitchFamily="34" charset="0"/>
                <a:ea typeface="Times New Roman" panose="02020603050405020304" pitchFamily="18" charset="0"/>
              </a:rPr>
              <a:t>‘Volume sold litre’  </a:t>
            </a:r>
            <a:r>
              <a:rPr lang="en-GB" sz="1200" dirty="0">
                <a:effectLst/>
                <a:latin typeface="Calibri" panose="020F0502020204030204" pitchFamily="34" charset="0"/>
                <a:ea typeface="Times New Roman" panose="02020603050405020304" pitchFamily="18" charset="0"/>
              </a:rPr>
              <a:t>well compared to other Regression model.</a:t>
            </a:r>
            <a:endParaRPr lang="en-IN" sz="1200" dirty="0">
              <a:effectLst/>
              <a:latin typeface="Times New Roman" panose="02020603050405020304" pitchFamily="18" charset="0"/>
              <a:ea typeface="Times New Roman" panose="02020603050405020304" pitchFamily="18" charset="0"/>
            </a:endParaRPr>
          </a:p>
          <a:p>
            <a:endParaRPr lang="en-IN" sz="1050" dirty="0"/>
          </a:p>
        </p:txBody>
      </p:sp>
      <p:sp>
        <p:nvSpPr>
          <p:cNvPr id="8" name="Title 1">
            <a:extLst>
              <a:ext uri="{FF2B5EF4-FFF2-40B4-BE49-F238E27FC236}">
                <a16:creationId xmlns:a16="http://schemas.microsoft.com/office/drawing/2014/main" id="{DCDD3CDA-699C-9334-2441-17624873E84C}"/>
              </a:ext>
            </a:extLst>
          </p:cNvPr>
          <p:cNvSpPr txBox="1">
            <a:spLocks/>
          </p:cNvSpPr>
          <p:nvPr/>
        </p:nvSpPr>
        <p:spPr>
          <a:xfrm>
            <a:off x="662094" y="685800"/>
            <a:ext cx="7526866" cy="614680"/>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effectLst>
                  <a:outerShdw blurRad="38100" dist="38100" dir="2700000" algn="tl">
                    <a:srgbClr val="000000">
                      <a:alpha val="43137"/>
                    </a:srgbClr>
                  </a:outerShdw>
                </a:effectLst>
              </a:rPr>
              <a:t>CONCLUSION</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417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1919-6573-26DF-1AD2-B091E9B461D5}"/>
              </a:ext>
            </a:extLst>
          </p:cNvPr>
          <p:cNvSpPr>
            <a:spLocks noGrp="1"/>
          </p:cNvSpPr>
          <p:nvPr>
            <p:ph type="title"/>
          </p:nvPr>
        </p:nvSpPr>
        <p:spPr/>
        <p:txBody>
          <a:bodyPr/>
          <a:lstStyle/>
          <a:p>
            <a:r>
              <a:rPr lang="en-IN" dirty="0"/>
              <a:t>						</a:t>
            </a:r>
            <a:r>
              <a:rPr lang="en-IN" sz="5400" dirty="0">
                <a:effectLst>
                  <a:outerShdw blurRad="38100" dist="38100" dir="2700000" algn="tl">
                    <a:srgbClr val="000000">
                      <a:alpha val="43137"/>
                    </a:srgbClr>
                  </a:outerShdw>
                </a:effectLst>
              </a:rPr>
              <a:t>ABSTRACT</a:t>
            </a:r>
          </a:p>
        </p:txBody>
      </p:sp>
      <p:sp>
        <p:nvSpPr>
          <p:cNvPr id="3" name="Content Placeholder 2">
            <a:extLst>
              <a:ext uri="{FF2B5EF4-FFF2-40B4-BE49-F238E27FC236}">
                <a16:creationId xmlns:a16="http://schemas.microsoft.com/office/drawing/2014/main" id="{0A822289-7AB5-9AA9-E5E9-29CABAFAB087}"/>
              </a:ext>
            </a:extLst>
          </p:cNvPr>
          <p:cNvSpPr>
            <a:spLocks noGrp="1"/>
          </p:cNvSpPr>
          <p:nvPr>
            <p:ph idx="1"/>
          </p:nvPr>
        </p:nvSpPr>
        <p:spPr>
          <a:xfrm>
            <a:off x="1324946" y="1707502"/>
            <a:ext cx="8098345" cy="4651101"/>
          </a:xfrm>
        </p:spPr>
        <p:txBody>
          <a:bodyPr anchor="ctr">
            <a:normAutofit fontScale="70000" lnSpcReduction="20000"/>
          </a:bodyPr>
          <a:lstStyle/>
          <a:p>
            <a:pPr>
              <a:buFont typeface="Wingdings" panose="05000000000000000000" pitchFamily="2" charset="2"/>
              <a:buChar char="Ø"/>
            </a:pPr>
            <a:r>
              <a:rPr lang="en-US" sz="1800" b="1" u="none" strike="noStrike" baseline="0" dirty="0">
                <a:solidFill>
                  <a:srgbClr val="021803"/>
                </a:solidFill>
                <a:latin typeface="Proxima Nova"/>
              </a:rPr>
              <a:t>BATCH DETAILS 	                   DSE – JUL 2022 (ONLINE) </a:t>
            </a:r>
          </a:p>
          <a:p>
            <a:pPr marL="0" indent="0">
              <a:buNone/>
            </a:pPr>
            <a:r>
              <a:rPr lang="en-US" sz="1800" b="1" u="none" strike="noStrike" baseline="0" dirty="0">
                <a:solidFill>
                  <a:srgbClr val="021803"/>
                </a:solidFill>
                <a:latin typeface="Proxima Nova"/>
              </a:rPr>
              <a:t>	</a:t>
            </a:r>
          </a:p>
          <a:p>
            <a:pPr>
              <a:buFont typeface="Wingdings" panose="05000000000000000000" pitchFamily="2" charset="2"/>
              <a:buChar char="Ø"/>
            </a:pPr>
            <a:r>
              <a:rPr lang="en-IN" sz="1800" b="1" u="none" strike="noStrike" baseline="0" dirty="0">
                <a:solidFill>
                  <a:srgbClr val="021803"/>
                </a:solidFill>
                <a:latin typeface="Proxima Nova"/>
              </a:rPr>
              <a:t>TEAM MEMBERS 	         		</a:t>
            </a:r>
            <a:r>
              <a:rPr lang="en-IN" sz="1800" b="1" dirty="0">
                <a:solidFill>
                  <a:srgbClr val="021803"/>
                </a:solidFill>
                <a:latin typeface="Proxima Nova"/>
              </a:rPr>
              <a:t>NANDAKUMAR A K , SWETHA R VE , NARASHIMMHAN R S , </a:t>
            </a:r>
          </a:p>
          <a:p>
            <a:pPr marL="0" indent="0">
              <a:buNone/>
            </a:pPr>
            <a:r>
              <a:rPr lang="en-IN" sz="1800" b="1" dirty="0">
                <a:solidFill>
                  <a:srgbClr val="021803"/>
                </a:solidFill>
                <a:latin typeface="Proxima Nova"/>
              </a:rPr>
              <a:t>						JEEVA ANAND B , MUTHURAMPANDIAN R</a:t>
            </a:r>
            <a:endParaRPr lang="en-IN" sz="1800" b="1" u="none" strike="noStrike" baseline="0" dirty="0">
              <a:solidFill>
                <a:srgbClr val="021803"/>
              </a:solidFill>
              <a:latin typeface="Proxima Nova"/>
            </a:endParaRPr>
          </a:p>
          <a:p>
            <a:pPr marL="0" indent="0">
              <a:buNone/>
            </a:pPr>
            <a:endParaRPr lang="en-IN" sz="1800" b="1" u="none" strike="noStrike" baseline="0" dirty="0">
              <a:solidFill>
                <a:srgbClr val="021803"/>
              </a:solidFill>
              <a:latin typeface="Proxima Nova"/>
            </a:endParaRPr>
          </a:p>
          <a:p>
            <a:pPr>
              <a:buFont typeface="Wingdings" panose="05000000000000000000" pitchFamily="2" charset="2"/>
              <a:buChar char="Ø"/>
            </a:pPr>
            <a:r>
              <a:rPr lang="en-US" sz="1800" b="1" u="none" strike="noStrike" baseline="0" dirty="0">
                <a:solidFill>
                  <a:srgbClr val="021803"/>
                </a:solidFill>
                <a:latin typeface="Proxima Nova"/>
              </a:rPr>
              <a:t>DOMAIN OF PROJECT 	   	SALES ANALYTICS</a:t>
            </a:r>
          </a:p>
          <a:p>
            <a:pPr marL="0" indent="0">
              <a:buNone/>
            </a:pPr>
            <a:endParaRPr lang="en-US" sz="1800" b="1" u="none" strike="noStrike" baseline="0" dirty="0">
              <a:solidFill>
                <a:srgbClr val="021803"/>
              </a:solidFill>
              <a:latin typeface="Proxima Nova"/>
            </a:endParaRPr>
          </a:p>
          <a:p>
            <a:pPr>
              <a:buFont typeface="Wingdings" panose="05000000000000000000" pitchFamily="2" charset="2"/>
              <a:buChar char="Ø"/>
            </a:pPr>
            <a:r>
              <a:rPr lang="en-US" sz="1800" b="1" u="none" strike="noStrike" baseline="0" dirty="0">
                <a:solidFill>
                  <a:srgbClr val="021803"/>
                </a:solidFill>
                <a:latin typeface="Proxima Nova"/>
              </a:rPr>
              <a:t>PROPOSED PROJECT TITLE 	</a:t>
            </a:r>
            <a:r>
              <a:rPr lang="en-IN" sz="1800" b="1" dirty="0">
                <a:solidFill>
                  <a:srgbClr val="021803"/>
                </a:solidFill>
                <a:effectLst/>
                <a:latin typeface="Proxima Nova"/>
              </a:rPr>
              <a:t>UNLOCKING SALES POTENTIAL IN LOWA LIQUOR THROUGH </a:t>
            </a:r>
            <a:endParaRPr lang="en-IN" b="1" dirty="0">
              <a:solidFill>
                <a:srgbClr val="021803"/>
              </a:solidFill>
              <a:latin typeface="Proxima Nova"/>
            </a:endParaRPr>
          </a:p>
          <a:p>
            <a:pPr marL="0" indent="0">
              <a:buNone/>
            </a:pPr>
            <a:r>
              <a:rPr lang="en-IN" sz="1800" b="1" dirty="0">
                <a:solidFill>
                  <a:srgbClr val="021803"/>
                </a:solidFill>
                <a:effectLst/>
                <a:latin typeface="Proxima Nova"/>
              </a:rPr>
              <a:t>						DATA ANALYTICS</a:t>
            </a:r>
            <a:endParaRPr lang="en-US" sz="1800" b="1" u="none" strike="noStrike" baseline="0" dirty="0">
              <a:solidFill>
                <a:srgbClr val="021803"/>
              </a:solidFill>
              <a:latin typeface="Proxima Nova"/>
            </a:endParaRPr>
          </a:p>
          <a:p>
            <a:pPr marL="0" indent="0">
              <a:buNone/>
            </a:pPr>
            <a:endParaRPr lang="en-US"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TEAM					TEAM 04</a:t>
            </a:r>
          </a:p>
          <a:p>
            <a:pPr>
              <a:buFont typeface="Wingdings" panose="05000000000000000000" pitchFamily="2" charset="2"/>
              <a:buChar char="Ø"/>
            </a:pPr>
            <a:endParaRPr lang="en-IN"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TEAM LEADER 			SWETHA R VE</a:t>
            </a:r>
          </a:p>
          <a:p>
            <a:pPr marL="0" indent="0">
              <a:buNone/>
            </a:pPr>
            <a:endParaRPr lang="en-IN"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MENTOR NAME 	                  PRATIK SONAR</a:t>
            </a:r>
            <a:endParaRPr lang="en-IN" sz="1800" b="1" dirty="0">
              <a:solidFill>
                <a:srgbClr val="021803"/>
              </a:solidFill>
              <a:latin typeface="Proxima Nova"/>
            </a:endParaRPr>
          </a:p>
          <a:p>
            <a:endParaRPr lang="en-IN" dirty="0">
              <a:latin typeface="Proxima Nova"/>
            </a:endParaRPr>
          </a:p>
        </p:txBody>
      </p:sp>
    </p:spTree>
    <p:extLst>
      <p:ext uri="{BB962C8B-B14F-4D97-AF65-F5344CB8AC3E}">
        <p14:creationId xmlns:p14="http://schemas.microsoft.com/office/powerpoint/2010/main" val="9398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D002F-9E6B-0BDA-866E-08C3F6181A17}"/>
              </a:ext>
            </a:extLst>
          </p:cNvPr>
          <p:cNvSpPr>
            <a:spLocks noGrp="1"/>
          </p:cNvSpPr>
          <p:nvPr>
            <p:ph type="title"/>
          </p:nvPr>
        </p:nvSpPr>
        <p:spPr/>
        <p:txBody>
          <a:bodyPr/>
          <a:lstStyle/>
          <a:p>
            <a:r>
              <a:rPr lang="en-US" dirty="0"/>
              <a:t>		</a:t>
            </a:r>
            <a:r>
              <a:rPr lang="en-US" sz="5400" dirty="0">
                <a:effectLst>
                  <a:outerShdw blurRad="38100" dist="38100" dir="2700000" algn="tl">
                    <a:srgbClr val="000000">
                      <a:alpha val="43137"/>
                    </a:srgbClr>
                  </a:outerShdw>
                </a:effectLst>
              </a:rPr>
              <a:t>PROBLEM STATEMENT</a:t>
            </a:r>
            <a:endParaRPr lang="en-IN" sz="54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99D7E17-B8A6-6AE9-92FF-D3213806A83F}"/>
              </a:ext>
            </a:extLst>
          </p:cNvPr>
          <p:cNvSpPr>
            <a:spLocks noGrp="1"/>
          </p:cNvSpPr>
          <p:nvPr>
            <p:ph idx="1"/>
          </p:nvPr>
        </p:nvSpPr>
        <p:spPr/>
        <p:txBody>
          <a:bodyPr/>
          <a:lstStyle/>
          <a:p>
            <a:pPr marL="0" indent="0">
              <a:lnSpc>
                <a:spcPct val="130000"/>
              </a:lnSpc>
              <a:spcBef>
                <a:spcPts val="1000"/>
              </a:spcBef>
              <a:buNone/>
            </a:pPr>
            <a:r>
              <a:rPr lang="en-IN" sz="1800" dirty="0">
                <a:solidFill>
                  <a:srgbClr val="353744"/>
                </a:solidFill>
                <a:effectLst/>
                <a:latin typeface="Proxima Nova"/>
                <a:ea typeface="Proxima Nova"/>
                <a:cs typeface="Proxima Nova"/>
              </a:rPr>
              <a:t>		</a:t>
            </a:r>
            <a:r>
              <a:rPr lang="en-IN" sz="1800" dirty="0" err="1">
                <a:solidFill>
                  <a:srgbClr val="353744"/>
                </a:solidFill>
                <a:effectLst/>
                <a:latin typeface="Proxima Nova"/>
                <a:ea typeface="Proxima Nova"/>
                <a:cs typeface="Proxima Nova"/>
              </a:rPr>
              <a:t>Lowa</a:t>
            </a:r>
            <a:r>
              <a:rPr lang="en-IN" sz="1800" dirty="0">
                <a:solidFill>
                  <a:srgbClr val="353744"/>
                </a:solidFill>
                <a:effectLst/>
                <a:latin typeface="Proxima Nova"/>
                <a:ea typeface="Proxima Nova"/>
                <a:cs typeface="Proxima Nova"/>
              </a:rPr>
              <a:t> Liquor is a retail store that specializes in selling various types of alcoholic beverages. The store has been facing a decline in sales over the past year, and the management team is concerned about the reasons behind this decline. The store wants to identify the factors that are contributing to the decline in sales and find ways to improve the sales performance.</a:t>
            </a:r>
          </a:p>
          <a:p>
            <a:pPr marL="0" indent="0">
              <a:lnSpc>
                <a:spcPct val="130000"/>
              </a:lnSpc>
              <a:spcBef>
                <a:spcPts val="1000"/>
              </a:spcBef>
              <a:buNone/>
            </a:pPr>
            <a:r>
              <a:rPr lang="en-IN" dirty="0">
                <a:solidFill>
                  <a:srgbClr val="353744"/>
                </a:solidFill>
                <a:latin typeface="Proxima Nova"/>
                <a:ea typeface="Proxima Nova"/>
                <a:cs typeface="Proxima Nova"/>
              </a:rPr>
              <a:t>		</a:t>
            </a:r>
            <a:r>
              <a:rPr lang="en-US" sz="1800" dirty="0">
                <a:effectLst/>
                <a:latin typeface="Proxima Nova"/>
                <a:ea typeface="Times New Roman" panose="02020603050405020304" pitchFamily="18" charset="0"/>
                <a:cs typeface="Times New Roman" panose="02020603050405020304" pitchFamily="18" charset="0"/>
              </a:rPr>
              <a:t>The purpose of the business is to identify the factors that are causing the decline in sales and develop strategies to increase sales revenue. The business wants to analyze sales data and customer behavior to identify patterns and trends that can help them make informed decisions about how to improve their business operations.</a:t>
            </a:r>
            <a:endParaRPr lang="en-IN" sz="1800" dirty="0">
              <a:solidFill>
                <a:srgbClr val="353744"/>
              </a:solidFill>
              <a:effectLst/>
              <a:latin typeface="Proxima Nova"/>
              <a:ea typeface="Proxima Nova"/>
              <a:cs typeface="Proxima Nova"/>
            </a:endParaRPr>
          </a:p>
        </p:txBody>
      </p:sp>
    </p:spTree>
    <p:extLst>
      <p:ext uri="{BB962C8B-B14F-4D97-AF65-F5344CB8AC3E}">
        <p14:creationId xmlns:p14="http://schemas.microsoft.com/office/powerpoint/2010/main" val="144239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BF71-6369-D5A5-1B6C-A8DCE355BD45}"/>
              </a:ext>
            </a:extLst>
          </p:cNvPr>
          <p:cNvSpPr>
            <a:spLocks noGrp="1"/>
          </p:cNvSpPr>
          <p:nvPr>
            <p:ph type="title"/>
          </p:nvPr>
        </p:nvSpPr>
        <p:spPr>
          <a:xfrm>
            <a:off x="548919" y="367004"/>
            <a:ext cx="8596668" cy="1320800"/>
          </a:xfrm>
        </p:spPr>
        <p:txBody>
          <a:bodyPr>
            <a:normAutofit/>
          </a:bodyPr>
          <a:lstStyle/>
          <a:p>
            <a:r>
              <a:rPr lang="en-IN" dirty="0"/>
              <a:t>		</a:t>
            </a:r>
            <a:r>
              <a:rPr lang="en-IN" dirty="0">
                <a:effectLst>
                  <a:outerShdw blurRad="38100" dist="38100" dir="2700000" algn="tl">
                    <a:srgbClr val="000000">
                      <a:alpha val="43137"/>
                    </a:srgbClr>
                  </a:outerShdw>
                </a:effectLst>
              </a:rPr>
              <a:t>	</a:t>
            </a:r>
            <a:r>
              <a:rPr lang="en-IN" sz="5400" dirty="0">
                <a:effectLst>
                  <a:outerShdw blurRad="38100" dist="38100" dir="2700000" algn="tl">
                    <a:srgbClr val="000000">
                      <a:alpha val="43137"/>
                    </a:srgbClr>
                  </a:outerShdw>
                </a:effectLst>
              </a:rPr>
              <a:t>DATA DESCRIPTION</a:t>
            </a:r>
            <a:r>
              <a:rPr lang="en-IN" dirty="0"/>
              <a:t>		</a:t>
            </a:r>
          </a:p>
        </p:txBody>
      </p:sp>
      <p:graphicFrame>
        <p:nvGraphicFramePr>
          <p:cNvPr id="4" name="Content Placeholder 3">
            <a:extLst>
              <a:ext uri="{FF2B5EF4-FFF2-40B4-BE49-F238E27FC236}">
                <a16:creationId xmlns:a16="http://schemas.microsoft.com/office/drawing/2014/main" id="{90B5DA6D-4A9D-2498-71A0-2709E6D480E9}"/>
              </a:ext>
            </a:extLst>
          </p:cNvPr>
          <p:cNvGraphicFramePr>
            <a:graphicFrameLocks noGrp="1"/>
          </p:cNvGraphicFramePr>
          <p:nvPr>
            <p:ph idx="1"/>
            <p:extLst>
              <p:ext uri="{D42A27DB-BD31-4B8C-83A1-F6EECF244321}">
                <p14:modId xmlns:p14="http://schemas.microsoft.com/office/powerpoint/2010/main" val="2468408553"/>
              </p:ext>
            </p:extLst>
          </p:nvPr>
        </p:nvGraphicFramePr>
        <p:xfrm>
          <a:off x="905070" y="1408922"/>
          <a:ext cx="7884367" cy="5150504"/>
        </p:xfrm>
        <a:graphic>
          <a:graphicData uri="http://schemas.openxmlformats.org/drawingml/2006/table">
            <a:tbl>
              <a:tblPr firstRow="1" firstCol="1" bandRow="1">
                <a:tableStyleId>{5C22544A-7EE6-4342-B048-85BDC9FD1C3A}</a:tableStyleId>
              </a:tblPr>
              <a:tblGrid>
                <a:gridCol w="2625874">
                  <a:extLst>
                    <a:ext uri="{9D8B030D-6E8A-4147-A177-3AD203B41FA5}">
                      <a16:colId xmlns:a16="http://schemas.microsoft.com/office/drawing/2014/main" val="2796724789"/>
                    </a:ext>
                  </a:extLst>
                </a:gridCol>
                <a:gridCol w="5258493">
                  <a:extLst>
                    <a:ext uri="{9D8B030D-6E8A-4147-A177-3AD203B41FA5}">
                      <a16:colId xmlns:a16="http://schemas.microsoft.com/office/drawing/2014/main" val="2502958401"/>
                    </a:ext>
                  </a:extLst>
                </a:gridCol>
              </a:tblGrid>
              <a:tr h="455528">
                <a:tc>
                  <a:txBody>
                    <a:bodyPr/>
                    <a:lstStyle/>
                    <a:p>
                      <a:pPr>
                        <a:lnSpc>
                          <a:spcPct val="130000"/>
                        </a:lnSpc>
                        <a:spcBef>
                          <a:spcPts val="1000"/>
                        </a:spcBef>
                      </a:pPr>
                      <a:r>
                        <a:rPr lang="en-IN" sz="1200" baseline="0" dirty="0">
                          <a:solidFill>
                            <a:schemeClr val="tx1"/>
                          </a:solidFill>
                          <a:effectLst/>
                          <a:latin typeface="Proxima Nova"/>
                        </a:rPr>
                        <a:t>invoice_and_item_number</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baseline="0" dirty="0">
                          <a:solidFill>
                            <a:schemeClr val="tx1"/>
                          </a:solidFill>
                          <a:effectLst/>
                          <a:latin typeface="Proxima Nova"/>
                        </a:rPr>
                        <a:t>Invoice number for the purchased product </a:t>
                      </a:r>
                      <a:endParaRPr lang="en-IN" sz="1200" baseline="0" dirty="0">
                        <a:solidFill>
                          <a:schemeClr val="tx1"/>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0634983"/>
                  </a:ext>
                </a:extLst>
              </a:tr>
              <a:tr h="213408">
                <a:tc>
                  <a:txBody>
                    <a:bodyPr/>
                    <a:lstStyle/>
                    <a:p>
                      <a:pPr>
                        <a:lnSpc>
                          <a:spcPct val="130000"/>
                        </a:lnSpc>
                        <a:spcBef>
                          <a:spcPts val="1000"/>
                        </a:spcBef>
                      </a:pPr>
                      <a:r>
                        <a:rPr lang="en-IN" sz="1200" baseline="0" dirty="0">
                          <a:solidFill>
                            <a:schemeClr val="tx1"/>
                          </a:solidFill>
                          <a:effectLst/>
                          <a:latin typeface="Proxima Nova"/>
                        </a:rPr>
                        <a:t>date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Date of the product purchase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390317975"/>
                  </a:ext>
                </a:extLst>
              </a:tr>
              <a:tr h="213408">
                <a:tc>
                  <a:txBody>
                    <a:bodyPr/>
                    <a:lstStyle/>
                    <a:p>
                      <a:pPr>
                        <a:lnSpc>
                          <a:spcPct val="130000"/>
                        </a:lnSpc>
                        <a:spcBef>
                          <a:spcPts val="1000"/>
                        </a:spcBef>
                      </a:pPr>
                      <a:r>
                        <a:rPr lang="en-IN" sz="1200" baseline="0">
                          <a:solidFill>
                            <a:schemeClr val="tx1"/>
                          </a:solidFill>
                          <a:effectLst/>
                          <a:latin typeface="Proxima Nova"/>
                        </a:rPr>
                        <a:t>store_number</a:t>
                      </a:r>
                      <a:endParaRPr lang="en-IN" sz="1200" baseline="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number</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4080553101"/>
                  </a:ext>
                </a:extLst>
              </a:tr>
              <a:tr h="213408">
                <a:tc>
                  <a:txBody>
                    <a:bodyPr/>
                    <a:lstStyle/>
                    <a:p>
                      <a:pPr>
                        <a:lnSpc>
                          <a:spcPct val="130000"/>
                        </a:lnSpc>
                        <a:spcBef>
                          <a:spcPts val="1000"/>
                        </a:spcBef>
                      </a:pPr>
                      <a:r>
                        <a:rPr lang="en-IN" sz="1200" baseline="0" dirty="0">
                          <a:solidFill>
                            <a:schemeClr val="tx1"/>
                          </a:solidFill>
                          <a:effectLst/>
                          <a:latin typeface="Proxima Nova"/>
                        </a:rPr>
                        <a:t>store_name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name</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681969115"/>
                  </a:ext>
                </a:extLst>
              </a:tr>
              <a:tr h="213408">
                <a:tc>
                  <a:txBody>
                    <a:bodyPr/>
                    <a:lstStyle/>
                    <a:p>
                      <a:pPr>
                        <a:lnSpc>
                          <a:spcPct val="130000"/>
                        </a:lnSpc>
                        <a:spcBef>
                          <a:spcPts val="1000"/>
                        </a:spcBef>
                      </a:pPr>
                      <a:r>
                        <a:rPr lang="en-IN" sz="1200" baseline="0" dirty="0">
                          <a:solidFill>
                            <a:schemeClr val="tx1"/>
                          </a:solidFill>
                          <a:effectLst/>
                          <a:latin typeface="Proxima Nova"/>
                        </a:rPr>
                        <a:t>address</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address</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294661424"/>
                  </a:ext>
                </a:extLst>
              </a:tr>
              <a:tr h="213408">
                <a:tc>
                  <a:txBody>
                    <a:bodyPr/>
                    <a:lstStyle/>
                    <a:p>
                      <a:pPr>
                        <a:lnSpc>
                          <a:spcPct val="130000"/>
                        </a:lnSpc>
                        <a:spcBef>
                          <a:spcPts val="1000"/>
                        </a:spcBef>
                      </a:pPr>
                      <a:r>
                        <a:rPr lang="en-IN" sz="1200" baseline="0" dirty="0">
                          <a:solidFill>
                            <a:schemeClr val="tx1"/>
                          </a:solidFill>
                          <a:effectLst/>
                          <a:latin typeface="Proxima Nova"/>
                        </a:rPr>
                        <a:t>city</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city</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907062030"/>
                  </a:ext>
                </a:extLst>
              </a:tr>
              <a:tr h="213408">
                <a:tc>
                  <a:txBody>
                    <a:bodyPr/>
                    <a:lstStyle/>
                    <a:p>
                      <a:pPr>
                        <a:lnSpc>
                          <a:spcPct val="130000"/>
                        </a:lnSpc>
                        <a:spcBef>
                          <a:spcPts val="1000"/>
                        </a:spcBef>
                      </a:pPr>
                      <a:r>
                        <a:rPr lang="en-IN" sz="1200" baseline="0" dirty="0">
                          <a:solidFill>
                            <a:schemeClr val="tx1"/>
                          </a:solidFill>
                          <a:effectLst/>
                          <a:latin typeface="Proxima Nova"/>
                        </a:rPr>
                        <a:t>zip_code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zip code</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191435536"/>
                  </a:ext>
                </a:extLst>
              </a:tr>
              <a:tr h="213408">
                <a:tc>
                  <a:txBody>
                    <a:bodyPr/>
                    <a:lstStyle/>
                    <a:p>
                      <a:pPr>
                        <a:lnSpc>
                          <a:spcPct val="130000"/>
                        </a:lnSpc>
                        <a:spcBef>
                          <a:spcPts val="1000"/>
                        </a:spcBef>
                      </a:pPr>
                      <a:r>
                        <a:rPr lang="en-IN" sz="1200" baseline="0">
                          <a:solidFill>
                            <a:schemeClr val="tx1"/>
                          </a:solidFill>
                          <a:effectLst/>
                          <a:latin typeface="Proxima Nova"/>
                        </a:rPr>
                        <a:t>store_location</a:t>
                      </a:r>
                      <a:endParaRPr lang="en-IN" sz="1200" baseline="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store location</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408333192"/>
                  </a:ext>
                </a:extLst>
              </a:tr>
              <a:tr h="213408">
                <a:tc>
                  <a:txBody>
                    <a:bodyPr/>
                    <a:lstStyle/>
                    <a:p>
                      <a:pPr>
                        <a:lnSpc>
                          <a:spcPct val="130000"/>
                        </a:lnSpc>
                        <a:spcBef>
                          <a:spcPts val="1000"/>
                        </a:spcBef>
                      </a:pPr>
                      <a:r>
                        <a:rPr lang="en-IN" sz="1200" baseline="0" dirty="0">
                          <a:solidFill>
                            <a:schemeClr val="tx1"/>
                          </a:solidFill>
                          <a:effectLst/>
                          <a:latin typeface="Proxima Nova"/>
                        </a:rPr>
                        <a:t>county_number</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country number</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008181238"/>
                  </a:ext>
                </a:extLst>
              </a:tr>
              <a:tr h="213408">
                <a:tc>
                  <a:txBody>
                    <a:bodyPr/>
                    <a:lstStyle/>
                    <a:p>
                      <a:pPr>
                        <a:lnSpc>
                          <a:spcPct val="130000"/>
                        </a:lnSpc>
                        <a:spcBef>
                          <a:spcPts val="1000"/>
                        </a:spcBef>
                      </a:pPr>
                      <a:r>
                        <a:rPr lang="en-IN" sz="1200" baseline="0" dirty="0">
                          <a:solidFill>
                            <a:schemeClr val="tx1"/>
                          </a:solidFill>
                          <a:effectLst/>
                          <a:latin typeface="Proxima Nova"/>
                        </a:rPr>
                        <a:t>County</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country</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815992453"/>
                  </a:ext>
                </a:extLst>
              </a:tr>
              <a:tr h="213408">
                <a:tc>
                  <a:txBody>
                    <a:bodyPr/>
                    <a:lstStyle/>
                    <a:p>
                      <a:pPr>
                        <a:lnSpc>
                          <a:spcPct val="130000"/>
                        </a:lnSpc>
                        <a:spcBef>
                          <a:spcPts val="1000"/>
                        </a:spcBef>
                      </a:pPr>
                      <a:r>
                        <a:rPr lang="en-IN" sz="1200" baseline="0" dirty="0">
                          <a:solidFill>
                            <a:schemeClr val="tx1"/>
                          </a:solidFill>
                          <a:effectLst/>
                          <a:latin typeface="Proxima Nova"/>
                        </a:rPr>
                        <a:t>Category</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Category number of Product sold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690750735"/>
                  </a:ext>
                </a:extLst>
              </a:tr>
              <a:tr h="213408">
                <a:tc>
                  <a:txBody>
                    <a:bodyPr/>
                    <a:lstStyle/>
                    <a:p>
                      <a:pPr>
                        <a:lnSpc>
                          <a:spcPct val="130000"/>
                        </a:lnSpc>
                        <a:spcBef>
                          <a:spcPts val="1000"/>
                        </a:spcBef>
                      </a:pPr>
                      <a:r>
                        <a:rPr lang="en-IN" sz="1200" baseline="0" dirty="0">
                          <a:solidFill>
                            <a:schemeClr val="tx1"/>
                          </a:solidFill>
                          <a:effectLst/>
                          <a:latin typeface="Proxima Nova"/>
                        </a:rPr>
                        <a:t>category_name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Category name of Product sold</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40657162"/>
                  </a:ext>
                </a:extLst>
              </a:tr>
              <a:tr h="213408">
                <a:tc>
                  <a:txBody>
                    <a:bodyPr/>
                    <a:lstStyle/>
                    <a:p>
                      <a:pPr>
                        <a:lnSpc>
                          <a:spcPct val="130000"/>
                        </a:lnSpc>
                        <a:spcBef>
                          <a:spcPts val="1000"/>
                        </a:spcBef>
                      </a:pPr>
                      <a:r>
                        <a:rPr lang="en-IN" sz="1200" baseline="0">
                          <a:solidFill>
                            <a:schemeClr val="tx1"/>
                          </a:solidFill>
                          <a:effectLst/>
                          <a:latin typeface="Proxima Nova"/>
                        </a:rPr>
                        <a:t>vendor_number</a:t>
                      </a:r>
                      <a:endParaRPr lang="en-IN" sz="1200" baseline="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Vendor number for the product distributed to the stores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004372785"/>
                  </a:ext>
                </a:extLst>
              </a:tr>
              <a:tr h="213408">
                <a:tc>
                  <a:txBody>
                    <a:bodyPr/>
                    <a:lstStyle/>
                    <a:p>
                      <a:pPr>
                        <a:lnSpc>
                          <a:spcPct val="130000"/>
                        </a:lnSpc>
                        <a:spcBef>
                          <a:spcPts val="1000"/>
                        </a:spcBef>
                      </a:pPr>
                      <a:r>
                        <a:rPr lang="en-IN" sz="1200" baseline="0" dirty="0">
                          <a:solidFill>
                            <a:schemeClr val="tx1"/>
                          </a:solidFill>
                          <a:effectLst/>
                          <a:latin typeface="Proxima Nova"/>
                        </a:rPr>
                        <a:t>vendor_name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Vendor name for the product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049317468"/>
                  </a:ext>
                </a:extLst>
              </a:tr>
              <a:tr h="213408">
                <a:tc>
                  <a:txBody>
                    <a:bodyPr/>
                    <a:lstStyle/>
                    <a:p>
                      <a:pPr>
                        <a:lnSpc>
                          <a:spcPct val="130000"/>
                        </a:lnSpc>
                        <a:spcBef>
                          <a:spcPts val="1000"/>
                        </a:spcBef>
                      </a:pPr>
                      <a:r>
                        <a:rPr lang="en-IN" sz="1200" baseline="0" dirty="0" err="1">
                          <a:solidFill>
                            <a:schemeClr val="tx1"/>
                          </a:solidFill>
                          <a:effectLst/>
                          <a:latin typeface="Proxima Nova"/>
                        </a:rPr>
                        <a:t>item_number</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item number for the product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54519980"/>
                  </a:ext>
                </a:extLst>
              </a:tr>
              <a:tr h="213408">
                <a:tc>
                  <a:txBody>
                    <a:bodyPr/>
                    <a:lstStyle/>
                    <a:p>
                      <a:pPr>
                        <a:lnSpc>
                          <a:spcPct val="130000"/>
                        </a:lnSpc>
                        <a:spcBef>
                          <a:spcPts val="1000"/>
                        </a:spcBef>
                      </a:pPr>
                      <a:r>
                        <a:rPr lang="en-IN" sz="1200" baseline="0" dirty="0" err="1">
                          <a:solidFill>
                            <a:schemeClr val="tx1"/>
                          </a:solidFill>
                          <a:effectLst/>
                          <a:latin typeface="Proxima Nova"/>
                        </a:rPr>
                        <a:t>item_description</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Description of the item sold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4357089"/>
                  </a:ext>
                </a:extLst>
              </a:tr>
              <a:tr h="213408">
                <a:tc>
                  <a:txBody>
                    <a:bodyPr/>
                    <a:lstStyle/>
                    <a:p>
                      <a:pPr>
                        <a:lnSpc>
                          <a:spcPct val="130000"/>
                        </a:lnSpc>
                        <a:spcBef>
                          <a:spcPts val="1000"/>
                        </a:spcBef>
                      </a:pPr>
                      <a:r>
                        <a:rPr lang="en-IN" sz="1200" baseline="0" dirty="0">
                          <a:solidFill>
                            <a:schemeClr val="tx1"/>
                          </a:solidFill>
                          <a:effectLst/>
                          <a:latin typeface="Proxima Nova"/>
                        </a:rPr>
                        <a:t>Pack</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Number of bottles in a pack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889551390"/>
                  </a:ext>
                </a:extLst>
              </a:tr>
              <a:tr h="213408">
                <a:tc>
                  <a:txBody>
                    <a:bodyPr/>
                    <a:lstStyle/>
                    <a:p>
                      <a:pPr>
                        <a:lnSpc>
                          <a:spcPct val="130000"/>
                        </a:lnSpc>
                        <a:spcBef>
                          <a:spcPts val="1000"/>
                        </a:spcBef>
                      </a:pPr>
                      <a:r>
                        <a:rPr lang="en-IN" sz="1200" baseline="0">
                          <a:solidFill>
                            <a:schemeClr val="tx1"/>
                          </a:solidFill>
                          <a:effectLst/>
                          <a:latin typeface="Proxima Nova"/>
                        </a:rPr>
                        <a:t>bottle_volume_ml</a:t>
                      </a:r>
                      <a:endParaRPr lang="en-IN" sz="1200" baseline="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Quantity per bottle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449002204"/>
                  </a:ext>
                </a:extLst>
              </a:tr>
              <a:tr h="213408">
                <a:tc>
                  <a:txBody>
                    <a:bodyPr/>
                    <a:lstStyle/>
                    <a:p>
                      <a:pPr>
                        <a:lnSpc>
                          <a:spcPct val="130000"/>
                        </a:lnSpc>
                        <a:spcBef>
                          <a:spcPts val="1000"/>
                        </a:spcBef>
                      </a:pPr>
                      <a:r>
                        <a:rPr lang="en-IN" sz="1200" baseline="0" dirty="0" err="1">
                          <a:solidFill>
                            <a:schemeClr val="tx1"/>
                          </a:solidFill>
                          <a:effectLst/>
                          <a:latin typeface="Proxima Nova"/>
                        </a:rPr>
                        <a:t>state_bottle_cost</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Cost of the bottle state wise (whole sale)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909157830"/>
                  </a:ext>
                </a:extLst>
              </a:tr>
              <a:tr h="213408">
                <a:tc>
                  <a:txBody>
                    <a:bodyPr/>
                    <a:lstStyle/>
                    <a:p>
                      <a:pPr>
                        <a:lnSpc>
                          <a:spcPct val="130000"/>
                        </a:lnSpc>
                        <a:spcBef>
                          <a:spcPts val="1000"/>
                        </a:spcBef>
                      </a:pPr>
                      <a:r>
                        <a:rPr lang="en-IN" sz="1200" baseline="0" dirty="0" err="1">
                          <a:solidFill>
                            <a:schemeClr val="tx1"/>
                          </a:solidFill>
                          <a:effectLst/>
                          <a:latin typeface="Proxima Nova"/>
                        </a:rPr>
                        <a:t>state_bottle_retail</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Cost of the bottle retail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798452196"/>
                  </a:ext>
                </a:extLst>
              </a:tr>
              <a:tr h="213408">
                <a:tc>
                  <a:txBody>
                    <a:bodyPr/>
                    <a:lstStyle/>
                    <a:p>
                      <a:pPr>
                        <a:lnSpc>
                          <a:spcPct val="130000"/>
                        </a:lnSpc>
                        <a:spcBef>
                          <a:spcPts val="1000"/>
                        </a:spcBef>
                      </a:pPr>
                      <a:r>
                        <a:rPr lang="en-IN" sz="1200" baseline="0" dirty="0" err="1">
                          <a:solidFill>
                            <a:schemeClr val="tx1"/>
                          </a:solidFill>
                          <a:effectLst/>
                          <a:latin typeface="Proxima Nova"/>
                        </a:rPr>
                        <a:t>bottles_sold</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Number bottle bought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937367917"/>
                  </a:ext>
                </a:extLst>
              </a:tr>
              <a:tr h="213408">
                <a:tc>
                  <a:txBody>
                    <a:bodyPr/>
                    <a:lstStyle/>
                    <a:p>
                      <a:pPr>
                        <a:lnSpc>
                          <a:spcPct val="130000"/>
                        </a:lnSpc>
                        <a:spcBef>
                          <a:spcPts val="1000"/>
                        </a:spcBef>
                      </a:pPr>
                      <a:r>
                        <a:rPr lang="en-IN" sz="1200" baseline="0" dirty="0" err="1">
                          <a:solidFill>
                            <a:schemeClr val="tx1"/>
                          </a:solidFill>
                          <a:effectLst/>
                          <a:latin typeface="Proxima Nova"/>
                        </a:rPr>
                        <a:t>sale_dollars</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Price in dollar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333900112"/>
                  </a:ext>
                </a:extLst>
              </a:tr>
              <a:tr h="213408">
                <a:tc>
                  <a:txBody>
                    <a:bodyPr/>
                    <a:lstStyle/>
                    <a:p>
                      <a:pPr>
                        <a:lnSpc>
                          <a:spcPct val="130000"/>
                        </a:lnSpc>
                        <a:spcBef>
                          <a:spcPts val="1000"/>
                        </a:spcBef>
                      </a:pPr>
                      <a:r>
                        <a:rPr lang="en-IN" sz="1200" baseline="0" dirty="0" err="1">
                          <a:solidFill>
                            <a:schemeClr val="tx1"/>
                          </a:solidFill>
                          <a:effectLst/>
                          <a:latin typeface="Proxima Nova"/>
                        </a:rPr>
                        <a:t>volume_sold_liters</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Quantity sold in litres </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89586441"/>
                  </a:ext>
                </a:extLst>
              </a:tr>
            </a:tbl>
          </a:graphicData>
        </a:graphic>
      </p:graphicFrame>
    </p:spTree>
    <p:extLst>
      <p:ext uri="{BB962C8B-B14F-4D97-AF65-F5344CB8AC3E}">
        <p14:creationId xmlns:p14="http://schemas.microsoft.com/office/powerpoint/2010/main" val="5163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766EC0-6715-B1C1-42C4-4B90FFBBCCD1}"/>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VARIABLE CATEGORIZATION</a:t>
            </a:r>
            <a:endParaRPr lang="en-IN" sz="5400" dirty="0">
              <a:effectLst>
                <a:outerShdw blurRad="38100" dist="38100" dir="2700000" algn="tl">
                  <a:srgbClr val="000000">
                    <a:alpha val="43137"/>
                  </a:srgbClr>
                </a:outerShdw>
              </a:effectLst>
            </a:endParaRPr>
          </a:p>
        </p:txBody>
      </p:sp>
      <p:sp>
        <p:nvSpPr>
          <p:cNvPr id="5" name="Content Placeholder 2">
            <a:extLst>
              <a:ext uri="{FF2B5EF4-FFF2-40B4-BE49-F238E27FC236}">
                <a16:creationId xmlns:a16="http://schemas.microsoft.com/office/drawing/2014/main" id="{3CFE1E34-1EBB-B49D-CF77-CA6938E00F66}"/>
              </a:ext>
            </a:extLst>
          </p:cNvPr>
          <p:cNvSpPr txBox="1">
            <a:spLocks/>
          </p:cNvSpPr>
          <p:nvPr/>
        </p:nvSpPr>
        <p:spPr>
          <a:xfrm>
            <a:off x="2319522" y="2199969"/>
            <a:ext cx="6068699" cy="28136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20700">
              <a:spcBef>
                <a:spcPts val="450"/>
              </a:spcBef>
              <a:buFont typeface="Wingdings" panose="05000000000000000000" pitchFamily="2" charset="2"/>
              <a:buChar char="§"/>
            </a:pPr>
            <a:r>
              <a:rPr lang="en-US" b="1" dirty="0">
                <a:solidFill>
                  <a:srgbClr val="1F2023"/>
                </a:solidFill>
                <a:latin typeface="Proxima Nova"/>
                <a:ea typeface="Times New Roman" panose="02020603050405020304" pitchFamily="18" charset="0"/>
              </a:rPr>
              <a:t>Independent</a:t>
            </a:r>
            <a:r>
              <a:rPr lang="en-US" b="1" spc="-10" dirty="0">
                <a:solidFill>
                  <a:srgbClr val="1F2023"/>
                </a:solidFill>
                <a:latin typeface="Proxima Nova"/>
                <a:ea typeface="Times New Roman" panose="02020603050405020304" pitchFamily="18" charset="0"/>
              </a:rPr>
              <a:t> </a:t>
            </a:r>
            <a:r>
              <a:rPr lang="en-US" b="1" dirty="0">
                <a:solidFill>
                  <a:srgbClr val="1F2023"/>
                </a:solidFill>
                <a:latin typeface="Proxima Nova"/>
                <a:ea typeface="Times New Roman" panose="02020603050405020304" pitchFamily="18" charset="0"/>
              </a:rPr>
              <a:t>variables:</a:t>
            </a:r>
            <a:endParaRPr lang="en-IN" b="1" dirty="0">
              <a:latin typeface="Proxima Nova"/>
              <a:ea typeface="Times New Roman" panose="02020603050405020304" pitchFamily="18" charset="0"/>
            </a:endParaRPr>
          </a:p>
          <a:p>
            <a:pPr marL="977900">
              <a:spcBef>
                <a:spcPts val="69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Numerical</a:t>
            </a:r>
            <a:r>
              <a:rPr lang="en-US" spc="-10" dirty="0">
                <a:solidFill>
                  <a:srgbClr val="1F2023"/>
                </a:solidFill>
                <a:latin typeface="Proxima Nova"/>
                <a:ea typeface="Times New Roman" panose="02020603050405020304" pitchFamily="18" charset="0"/>
              </a:rPr>
              <a:t> </a:t>
            </a:r>
            <a:r>
              <a:rPr lang="en-US" dirty="0">
                <a:solidFill>
                  <a:srgbClr val="1F2023"/>
                </a:solidFill>
                <a:latin typeface="Proxima Nova"/>
                <a:ea typeface="Times New Roman" panose="02020603050405020304" pitchFamily="18" charset="0"/>
              </a:rPr>
              <a:t>column    :  14</a:t>
            </a:r>
            <a:endParaRPr lang="en-IN" dirty="0">
              <a:latin typeface="Proxima Nova"/>
              <a:ea typeface="Times New Roman" panose="02020603050405020304" pitchFamily="18" charset="0"/>
            </a:endParaRPr>
          </a:p>
          <a:p>
            <a:pPr marL="977900">
              <a:spcBef>
                <a:spcPts val="68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Categorical</a:t>
            </a:r>
            <a:r>
              <a:rPr lang="en-US" spc="-10" dirty="0">
                <a:solidFill>
                  <a:srgbClr val="1F2023"/>
                </a:solidFill>
                <a:latin typeface="Proxima Nova"/>
                <a:ea typeface="Times New Roman" panose="02020603050405020304" pitchFamily="18" charset="0"/>
              </a:rPr>
              <a:t> </a:t>
            </a:r>
            <a:r>
              <a:rPr lang="en-US" dirty="0">
                <a:solidFill>
                  <a:srgbClr val="1F2023"/>
                </a:solidFill>
                <a:latin typeface="Proxima Nova"/>
                <a:ea typeface="Times New Roman" panose="02020603050405020304" pitchFamily="18" charset="0"/>
              </a:rPr>
              <a:t>column  :</a:t>
            </a:r>
            <a:r>
              <a:rPr lang="en-US" spc="-5" dirty="0">
                <a:solidFill>
                  <a:srgbClr val="1F2023"/>
                </a:solidFill>
                <a:latin typeface="Proxima Nova"/>
                <a:ea typeface="Times New Roman" panose="02020603050405020304" pitchFamily="18" charset="0"/>
              </a:rPr>
              <a:t>  10</a:t>
            </a:r>
            <a:endParaRPr lang="en-US" dirty="0">
              <a:solidFill>
                <a:srgbClr val="1F2023"/>
              </a:solidFill>
              <a:latin typeface="Proxima Nova"/>
              <a:ea typeface="Times New Roman" panose="02020603050405020304" pitchFamily="18" charset="0"/>
            </a:endParaRPr>
          </a:p>
          <a:p>
            <a:pPr marL="977900">
              <a:spcBef>
                <a:spcPts val="685"/>
              </a:spcBef>
              <a:buFont typeface="Wingdings" panose="05000000000000000000" pitchFamily="2" charset="2"/>
              <a:buChar char="ü"/>
            </a:pPr>
            <a:endParaRPr lang="en-IN" dirty="0">
              <a:latin typeface="Proxima Nova"/>
              <a:ea typeface="Times New Roman" panose="02020603050405020304" pitchFamily="18" charset="0"/>
            </a:endParaRPr>
          </a:p>
          <a:p>
            <a:pPr marL="520700">
              <a:spcBef>
                <a:spcPts val="685"/>
              </a:spcBef>
              <a:buFont typeface="Wingdings" panose="05000000000000000000" pitchFamily="2" charset="2"/>
              <a:buChar char="§"/>
            </a:pPr>
            <a:r>
              <a:rPr lang="en-US" b="1" dirty="0">
                <a:solidFill>
                  <a:srgbClr val="1F2023"/>
                </a:solidFill>
                <a:latin typeface="Proxima Nova"/>
                <a:ea typeface="Times New Roman" panose="02020603050405020304" pitchFamily="18" charset="0"/>
              </a:rPr>
              <a:t>Target</a:t>
            </a:r>
            <a:r>
              <a:rPr lang="en-US" b="1" spc="-10" dirty="0">
                <a:solidFill>
                  <a:srgbClr val="1F2023"/>
                </a:solidFill>
                <a:latin typeface="Proxima Nova"/>
                <a:ea typeface="Times New Roman" panose="02020603050405020304" pitchFamily="18" charset="0"/>
              </a:rPr>
              <a:t> </a:t>
            </a:r>
            <a:r>
              <a:rPr lang="en-US" b="1" dirty="0">
                <a:solidFill>
                  <a:srgbClr val="1F2023"/>
                </a:solidFill>
                <a:latin typeface="Proxima Nova"/>
                <a:ea typeface="Times New Roman" panose="02020603050405020304" pitchFamily="18" charset="0"/>
              </a:rPr>
              <a:t>variable </a:t>
            </a:r>
            <a:r>
              <a:rPr lang="en-US" dirty="0">
                <a:solidFill>
                  <a:srgbClr val="1F2023"/>
                </a:solidFill>
                <a:latin typeface="Proxima Nova"/>
                <a:ea typeface="Times New Roman" panose="02020603050405020304" pitchFamily="18" charset="0"/>
              </a:rPr>
              <a:t>:</a:t>
            </a:r>
            <a:endParaRPr lang="en-IN" b="1" dirty="0">
              <a:latin typeface="Proxima Nova"/>
              <a:ea typeface="Times New Roman" panose="02020603050405020304" pitchFamily="18" charset="0"/>
            </a:endParaRPr>
          </a:p>
          <a:p>
            <a:pPr marL="1016000">
              <a:spcBef>
                <a:spcPts val="69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Categorical</a:t>
            </a:r>
            <a:r>
              <a:rPr lang="en-US" spc="-5" dirty="0">
                <a:solidFill>
                  <a:srgbClr val="1F2023"/>
                </a:solidFill>
                <a:latin typeface="Proxima Nova"/>
                <a:ea typeface="Times New Roman" panose="02020603050405020304" pitchFamily="18" charset="0"/>
              </a:rPr>
              <a:t>       :  01</a:t>
            </a:r>
            <a:endParaRPr lang="en-IN" dirty="0">
              <a:latin typeface="Proxima Nova"/>
              <a:ea typeface="Times New Roman" panose="02020603050405020304" pitchFamily="18" charset="0"/>
            </a:endParaRPr>
          </a:p>
          <a:p>
            <a:pPr marL="977900">
              <a:spcBef>
                <a:spcPts val="68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Total</a:t>
            </a:r>
            <a:r>
              <a:rPr lang="en-US" spc="-5" dirty="0">
                <a:solidFill>
                  <a:srgbClr val="1F2023"/>
                </a:solidFill>
                <a:latin typeface="Proxima Nova"/>
                <a:ea typeface="Times New Roman" panose="02020603050405020304" pitchFamily="18" charset="0"/>
              </a:rPr>
              <a:t> </a:t>
            </a:r>
            <a:r>
              <a:rPr lang="en-US" dirty="0">
                <a:solidFill>
                  <a:srgbClr val="1F2023"/>
                </a:solidFill>
                <a:latin typeface="Proxima Nova"/>
                <a:ea typeface="Times New Roman" panose="02020603050405020304" pitchFamily="18" charset="0"/>
              </a:rPr>
              <a:t>columns   : 24</a:t>
            </a:r>
            <a:endParaRPr lang="en-IN" dirty="0">
              <a:latin typeface="Proxima Nova"/>
              <a:ea typeface="Times New Roman" panose="02020603050405020304" pitchFamily="18"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54898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082335-74B0-D20A-DD22-8DD159A25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3" y="1390260"/>
            <a:ext cx="6326155" cy="5041019"/>
          </a:xfrm>
          <a:prstGeom prst="rect">
            <a:avLst/>
          </a:prstGeom>
        </p:spPr>
      </p:pic>
      <p:sp>
        <p:nvSpPr>
          <p:cNvPr id="6" name="Title 1">
            <a:extLst>
              <a:ext uri="{FF2B5EF4-FFF2-40B4-BE49-F238E27FC236}">
                <a16:creationId xmlns:a16="http://schemas.microsoft.com/office/drawing/2014/main" id="{ED54591A-A0E2-5DBD-344D-C3D94AC17F9D}"/>
              </a:ext>
            </a:extLst>
          </p:cNvPr>
          <p:cNvSpPr txBox="1">
            <a:spLocks/>
          </p:cNvSpPr>
          <p:nvPr/>
        </p:nvSpPr>
        <p:spPr>
          <a:xfrm>
            <a:off x="540174" y="426720"/>
            <a:ext cx="8791786" cy="88900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effectLst>
                  <a:outerShdw blurRad="38100" dist="38100" dir="2700000" algn="tl">
                    <a:srgbClr val="000000">
                      <a:alpha val="43137"/>
                    </a:srgbClr>
                  </a:outerShdw>
                </a:effectLst>
              </a:rPr>
              <a:t>OUTLIERS</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3059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6E933E-BF0E-A57C-6A5C-EF97C6E58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980" y="1411922"/>
            <a:ext cx="5372100" cy="4867275"/>
          </a:xfrm>
          <a:prstGeom prst="rect">
            <a:avLst/>
          </a:prstGeom>
        </p:spPr>
      </p:pic>
      <p:sp>
        <p:nvSpPr>
          <p:cNvPr id="5" name="Title 1">
            <a:extLst>
              <a:ext uri="{FF2B5EF4-FFF2-40B4-BE49-F238E27FC236}">
                <a16:creationId xmlns:a16="http://schemas.microsoft.com/office/drawing/2014/main" id="{233D85BE-3EAE-D4C6-228F-F159CA1C5D41}"/>
              </a:ext>
            </a:extLst>
          </p:cNvPr>
          <p:cNvSpPr txBox="1">
            <a:spLocks/>
          </p:cNvSpPr>
          <p:nvPr/>
        </p:nvSpPr>
        <p:spPr>
          <a:xfrm>
            <a:off x="540174" y="426720"/>
            <a:ext cx="8791786" cy="88900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effectLst>
                  <a:outerShdw blurRad="38100" dist="38100" dir="2700000" algn="tl">
                    <a:srgbClr val="000000">
                      <a:alpha val="43137"/>
                    </a:srgbClr>
                  </a:outerShdw>
                </a:effectLst>
              </a:rPr>
              <a:t>CORRELATION</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5062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BB18-9E35-2B59-8740-FAA3538ED695}"/>
              </a:ext>
            </a:extLst>
          </p:cNvPr>
          <p:cNvSpPr>
            <a:spLocks noGrp="1"/>
          </p:cNvSpPr>
          <p:nvPr>
            <p:ph type="title"/>
          </p:nvPr>
        </p:nvSpPr>
        <p:spPr>
          <a:xfrm>
            <a:off x="646890" y="311020"/>
            <a:ext cx="8596668" cy="1320800"/>
          </a:xfrm>
        </p:spPr>
        <p:txBody>
          <a:bodyPr>
            <a:normAutofit fontScale="90000"/>
          </a:bodyPr>
          <a:lstStyle/>
          <a:p>
            <a:r>
              <a:rPr lang="en-IN" sz="6000" dirty="0">
                <a:effectLst>
                  <a:outerShdw blurRad="38100" dist="38100" dir="2700000" algn="tl">
                    <a:srgbClr val="000000">
                      <a:alpha val="43137"/>
                    </a:srgbClr>
                  </a:outerShdw>
                </a:effectLst>
              </a:rPr>
              <a:t>DISTRIBUTION</a:t>
            </a:r>
            <a:r>
              <a:rPr lang="en-IN" sz="5400" dirty="0">
                <a:effectLst>
                  <a:outerShdw blurRad="38100" dist="38100" dir="2700000" algn="tl">
                    <a:srgbClr val="000000">
                      <a:alpha val="43137"/>
                    </a:srgbClr>
                  </a:outerShdw>
                </a:effectLst>
              </a:rPr>
              <a:t> OF VARIABLES</a:t>
            </a:r>
          </a:p>
        </p:txBody>
      </p:sp>
      <p:pic>
        <p:nvPicPr>
          <p:cNvPr id="6" name="Picture 5">
            <a:extLst>
              <a:ext uri="{FF2B5EF4-FFF2-40B4-BE49-F238E27FC236}">
                <a16:creationId xmlns:a16="http://schemas.microsoft.com/office/drawing/2014/main" id="{CA3E8DCE-FAE5-360D-202E-6BF2BCA75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 y="1143967"/>
            <a:ext cx="6418580" cy="5211251"/>
          </a:xfrm>
          <a:prstGeom prst="rect">
            <a:avLst/>
          </a:prstGeom>
        </p:spPr>
      </p:pic>
    </p:spTree>
    <p:extLst>
      <p:ext uri="{BB962C8B-B14F-4D97-AF65-F5344CB8AC3E}">
        <p14:creationId xmlns:p14="http://schemas.microsoft.com/office/powerpoint/2010/main" val="2477962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1BC3-40E9-5385-9044-D2BEBF27725E}"/>
              </a:ext>
            </a:extLst>
          </p:cNvPr>
          <p:cNvSpPr>
            <a:spLocks noGrp="1"/>
          </p:cNvSpPr>
          <p:nvPr>
            <p:ph type="title"/>
          </p:nvPr>
        </p:nvSpPr>
        <p:spPr>
          <a:xfrm>
            <a:off x="697654" y="172720"/>
            <a:ext cx="8192346" cy="568960"/>
          </a:xfrm>
        </p:spPr>
        <p:txBody>
          <a:bodyPr>
            <a:noAutofit/>
          </a:bodyPr>
          <a:lstStyle/>
          <a:p>
            <a:r>
              <a:rPr lang="en-IN" sz="5400" dirty="0">
                <a:effectLst>
                  <a:outerShdw blurRad="38100" dist="38100" dir="2700000" algn="tl">
                    <a:srgbClr val="000000">
                      <a:alpha val="43137"/>
                    </a:srgbClr>
                  </a:outerShdw>
                </a:effectLst>
              </a:rPr>
              <a:t>				DATA ANALYSIS</a:t>
            </a:r>
          </a:p>
        </p:txBody>
      </p:sp>
      <p:pic>
        <p:nvPicPr>
          <p:cNvPr id="5" name="Content Placeholder 4">
            <a:extLst>
              <a:ext uri="{FF2B5EF4-FFF2-40B4-BE49-F238E27FC236}">
                <a16:creationId xmlns:a16="http://schemas.microsoft.com/office/drawing/2014/main" id="{27540F05-4D2D-A1F2-CA8F-EC21884BD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193008"/>
            <a:ext cx="4327416" cy="2902164"/>
          </a:xfrm>
        </p:spPr>
      </p:pic>
      <p:pic>
        <p:nvPicPr>
          <p:cNvPr id="3" name="Content Placeholder 4">
            <a:extLst>
              <a:ext uri="{FF2B5EF4-FFF2-40B4-BE49-F238E27FC236}">
                <a16:creationId xmlns:a16="http://schemas.microsoft.com/office/drawing/2014/main" id="{268E56D3-682A-23BA-9481-24F4DFA57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827" y="1270774"/>
            <a:ext cx="3659293" cy="2938516"/>
          </a:xfrm>
          <a:prstGeom prst="rect">
            <a:avLst/>
          </a:prstGeom>
        </p:spPr>
      </p:pic>
      <p:pic>
        <p:nvPicPr>
          <p:cNvPr id="4" name="Content Placeholder 4">
            <a:extLst>
              <a:ext uri="{FF2B5EF4-FFF2-40B4-BE49-F238E27FC236}">
                <a16:creationId xmlns:a16="http://schemas.microsoft.com/office/drawing/2014/main" id="{D51375FA-2384-A85F-E206-19EE809775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774" y="4095172"/>
            <a:ext cx="3807262" cy="2443352"/>
          </a:xfrm>
          <a:prstGeom prst="rect">
            <a:avLst/>
          </a:prstGeom>
        </p:spPr>
      </p:pic>
      <p:pic>
        <p:nvPicPr>
          <p:cNvPr id="6" name="Content Placeholder 4">
            <a:extLst>
              <a:ext uri="{FF2B5EF4-FFF2-40B4-BE49-F238E27FC236}">
                <a16:creationId xmlns:a16="http://schemas.microsoft.com/office/drawing/2014/main" id="{3348E67E-1B63-C335-FF9D-DF245CF898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807" y="4041296"/>
            <a:ext cx="3738233" cy="2353168"/>
          </a:xfrm>
          <a:prstGeom prst="rect">
            <a:avLst/>
          </a:prstGeom>
        </p:spPr>
      </p:pic>
    </p:spTree>
    <p:extLst>
      <p:ext uri="{BB962C8B-B14F-4D97-AF65-F5344CB8AC3E}">
        <p14:creationId xmlns:p14="http://schemas.microsoft.com/office/powerpoint/2010/main" val="2932367585"/>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1561</TotalTime>
  <Words>853</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Proxima Nova</vt:lpstr>
      <vt:lpstr>Times New Roman</vt:lpstr>
      <vt:lpstr>Trebuchet MS</vt:lpstr>
      <vt:lpstr>Wingdings</vt:lpstr>
      <vt:lpstr>Wingdings 3</vt:lpstr>
      <vt:lpstr>Facet</vt:lpstr>
      <vt:lpstr> </vt:lpstr>
      <vt:lpstr>      ABSTRACT</vt:lpstr>
      <vt:lpstr>  PROBLEM STATEMENT</vt:lpstr>
      <vt:lpstr>   DATA DESCRIPTION  </vt:lpstr>
      <vt:lpstr>PowerPoint Presentation</vt:lpstr>
      <vt:lpstr>PowerPoint Presentation</vt:lpstr>
      <vt:lpstr>PowerPoint Presentation</vt:lpstr>
      <vt:lpstr>DISTRIBUTION OF VARIABLES</vt:lpstr>
      <vt:lpstr>    DATA ANALYSIS</vt:lpstr>
      <vt:lpstr>    DATA ANALYSIS</vt:lpstr>
      <vt:lpstr>    DATA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PGP-DSE-JUL-2022</dc:title>
  <dc:creator>Swetha Viswanathan</dc:creator>
  <cp:lastModifiedBy>Swetha Viswanathan</cp:lastModifiedBy>
  <cp:revision>9</cp:revision>
  <dcterms:created xsi:type="dcterms:W3CDTF">2023-04-05T13:14:40Z</dcterms:created>
  <dcterms:modified xsi:type="dcterms:W3CDTF">2023-06-17T10:27:29Z</dcterms:modified>
</cp:coreProperties>
</file>