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78" r:id="rId3"/>
    <p:sldId id="265" r:id="rId4"/>
    <p:sldId id="267" r:id="rId5"/>
    <p:sldId id="271" r:id="rId6"/>
    <p:sldId id="270" r:id="rId7"/>
    <p:sldId id="272" r:id="rId8"/>
    <p:sldId id="273" r:id="rId9"/>
    <p:sldId id="274" r:id="rId10"/>
    <p:sldId id="275" r:id="rId11"/>
    <p:sldId id="279" r:id="rId12"/>
    <p:sldId id="269" r:id="rId13"/>
    <p:sldId id="27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Helvetica Neue" panose="020B0604020202020204" charset="0"/>
      <p:italic r:id="rId20"/>
      <p:boldItalic r:id="rId21"/>
    </p:embeddedFont>
    <p:embeddedFont>
      <p:font typeface="Helvetica Neue Light" panose="020B0604020202020204" charset="0"/>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FE7"/>
    <a:srgbClr val="7185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D81C1-2574-4338-80CB-C8063C0E44AD}" v="203" dt="2023-05-19T15:43:31.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1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himmhan R S" userId="968a4cfcb0400989" providerId="LiveId" clId="{041D81C1-2574-4338-80CB-C8063C0E44AD}"/>
    <pc:docChg chg="undo redo custSel modSld sldOrd addMainMaster delMainMaster">
      <pc:chgData name="Narashimmhan R S" userId="968a4cfcb0400989" providerId="LiveId" clId="{041D81C1-2574-4338-80CB-C8063C0E44AD}" dt="2023-05-20T20:39:45.577" v="876" actId="14100"/>
      <pc:docMkLst>
        <pc:docMk/>
      </pc:docMkLst>
      <pc:sldChg chg="addSp modSp mod setBg">
        <pc:chgData name="Narashimmhan R S" userId="968a4cfcb0400989" providerId="LiveId" clId="{041D81C1-2574-4338-80CB-C8063C0E44AD}" dt="2023-05-20T10:51:31.751" v="840" actId="2711"/>
        <pc:sldMkLst>
          <pc:docMk/>
          <pc:sldMk cId="0" sldId="256"/>
        </pc:sldMkLst>
        <pc:spChg chg="mod">
          <ac:chgData name="Narashimmhan R S" userId="968a4cfcb0400989" providerId="LiveId" clId="{041D81C1-2574-4338-80CB-C8063C0E44AD}" dt="2023-05-20T10:51:31.751" v="840" actId="2711"/>
          <ac:spMkLst>
            <pc:docMk/>
            <pc:sldMk cId="0" sldId="256"/>
            <ac:spMk id="119" creationId="{00000000-0000-0000-0000-000000000000}"/>
          </ac:spMkLst>
        </pc:spChg>
        <pc:picChg chg="add mod ord">
          <ac:chgData name="Narashimmhan R S" userId="968a4cfcb0400989" providerId="LiveId" clId="{041D81C1-2574-4338-80CB-C8063C0E44AD}" dt="2023-05-19T15:25:05.979" v="545" actId="14100"/>
          <ac:picMkLst>
            <pc:docMk/>
            <pc:sldMk cId="0" sldId="256"/>
            <ac:picMk id="3" creationId="{44621892-B298-DEFF-810D-44B2346D3F93}"/>
          </ac:picMkLst>
        </pc:picChg>
      </pc:sldChg>
      <pc:sldChg chg="modSp mod">
        <pc:chgData name="Narashimmhan R S" userId="968a4cfcb0400989" providerId="LiveId" clId="{041D81C1-2574-4338-80CB-C8063C0E44AD}" dt="2023-05-19T20:29:57.818" v="828" actId="208"/>
        <pc:sldMkLst>
          <pc:docMk/>
          <pc:sldMk cId="1213843427" sldId="265"/>
        </pc:sldMkLst>
        <pc:spChg chg="mod">
          <ac:chgData name="Narashimmhan R S" userId="968a4cfcb0400989" providerId="LiveId" clId="{041D81C1-2574-4338-80CB-C8063C0E44AD}" dt="2023-05-19T15:36:33.726" v="686" actId="122"/>
          <ac:spMkLst>
            <pc:docMk/>
            <pc:sldMk cId="1213843427" sldId="265"/>
            <ac:spMk id="2" creationId="{00000000-0000-0000-0000-000000000000}"/>
          </ac:spMkLst>
        </pc:spChg>
        <pc:spChg chg="mod">
          <ac:chgData name="Narashimmhan R S" userId="968a4cfcb0400989" providerId="LiveId" clId="{041D81C1-2574-4338-80CB-C8063C0E44AD}" dt="2023-05-19T20:29:55.159" v="827" actId="208"/>
          <ac:spMkLst>
            <pc:docMk/>
            <pc:sldMk cId="1213843427" sldId="265"/>
            <ac:spMk id="5" creationId="{F3A59A6E-6C4B-4676-2884-6889751C4EA4}"/>
          </ac:spMkLst>
        </pc:spChg>
        <pc:spChg chg="mod">
          <ac:chgData name="Narashimmhan R S" userId="968a4cfcb0400989" providerId="LiveId" clId="{041D81C1-2574-4338-80CB-C8063C0E44AD}" dt="2023-05-19T20:29:57.818" v="828" actId="208"/>
          <ac:spMkLst>
            <pc:docMk/>
            <pc:sldMk cId="1213843427" sldId="265"/>
            <ac:spMk id="10" creationId="{69ED6C48-5F04-3C9E-352D-D005ADFEBC2E}"/>
          </ac:spMkLst>
        </pc:spChg>
      </pc:sldChg>
      <pc:sldChg chg="modSp mod">
        <pc:chgData name="Narashimmhan R S" userId="968a4cfcb0400989" providerId="LiveId" clId="{041D81C1-2574-4338-80CB-C8063C0E44AD}" dt="2023-05-19T20:30:04.677" v="830" actId="208"/>
        <pc:sldMkLst>
          <pc:docMk/>
          <pc:sldMk cId="1560855593" sldId="267"/>
        </pc:sldMkLst>
        <pc:spChg chg="mod">
          <ac:chgData name="Narashimmhan R S" userId="968a4cfcb0400989" providerId="LiveId" clId="{041D81C1-2574-4338-80CB-C8063C0E44AD}" dt="2023-05-19T15:37:14.907" v="699" actId="1035"/>
          <ac:spMkLst>
            <pc:docMk/>
            <pc:sldMk cId="1560855593" sldId="267"/>
            <ac:spMk id="2" creationId="{00000000-0000-0000-0000-000000000000}"/>
          </ac:spMkLst>
        </pc:spChg>
        <pc:spChg chg="mod">
          <ac:chgData name="Narashimmhan R S" userId="968a4cfcb0400989" providerId="LiveId" clId="{041D81C1-2574-4338-80CB-C8063C0E44AD}" dt="2023-05-19T20:30:02.244" v="829" actId="208"/>
          <ac:spMkLst>
            <pc:docMk/>
            <pc:sldMk cId="1560855593" sldId="267"/>
            <ac:spMk id="5" creationId="{AB79799E-E31F-A5ED-B62E-D02AFB838859}"/>
          </ac:spMkLst>
        </pc:spChg>
        <pc:spChg chg="mod">
          <ac:chgData name="Narashimmhan R S" userId="968a4cfcb0400989" providerId="LiveId" clId="{041D81C1-2574-4338-80CB-C8063C0E44AD}" dt="2023-05-19T20:30:04.677" v="830" actId="208"/>
          <ac:spMkLst>
            <pc:docMk/>
            <pc:sldMk cId="1560855593" sldId="267"/>
            <ac:spMk id="10" creationId="{E3AD458F-DB13-41FC-C895-1DFECA958C98}"/>
          </ac:spMkLst>
        </pc:spChg>
      </pc:sldChg>
      <pc:sldChg chg="addSp delSp modSp mod">
        <pc:chgData name="Narashimmhan R S" userId="968a4cfcb0400989" providerId="LiveId" clId="{041D81C1-2574-4338-80CB-C8063C0E44AD}" dt="2023-05-20T20:39:45.577" v="876" actId="14100"/>
        <pc:sldMkLst>
          <pc:docMk/>
          <pc:sldMk cId="220167926" sldId="269"/>
        </pc:sldMkLst>
        <pc:spChg chg="mod">
          <ac:chgData name="Narashimmhan R S" userId="968a4cfcb0400989" providerId="LiveId" clId="{041D81C1-2574-4338-80CB-C8063C0E44AD}" dt="2023-05-19T15:40:27.226" v="718" actId="1036"/>
          <ac:spMkLst>
            <pc:docMk/>
            <pc:sldMk cId="220167926" sldId="269"/>
            <ac:spMk id="2" creationId="{00000000-0000-0000-0000-000000000000}"/>
          </ac:spMkLst>
        </pc:spChg>
        <pc:spChg chg="mod">
          <ac:chgData name="Narashimmhan R S" userId="968a4cfcb0400989" providerId="LiveId" clId="{041D81C1-2574-4338-80CB-C8063C0E44AD}" dt="2023-05-20T20:39:45.577" v="876" actId="14100"/>
          <ac:spMkLst>
            <pc:docMk/>
            <pc:sldMk cId="220167926" sldId="269"/>
            <ac:spMk id="3" creationId="{00000000-0000-0000-0000-000000000000}"/>
          </ac:spMkLst>
        </pc:spChg>
        <pc:picChg chg="add del mod">
          <ac:chgData name="Narashimmhan R S" userId="968a4cfcb0400989" providerId="LiveId" clId="{041D81C1-2574-4338-80CB-C8063C0E44AD}" dt="2023-05-19T15:31:37.660" v="639" actId="21"/>
          <ac:picMkLst>
            <pc:docMk/>
            <pc:sldMk cId="220167926" sldId="269"/>
            <ac:picMk id="5" creationId="{B16ACB2F-504D-5596-32F2-44C1F4ACBCDB}"/>
          </ac:picMkLst>
        </pc:picChg>
        <pc:picChg chg="add del mod">
          <ac:chgData name="Narashimmhan R S" userId="968a4cfcb0400989" providerId="LiveId" clId="{041D81C1-2574-4338-80CB-C8063C0E44AD}" dt="2023-05-19T15:40:53.025" v="724" actId="21"/>
          <ac:picMkLst>
            <pc:docMk/>
            <pc:sldMk cId="220167926" sldId="269"/>
            <ac:picMk id="7" creationId="{9CA65B0C-7284-07F4-218F-939735DFF436}"/>
          </ac:picMkLst>
        </pc:picChg>
      </pc:sldChg>
      <pc:sldChg chg="modSp mod">
        <pc:chgData name="Narashimmhan R S" userId="968a4cfcb0400989" providerId="LiveId" clId="{041D81C1-2574-4338-80CB-C8063C0E44AD}" dt="2023-05-19T20:30:15.626" v="833" actId="208"/>
        <pc:sldMkLst>
          <pc:docMk/>
          <pc:sldMk cId="287672745" sldId="270"/>
        </pc:sldMkLst>
        <pc:spChg chg="mod">
          <ac:chgData name="Narashimmhan R S" userId="968a4cfcb0400989" providerId="LiveId" clId="{041D81C1-2574-4338-80CB-C8063C0E44AD}" dt="2023-05-19T16:42:58.123" v="798" actId="20577"/>
          <ac:spMkLst>
            <pc:docMk/>
            <pc:sldMk cId="287672745" sldId="270"/>
            <ac:spMk id="4" creationId="{C45F715E-0F6B-DC57-6AF4-435C61436A0B}"/>
          </ac:spMkLst>
        </pc:spChg>
        <pc:spChg chg="mod">
          <ac:chgData name="Narashimmhan R S" userId="968a4cfcb0400989" providerId="LiveId" clId="{041D81C1-2574-4338-80CB-C8063C0E44AD}" dt="2023-05-19T20:30:15.626" v="833" actId="208"/>
          <ac:spMkLst>
            <pc:docMk/>
            <pc:sldMk cId="287672745" sldId="270"/>
            <ac:spMk id="17" creationId="{01D6FF39-22D5-0758-C958-C54E33839F27}"/>
          </ac:spMkLst>
        </pc:spChg>
      </pc:sldChg>
      <pc:sldChg chg="modSp mod ord">
        <pc:chgData name="Narashimmhan R S" userId="968a4cfcb0400989" providerId="LiveId" clId="{041D81C1-2574-4338-80CB-C8063C0E44AD}" dt="2023-05-19T20:30:11.770" v="832" actId="208"/>
        <pc:sldMkLst>
          <pc:docMk/>
          <pc:sldMk cId="3102460620" sldId="271"/>
        </pc:sldMkLst>
        <pc:spChg chg="mod">
          <ac:chgData name="Narashimmhan R S" userId="968a4cfcb0400989" providerId="LiveId" clId="{041D81C1-2574-4338-80CB-C8063C0E44AD}" dt="2023-05-19T16:42:54.956" v="797" actId="1035"/>
          <ac:spMkLst>
            <pc:docMk/>
            <pc:sldMk cId="3102460620" sldId="271"/>
            <ac:spMk id="3" creationId="{9454B323-F38C-3C9A-5E6A-0715C6068EB1}"/>
          </ac:spMkLst>
        </pc:spChg>
        <pc:spChg chg="mod">
          <ac:chgData name="Narashimmhan R S" userId="968a4cfcb0400989" providerId="LiveId" clId="{041D81C1-2574-4338-80CB-C8063C0E44AD}" dt="2023-05-19T20:30:09.298" v="831" actId="208"/>
          <ac:spMkLst>
            <pc:docMk/>
            <pc:sldMk cId="3102460620" sldId="271"/>
            <ac:spMk id="21" creationId="{A241633C-F13B-05DD-C24E-294F61F958F1}"/>
          </ac:spMkLst>
        </pc:spChg>
        <pc:spChg chg="mod">
          <ac:chgData name="Narashimmhan R S" userId="968a4cfcb0400989" providerId="LiveId" clId="{041D81C1-2574-4338-80CB-C8063C0E44AD}" dt="2023-05-19T20:30:11.770" v="832" actId="208"/>
          <ac:spMkLst>
            <pc:docMk/>
            <pc:sldMk cId="3102460620" sldId="271"/>
            <ac:spMk id="22" creationId="{A68FCA93-CB86-2BA4-E0A5-511B3A728019}"/>
          </ac:spMkLst>
        </pc:spChg>
      </pc:sldChg>
      <pc:sldChg chg="modSp mod">
        <pc:chgData name="Narashimmhan R S" userId="968a4cfcb0400989" providerId="LiveId" clId="{041D81C1-2574-4338-80CB-C8063C0E44AD}" dt="2023-05-20T11:29:56.053" v="856" actId="1035"/>
        <pc:sldMkLst>
          <pc:docMk/>
          <pc:sldMk cId="2872263957" sldId="272"/>
        </pc:sldMkLst>
        <pc:spChg chg="mod">
          <ac:chgData name="Narashimmhan R S" userId="968a4cfcb0400989" providerId="LiveId" clId="{041D81C1-2574-4338-80CB-C8063C0E44AD}" dt="2023-05-19T15:37:47.104" v="706"/>
          <ac:spMkLst>
            <pc:docMk/>
            <pc:sldMk cId="2872263957" sldId="272"/>
            <ac:spMk id="2" creationId="{00000000-0000-0000-0000-000000000000}"/>
          </ac:spMkLst>
        </pc:spChg>
        <pc:spChg chg="mod">
          <ac:chgData name="Narashimmhan R S" userId="968a4cfcb0400989" providerId="LiveId" clId="{041D81C1-2574-4338-80CB-C8063C0E44AD}" dt="2023-05-19T20:30:22.735" v="834" actId="208"/>
          <ac:spMkLst>
            <pc:docMk/>
            <pc:sldMk cId="2872263957" sldId="272"/>
            <ac:spMk id="3" creationId="{89431A61-064E-279C-90D4-4A592557DC7C}"/>
          </ac:spMkLst>
        </pc:spChg>
        <pc:spChg chg="mod">
          <ac:chgData name="Narashimmhan R S" userId="968a4cfcb0400989" providerId="LiveId" clId="{041D81C1-2574-4338-80CB-C8063C0E44AD}" dt="2023-05-20T11:29:56.053" v="856" actId="1035"/>
          <ac:spMkLst>
            <pc:docMk/>
            <pc:sldMk cId="2872263957" sldId="272"/>
            <ac:spMk id="8" creationId="{48EDDF02-4662-2107-F03D-29B0400288B2}"/>
          </ac:spMkLst>
        </pc:spChg>
      </pc:sldChg>
      <pc:sldChg chg="modSp mod">
        <pc:chgData name="Narashimmhan R S" userId="968a4cfcb0400989" providerId="LiveId" clId="{041D81C1-2574-4338-80CB-C8063C0E44AD}" dt="2023-05-20T20:33:59.380" v="866" actId="20577"/>
        <pc:sldMkLst>
          <pc:docMk/>
          <pc:sldMk cId="2721490295" sldId="273"/>
        </pc:sldMkLst>
        <pc:spChg chg="mod">
          <ac:chgData name="Narashimmhan R S" userId="968a4cfcb0400989" providerId="LiveId" clId="{041D81C1-2574-4338-80CB-C8063C0E44AD}" dt="2023-05-19T15:37:57.210" v="708"/>
          <ac:spMkLst>
            <pc:docMk/>
            <pc:sldMk cId="2721490295" sldId="273"/>
            <ac:spMk id="2" creationId="{00000000-0000-0000-0000-000000000000}"/>
          </ac:spMkLst>
        </pc:spChg>
        <pc:spChg chg="mod">
          <ac:chgData name="Narashimmhan R S" userId="968a4cfcb0400989" providerId="LiveId" clId="{041D81C1-2574-4338-80CB-C8063C0E44AD}" dt="2023-05-20T20:33:59.380" v="866" actId="20577"/>
          <ac:spMkLst>
            <pc:docMk/>
            <pc:sldMk cId="2721490295" sldId="273"/>
            <ac:spMk id="3" creationId="{A89CC768-A012-BD52-7165-7315099582F2}"/>
          </ac:spMkLst>
        </pc:spChg>
      </pc:sldChg>
      <pc:sldChg chg="addSp delSp modSp mod">
        <pc:chgData name="Narashimmhan R S" userId="968a4cfcb0400989" providerId="LiveId" clId="{041D81C1-2574-4338-80CB-C8063C0E44AD}" dt="2023-05-19T20:28:56.521" v="816" actId="207"/>
        <pc:sldMkLst>
          <pc:docMk/>
          <pc:sldMk cId="497152814" sldId="274"/>
        </pc:sldMkLst>
        <pc:spChg chg="mod">
          <ac:chgData name="Narashimmhan R S" userId="968a4cfcb0400989" providerId="LiveId" clId="{041D81C1-2574-4338-80CB-C8063C0E44AD}" dt="2023-05-19T15:38:12.375" v="710"/>
          <ac:spMkLst>
            <pc:docMk/>
            <pc:sldMk cId="497152814" sldId="274"/>
            <ac:spMk id="2" creationId="{00000000-0000-0000-0000-000000000000}"/>
          </ac:spMkLst>
        </pc:spChg>
        <pc:spChg chg="mod">
          <ac:chgData name="Narashimmhan R S" userId="968a4cfcb0400989" providerId="LiveId" clId="{041D81C1-2574-4338-80CB-C8063C0E44AD}" dt="2023-05-19T20:28:51.293" v="814" actId="207"/>
          <ac:spMkLst>
            <pc:docMk/>
            <pc:sldMk cId="497152814" sldId="274"/>
            <ac:spMk id="3" creationId="{B76D65F1-3FF9-9EC4-36FD-120229B2FCA8}"/>
          </ac:spMkLst>
        </pc:spChg>
        <pc:spChg chg="mod">
          <ac:chgData name="Narashimmhan R S" userId="968a4cfcb0400989" providerId="LiveId" clId="{041D81C1-2574-4338-80CB-C8063C0E44AD}" dt="2023-05-19T20:28:56.521" v="816" actId="207"/>
          <ac:spMkLst>
            <pc:docMk/>
            <pc:sldMk cId="497152814" sldId="274"/>
            <ac:spMk id="8" creationId="{DA1C1F5F-3019-146F-D022-98B32597805F}"/>
          </ac:spMkLst>
        </pc:spChg>
        <pc:picChg chg="add mod">
          <ac:chgData name="Narashimmhan R S" userId="968a4cfcb0400989" providerId="LiveId" clId="{041D81C1-2574-4338-80CB-C8063C0E44AD}" dt="2023-05-19T15:00:08.982" v="4" actId="14100"/>
          <ac:picMkLst>
            <pc:docMk/>
            <pc:sldMk cId="497152814" sldId="274"/>
            <ac:picMk id="5" creationId="{903E22A4-AD81-75C3-F221-D4B3E96AB03A}"/>
          </ac:picMkLst>
        </pc:picChg>
        <pc:picChg chg="del">
          <ac:chgData name="Narashimmhan R S" userId="968a4cfcb0400989" providerId="LiveId" clId="{041D81C1-2574-4338-80CB-C8063C0E44AD}" dt="2023-05-19T14:59:56.488" v="0" actId="478"/>
          <ac:picMkLst>
            <pc:docMk/>
            <pc:sldMk cId="497152814" sldId="274"/>
            <ac:picMk id="7" creationId="{E889CD3A-DFBA-04EF-9952-32104C5E1A9D}"/>
          </ac:picMkLst>
        </pc:picChg>
        <pc:picChg chg="add mod">
          <ac:chgData name="Narashimmhan R S" userId="968a4cfcb0400989" providerId="LiveId" clId="{041D81C1-2574-4338-80CB-C8063C0E44AD}" dt="2023-05-19T15:02:19.242" v="63" actId="1076"/>
          <ac:picMkLst>
            <pc:docMk/>
            <pc:sldMk cId="497152814" sldId="274"/>
            <ac:picMk id="9" creationId="{A739D641-D6CB-6A34-C9E0-AC493FA5B1DE}"/>
          </ac:picMkLst>
        </pc:picChg>
        <pc:picChg chg="del">
          <ac:chgData name="Narashimmhan R S" userId="968a4cfcb0400989" providerId="LiveId" clId="{041D81C1-2574-4338-80CB-C8063C0E44AD}" dt="2023-05-19T15:01:46.500" v="60" actId="478"/>
          <ac:picMkLst>
            <pc:docMk/>
            <pc:sldMk cId="497152814" sldId="274"/>
            <ac:picMk id="10" creationId="{BB8C2B5F-307E-66B1-DE9F-ADA1CB5FF30F}"/>
          </ac:picMkLst>
        </pc:picChg>
      </pc:sldChg>
      <pc:sldChg chg="modSp mod">
        <pc:chgData name="Narashimmhan R S" userId="968a4cfcb0400989" providerId="LiveId" clId="{041D81C1-2574-4338-80CB-C8063C0E44AD}" dt="2023-05-19T20:30:34.815" v="836" actId="208"/>
        <pc:sldMkLst>
          <pc:docMk/>
          <pc:sldMk cId="2889059558" sldId="275"/>
        </pc:sldMkLst>
        <pc:spChg chg="mod">
          <ac:chgData name="Narashimmhan R S" userId="968a4cfcb0400989" providerId="LiveId" clId="{041D81C1-2574-4338-80CB-C8063C0E44AD}" dt="2023-05-19T15:38:26.322" v="712"/>
          <ac:spMkLst>
            <pc:docMk/>
            <pc:sldMk cId="2889059558" sldId="275"/>
            <ac:spMk id="2" creationId="{00000000-0000-0000-0000-000000000000}"/>
          </ac:spMkLst>
        </pc:spChg>
        <pc:spChg chg="mod">
          <ac:chgData name="Narashimmhan R S" userId="968a4cfcb0400989" providerId="LiveId" clId="{041D81C1-2574-4338-80CB-C8063C0E44AD}" dt="2023-05-19T20:30:34.815" v="836" actId="208"/>
          <ac:spMkLst>
            <pc:docMk/>
            <pc:sldMk cId="2889059558" sldId="275"/>
            <ac:spMk id="3" creationId="{39C4551D-2397-C659-E577-E14AA9D089D3}"/>
          </ac:spMkLst>
        </pc:spChg>
      </pc:sldChg>
      <pc:sldChg chg="addSp delSp modSp mod setBg">
        <pc:chgData name="Narashimmhan R S" userId="968a4cfcb0400989" providerId="LiveId" clId="{041D81C1-2574-4338-80CB-C8063C0E44AD}" dt="2023-05-19T15:44:39.264" v="794" actId="29295"/>
        <pc:sldMkLst>
          <pc:docMk/>
          <pc:sldMk cId="3292152594" sldId="276"/>
        </pc:sldMkLst>
        <pc:spChg chg="mod">
          <ac:chgData name="Narashimmhan R S" userId="968a4cfcb0400989" providerId="LiveId" clId="{041D81C1-2574-4338-80CB-C8063C0E44AD}" dt="2023-05-19T15:40:45.364" v="723" actId="114"/>
          <ac:spMkLst>
            <pc:docMk/>
            <pc:sldMk cId="3292152594" sldId="276"/>
            <ac:spMk id="2" creationId="{00000000-0000-0000-0000-000000000000}"/>
          </ac:spMkLst>
        </pc:spChg>
        <pc:picChg chg="add del mod">
          <ac:chgData name="Narashimmhan R S" userId="968a4cfcb0400989" providerId="LiveId" clId="{041D81C1-2574-4338-80CB-C8063C0E44AD}" dt="2023-05-19T15:42:10.544" v="740" actId="478"/>
          <ac:picMkLst>
            <pc:docMk/>
            <pc:sldMk cId="3292152594" sldId="276"/>
            <ac:picMk id="3" creationId="{7A8F3B80-B8DA-2E92-8540-FA0D2B1C47EA}"/>
          </ac:picMkLst>
        </pc:picChg>
        <pc:picChg chg="add mod ord">
          <ac:chgData name="Narashimmhan R S" userId="968a4cfcb0400989" providerId="LiveId" clId="{041D81C1-2574-4338-80CB-C8063C0E44AD}" dt="2023-05-19T15:44:39.264" v="794" actId="29295"/>
          <ac:picMkLst>
            <pc:docMk/>
            <pc:sldMk cId="3292152594" sldId="276"/>
            <ac:picMk id="5" creationId="{20552DE6-3920-CE13-F001-A695B4763367}"/>
          </ac:picMkLst>
        </pc:picChg>
      </pc:sldChg>
      <pc:sldChg chg="addSp delSp modSp mod modClrScheme chgLayout">
        <pc:chgData name="Narashimmhan R S" userId="968a4cfcb0400989" providerId="LiveId" clId="{041D81C1-2574-4338-80CB-C8063C0E44AD}" dt="2023-05-19T20:29:49.826" v="826" actId="208"/>
        <pc:sldMkLst>
          <pc:docMk/>
          <pc:sldMk cId="884448480" sldId="278"/>
        </pc:sldMkLst>
        <pc:spChg chg="mod ord">
          <ac:chgData name="Narashimmhan R S" userId="968a4cfcb0400989" providerId="LiveId" clId="{041D81C1-2574-4338-80CB-C8063C0E44AD}" dt="2023-05-19T15:36:49.547" v="690" actId="1037"/>
          <ac:spMkLst>
            <pc:docMk/>
            <pc:sldMk cId="884448480" sldId="278"/>
            <ac:spMk id="2" creationId="{00000000-0000-0000-0000-000000000000}"/>
          </ac:spMkLst>
        </pc:spChg>
        <pc:spChg chg="add del mod ord">
          <ac:chgData name="Narashimmhan R S" userId="968a4cfcb0400989" providerId="LiveId" clId="{041D81C1-2574-4338-80CB-C8063C0E44AD}" dt="2023-05-19T15:30:09.254" v="624"/>
          <ac:spMkLst>
            <pc:docMk/>
            <pc:sldMk cId="884448480" sldId="278"/>
            <ac:spMk id="3" creationId="{0993A813-2638-90B3-0962-33FCA36BB608}"/>
          </ac:spMkLst>
        </pc:spChg>
        <pc:spChg chg="del mod">
          <ac:chgData name="Narashimmhan R S" userId="968a4cfcb0400989" providerId="LiveId" clId="{041D81C1-2574-4338-80CB-C8063C0E44AD}" dt="2023-05-19T15:30:06.636" v="623" actId="21"/>
          <ac:spMkLst>
            <pc:docMk/>
            <pc:sldMk cId="884448480" sldId="278"/>
            <ac:spMk id="4" creationId="{2DA60700-1DF9-FACF-65E9-6C800A300A14}"/>
          </ac:spMkLst>
        </pc:spChg>
        <pc:spChg chg="add del mod ord">
          <ac:chgData name="Narashimmhan R S" userId="968a4cfcb0400989" providerId="LiveId" clId="{041D81C1-2574-4338-80CB-C8063C0E44AD}" dt="2023-05-19T15:31:52.072" v="643" actId="478"/>
          <ac:spMkLst>
            <pc:docMk/>
            <pc:sldMk cId="884448480" sldId="278"/>
            <ac:spMk id="5" creationId="{89283E72-52DD-5345-8A39-885C3D5F93BC}"/>
          </ac:spMkLst>
        </pc:spChg>
        <pc:spChg chg="add mod">
          <ac:chgData name="Narashimmhan R S" userId="968a4cfcb0400989" providerId="LiveId" clId="{041D81C1-2574-4338-80CB-C8063C0E44AD}" dt="2023-05-19T20:29:45.006" v="825" actId="208"/>
          <ac:spMkLst>
            <pc:docMk/>
            <pc:sldMk cId="884448480" sldId="278"/>
            <ac:spMk id="6" creationId="{5CB759FA-1053-AC5E-3D6D-23BA61516398}"/>
          </ac:spMkLst>
        </pc:spChg>
        <pc:spChg chg="mod">
          <ac:chgData name="Narashimmhan R S" userId="968a4cfcb0400989" providerId="LiveId" clId="{041D81C1-2574-4338-80CB-C8063C0E44AD}" dt="2023-05-19T20:29:49.826" v="826" actId="208"/>
          <ac:spMkLst>
            <pc:docMk/>
            <pc:sldMk cId="884448480" sldId="278"/>
            <ac:spMk id="9" creationId="{2D85CADF-EC26-302E-F2A4-9E6C72A9841D}"/>
          </ac:spMkLst>
        </pc:spChg>
        <pc:picChg chg="add mod">
          <ac:chgData name="Narashimmhan R S" userId="968a4cfcb0400989" providerId="LiveId" clId="{041D81C1-2574-4338-80CB-C8063C0E44AD}" dt="2023-05-19T20:29:38.087" v="824" actId="14100"/>
          <ac:picMkLst>
            <pc:docMk/>
            <pc:sldMk cId="884448480" sldId="278"/>
            <ac:picMk id="7" creationId="{280D2B2C-462F-A8AD-2986-611F815DD4F1}"/>
          </ac:picMkLst>
        </pc:picChg>
      </pc:sldChg>
      <pc:sldChg chg="addSp delSp modSp mod ord">
        <pc:chgData name="Narashimmhan R S" userId="968a4cfcb0400989" providerId="LiveId" clId="{041D81C1-2574-4338-80CB-C8063C0E44AD}" dt="2023-05-19T20:30:38.801" v="837" actId="208"/>
        <pc:sldMkLst>
          <pc:docMk/>
          <pc:sldMk cId="1127886524" sldId="279"/>
        </pc:sldMkLst>
        <pc:spChg chg="mod">
          <ac:chgData name="Narashimmhan R S" userId="968a4cfcb0400989" providerId="LiveId" clId="{041D81C1-2574-4338-80CB-C8063C0E44AD}" dt="2023-05-19T15:40:11.572" v="715" actId="14100"/>
          <ac:spMkLst>
            <pc:docMk/>
            <pc:sldMk cId="1127886524" sldId="279"/>
            <ac:spMk id="2" creationId="{00000000-0000-0000-0000-000000000000}"/>
          </ac:spMkLst>
        </pc:spChg>
        <pc:spChg chg="add mod">
          <ac:chgData name="Narashimmhan R S" userId="968a4cfcb0400989" providerId="LiveId" clId="{041D81C1-2574-4338-80CB-C8063C0E44AD}" dt="2023-05-19T20:30:38.801" v="837" actId="208"/>
          <ac:spMkLst>
            <pc:docMk/>
            <pc:sldMk cId="1127886524" sldId="279"/>
            <ac:spMk id="10" creationId="{1B32DB07-8593-FDAB-7DB2-6F387522460D}"/>
          </ac:spMkLst>
        </pc:spChg>
        <pc:picChg chg="add del mod">
          <ac:chgData name="Narashimmhan R S" userId="968a4cfcb0400989" providerId="LiveId" clId="{041D81C1-2574-4338-80CB-C8063C0E44AD}" dt="2023-05-19T15:10:30.832" v="83" actId="478"/>
          <ac:picMkLst>
            <pc:docMk/>
            <pc:sldMk cId="1127886524" sldId="279"/>
            <ac:picMk id="4" creationId="{EF5AEC5D-8719-C889-26F2-BDEE41EA3256}"/>
          </ac:picMkLst>
        </pc:picChg>
        <pc:picChg chg="del">
          <ac:chgData name="Narashimmhan R S" userId="968a4cfcb0400989" providerId="LiveId" clId="{041D81C1-2574-4338-80CB-C8063C0E44AD}" dt="2023-05-19T15:09:43.634" v="64" actId="478"/>
          <ac:picMkLst>
            <pc:docMk/>
            <pc:sldMk cId="1127886524" sldId="279"/>
            <ac:picMk id="6" creationId="{47A81154-CAEF-2FED-C50E-CCB8F089E13A}"/>
          </ac:picMkLst>
        </pc:picChg>
        <pc:picChg chg="add del mod">
          <ac:chgData name="Narashimmhan R S" userId="968a4cfcb0400989" providerId="LiveId" clId="{041D81C1-2574-4338-80CB-C8063C0E44AD}" dt="2023-05-19T15:11:50.197" v="102" actId="478"/>
          <ac:picMkLst>
            <pc:docMk/>
            <pc:sldMk cId="1127886524" sldId="279"/>
            <ac:picMk id="7" creationId="{07282042-4910-5301-A839-D4F0994231F9}"/>
          </ac:picMkLst>
        </pc:picChg>
        <pc:picChg chg="add mod">
          <ac:chgData name="Narashimmhan R S" userId="968a4cfcb0400989" providerId="LiveId" clId="{041D81C1-2574-4338-80CB-C8063C0E44AD}" dt="2023-05-19T15:12:45.624" v="116" actId="1076"/>
          <ac:picMkLst>
            <pc:docMk/>
            <pc:sldMk cId="1127886524" sldId="279"/>
            <ac:picMk id="9" creationId="{DEE183D0-B4EA-AB68-CD2C-045F9CE452FA}"/>
          </ac:picMkLst>
        </pc:picChg>
      </pc:sldChg>
      <pc:sldMasterChg chg="add del addSldLayout delSldLayout">
        <pc:chgData name="Narashimmhan R S" userId="968a4cfcb0400989" providerId="LiveId" clId="{041D81C1-2574-4338-80CB-C8063C0E44AD}" dt="2023-05-19T15:30:03.705" v="622" actId="700"/>
        <pc:sldMasterMkLst>
          <pc:docMk/>
          <pc:sldMasterMk cId="0" sldId="2147483648"/>
        </pc:sldMasterMkLst>
        <pc:sldLayoutChg chg="add del">
          <pc:chgData name="Narashimmhan R S" userId="968a4cfcb0400989" providerId="LiveId" clId="{041D81C1-2574-4338-80CB-C8063C0E44AD}" dt="2023-05-19T15:30:03.705" v="622" actId="700"/>
          <pc:sldLayoutMkLst>
            <pc:docMk/>
            <pc:sldMasterMk cId="0" sldId="2147483648"/>
            <pc:sldLayoutMk cId="0" sldId="2147483649"/>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0"/>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1"/>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2"/>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3"/>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4"/>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5"/>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6"/>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7"/>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8"/>
          </pc:sldLayoutMkLst>
        </pc:sldLayoutChg>
        <pc:sldLayoutChg chg="add del">
          <pc:chgData name="Narashimmhan R S" userId="968a4cfcb0400989" providerId="LiveId" clId="{041D81C1-2574-4338-80CB-C8063C0E44AD}" dt="2023-05-19T15:30:03.705" v="622" actId="700"/>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29673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53532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1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23"/>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Advantages &amp; Disadvantages</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6" name="Google Shape;9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0" name="Google Shape;100;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9" name="Google Shape;10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GB" sz="5200" b="0" i="0" u="none" strike="noStrike" cap="none">
                <a:solidFill>
                  <a:srgbClr val="365F91"/>
                </a:solidFill>
                <a:latin typeface="Helvetica Neue" panose="020B0604020202090204"/>
                <a:ea typeface="Helvetica Neue" panose="020B0604020202090204"/>
                <a:cs typeface="Helvetica Neue" panose="020B0604020202090204"/>
                <a:sym typeface="Helvetica Neue" panose="020B0604020202090204"/>
              </a:rPr>
              <a:t>Thank</a:t>
            </a:r>
            <a:r>
              <a:rPr lang="en-GB" sz="52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 </a:t>
            </a:r>
            <a:r>
              <a:rPr lang="en-GB" sz="5200" b="0" i="0" u="none" strike="noStrike" cap="none">
                <a:solidFill>
                  <a:srgbClr val="039BE5"/>
                </a:solidFill>
                <a:latin typeface="Helvetica Neue Light" panose="020B0604020202090204"/>
                <a:ea typeface="Helvetica Neue Light" panose="020B0604020202090204"/>
                <a:cs typeface="Helvetica Neue Light" panose="020B0604020202090204"/>
                <a:sym typeface="Helvetica Neue Light" panose="020B0604020202090204"/>
              </a:rPr>
              <a:t>you!</a:t>
            </a:r>
            <a:endParaRPr sz="5200" b="0" i="0" u="none" strike="noStrike" cap="none">
              <a:solidFill>
                <a:srgbClr val="999999"/>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rPr>
              <a:t>Happy Learning :)</a:t>
            </a:r>
            <a:endParaRPr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67" name="Google Shape;67;p17"/>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5200">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0" name="Google Shape;70;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4" name="Google Shape;84;p2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Agenda</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4" name="Google Shape;54;p13"/>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panose="020B0604020202020204"/>
              <a:buNone/>
            </a:pPr>
            <a:endParaRPr sz="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7591125" y="141250"/>
            <a:ext cx="1488323" cy="522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pic>
        <p:nvPicPr>
          <p:cNvPr id="3" name="Picture 2">
            <a:extLst>
              <a:ext uri="{FF2B5EF4-FFF2-40B4-BE49-F238E27FC236}">
                <a16:creationId xmlns:a16="http://schemas.microsoft.com/office/drawing/2014/main" id="{44621892-B298-DEFF-810D-44B2346D3F93}"/>
              </a:ext>
            </a:extLst>
          </p:cNvPr>
          <p:cNvPicPr>
            <a:picLocks noChangeAspect="1"/>
          </p:cNvPicPr>
          <p:nvPr/>
        </p:nvPicPr>
        <p:blipFill>
          <a:blip r:embed="rId3">
            <a:alphaModFix/>
          </a:blip>
          <a:stretch>
            <a:fillRect/>
          </a:stretch>
        </p:blipFill>
        <p:spPr>
          <a:xfrm>
            <a:off x="-151219" y="-68048"/>
            <a:ext cx="9295219" cy="5228561"/>
          </a:xfrm>
          <a:prstGeom prst="rect">
            <a:avLst/>
          </a:prstGeom>
        </p:spPr>
      </p:pic>
      <p:sp>
        <p:nvSpPr>
          <p:cNvPr id="119" name="Google Shape;119;p31"/>
          <p:cNvSpPr txBox="1"/>
          <p:nvPr/>
        </p:nvSpPr>
        <p:spPr>
          <a:xfrm>
            <a:off x="114832" y="114832"/>
            <a:ext cx="8570063" cy="4814356"/>
          </a:xfrm>
          <a:prstGeom prst="rect">
            <a:avLst/>
          </a:prstGeom>
          <a:noFill/>
          <a:ln>
            <a:noFill/>
          </a:ln>
        </p:spPr>
        <p:txBody>
          <a:bodyPr spcFirstLastPara="1" wrap="square" lIns="34300" tIns="17150" rIns="34300" bIns="17150" anchor="t" anchorCtr="0">
            <a:noAutofit/>
          </a:bodyPr>
          <a:lstStyle/>
          <a:p>
            <a:pPr algn="ctr">
              <a:lnSpc>
                <a:spcPct val="115000"/>
              </a:lnSpc>
            </a:pPr>
            <a:r>
              <a:rPr lang="en-GB" sz="4400" b="1" dirty="0">
                <a:solidFill>
                  <a:schemeClr val="accent2">
                    <a:lumMod val="90000"/>
                    <a:lumOff val="10000"/>
                  </a:schemeClr>
                </a:solidFill>
                <a:latin typeface="Calibri" panose="020F0502020204030204" pitchFamily="34" charset="0"/>
                <a:ea typeface="Avenir"/>
                <a:cs typeface="Calibri" panose="020F0502020204030204" pitchFamily="34" charset="0"/>
                <a:sym typeface="Avenir"/>
              </a:rPr>
              <a:t>MINI PROJECT </a:t>
            </a:r>
            <a:r>
              <a:rPr lang="en-IN" altLang="en-GB" sz="4400" b="1" dirty="0">
                <a:solidFill>
                  <a:schemeClr val="accent2">
                    <a:lumMod val="90000"/>
                    <a:lumOff val="10000"/>
                  </a:schemeClr>
                </a:solidFill>
                <a:latin typeface="Calibri" panose="020F0502020204030204" pitchFamily="34" charset="0"/>
                <a:ea typeface="Avenir"/>
                <a:cs typeface="Calibri" panose="020F0502020204030204" pitchFamily="34" charset="0"/>
                <a:sym typeface="Avenir"/>
              </a:rPr>
              <a:t>PRESENTATION</a:t>
            </a:r>
          </a:p>
          <a:p>
            <a:pPr algn="ctr">
              <a:lnSpc>
                <a:spcPct val="115000"/>
              </a:lnSpc>
            </a:pPr>
            <a:r>
              <a:rPr lang="en-IN" sz="3200" b="1" dirty="0">
                <a:solidFill>
                  <a:schemeClr val="accent2">
                    <a:lumMod val="90000"/>
                    <a:lumOff val="10000"/>
                  </a:schemeClr>
                </a:solidFill>
                <a:latin typeface="Calibri" panose="020F0502020204030204" pitchFamily="34" charset="0"/>
                <a:ea typeface="Verdana" panose="020B0604030504040204" pitchFamily="34" charset="0"/>
                <a:cs typeface="Calibri" panose="020F0502020204030204" pitchFamily="34" charset="0"/>
              </a:rPr>
              <a:t>SLR &amp; SLC</a:t>
            </a:r>
            <a:endParaRPr lang="en-IN" sz="3200" dirty="0">
              <a:solidFill>
                <a:schemeClr val="accent2">
                  <a:lumMod val="90000"/>
                  <a:lumOff val="10000"/>
                </a:schemeClr>
              </a:solidFill>
              <a:effectLst/>
              <a:latin typeface="Calibri" panose="020F0502020204030204" pitchFamily="34" charset="0"/>
              <a:ea typeface="Arial" panose="020B0604020202020204" pitchFamily="34" charset="0"/>
              <a:cs typeface="Calibri" panose="020F0502020204030204" pitchFamily="34" charset="0"/>
            </a:endParaRPr>
          </a:p>
          <a:p>
            <a:pPr algn="ctr">
              <a:lnSpc>
                <a:spcPct val="115000"/>
              </a:lnSpc>
            </a:pPr>
            <a:r>
              <a:rPr lang="en-IN" sz="3200" b="1" dirty="0">
                <a:solidFill>
                  <a:schemeClr val="accent2">
                    <a:lumMod val="90000"/>
                    <a:lumOff val="10000"/>
                  </a:schemeClr>
                </a:solidFill>
                <a:effectLst/>
                <a:latin typeface="Calibri" panose="020F0502020204030204" pitchFamily="34" charset="0"/>
                <a:ea typeface="Verdana" panose="020B0604030504040204" pitchFamily="34" charset="0"/>
                <a:cs typeface="Calibri" panose="020F0502020204030204" pitchFamily="34" charset="0"/>
              </a:rPr>
              <a:t>TOPIC DOMAIN –  HEALTHCARE</a:t>
            </a:r>
            <a:endParaRPr lang="en-IN" sz="4000" b="1" dirty="0">
              <a:solidFill>
                <a:schemeClr val="accent2">
                  <a:lumMod val="90000"/>
                  <a:lumOff val="10000"/>
                </a:schemeClr>
              </a:solidFill>
              <a:latin typeface="Calibri" panose="020F0502020204030204" pitchFamily="34" charset="0"/>
              <a:ea typeface="Verdana" panose="020B0604030504040204" pitchFamily="34" charset="0"/>
              <a:cs typeface="Calibri" panose="020F0502020204030204" pitchFamily="34" charset="0"/>
            </a:endParaRPr>
          </a:p>
          <a:p>
            <a:pPr>
              <a:lnSpc>
                <a:spcPct val="115000"/>
              </a:lnSpc>
            </a:pPr>
            <a:r>
              <a:rPr lang="en-IN" sz="2000" b="1" dirty="0">
                <a:latin typeface="Calibri" panose="020F0502020204030204" pitchFamily="34" charset="0"/>
                <a:ea typeface="Verdana" panose="020B0604030504040204" pitchFamily="34" charset="0"/>
                <a:cs typeface="Calibri" panose="020F0502020204030204" pitchFamily="34" charset="0"/>
              </a:rPr>
              <a:t>Presentation by: (Group 13)</a:t>
            </a:r>
          </a:p>
          <a:p>
            <a:pPr marL="342900" indent="-342900">
              <a:lnSpc>
                <a:spcPct val="115000"/>
              </a:lnSpc>
              <a:buFont typeface="Arial" panose="020B0604020202020204" pitchFamily="34" charset="0"/>
              <a:buChar char="•"/>
            </a:pPr>
            <a:r>
              <a:rPr lang="en-IN" sz="2000" b="1" i="1" dirty="0">
                <a:latin typeface="Calibri" panose="020F0502020204030204" pitchFamily="34" charset="0"/>
                <a:ea typeface="Calibri" panose="020F0502020204030204" pitchFamily="34" charset="0"/>
                <a:cs typeface="Calibri" panose="020F0502020204030204" pitchFamily="34" charset="0"/>
              </a:rPr>
              <a:t>NARASHIMMHAN R S</a:t>
            </a: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sz="2000" b="1" i="1" spc="0" dirty="0">
                <a:effectLst/>
                <a:latin typeface="Calibri" panose="020F0502020204030204" pitchFamily="34" charset="0"/>
                <a:ea typeface="Calibri" panose="020F0502020204030204" pitchFamily="34" charset="0"/>
                <a:cs typeface="Calibri" panose="020F0502020204030204" pitchFamily="34" charset="0"/>
              </a:rPr>
              <a:t>SINGH RAHUL SOMESHCHANDRA</a:t>
            </a:r>
            <a:endParaRPr lang="en-IN" sz="2000" b="1" i="1" spc="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sz="2000" b="1" i="1" spc="0" dirty="0">
                <a:effectLst/>
                <a:latin typeface="Calibri" panose="020F0502020204030204" pitchFamily="34" charset="0"/>
                <a:ea typeface="Calibri" panose="020F0502020204030204" pitchFamily="34" charset="0"/>
                <a:cs typeface="Calibri" panose="020F0502020204030204" pitchFamily="34" charset="0"/>
              </a:rPr>
              <a:t>LOKESH</a:t>
            </a:r>
            <a:endParaRPr lang="en-IN" sz="2000" b="1" i="1" spc="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sz="2000" b="1" i="1" spc="0" dirty="0">
                <a:effectLst/>
                <a:latin typeface="Calibri" panose="020F0502020204030204" pitchFamily="34" charset="0"/>
                <a:ea typeface="Calibri" panose="020F0502020204030204" pitchFamily="34" charset="0"/>
                <a:cs typeface="Calibri" panose="020F0502020204030204" pitchFamily="34" charset="0"/>
              </a:rPr>
              <a:t>DUDI SUBHASH </a:t>
            </a:r>
            <a:endParaRPr lang="en-IN" sz="2000" b="1" i="1" spc="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sz="2000" b="1" i="1" spc="0" dirty="0">
                <a:effectLst/>
                <a:latin typeface="Calibri" panose="020F0502020204030204" pitchFamily="34" charset="0"/>
                <a:ea typeface="Calibri" panose="020F0502020204030204" pitchFamily="34" charset="0"/>
                <a:cs typeface="Calibri" panose="020F0502020204030204" pitchFamily="34" charset="0"/>
              </a:rPr>
              <a:t>ANIKET VERMA</a:t>
            </a:r>
            <a:endParaRPr lang="en-IN" sz="2000" b="1" i="1" spc="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6828"/>
            <a:ext cx="8520600" cy="496186"/>
          </a:xfrm>
        </p:spPr>
        <p:txBody>
          <a:bodyPr/>
          <a:lstStyle/>
          <a:p>
            <a:pPr algn="ctr"/>
            <a:r>
              <a:rPr lang="en-GB" sz="2000" b="1" dirty="0">
                <a:solidFill>
                  <a:srgbClr val="000000"/>
                </a:solidFill>
                <a:latin typeface="Calibri" panose="020F0502020204030204" pitchFamily="34" charset="0"/>
                <a:cs typeface="Calibri" panose="020F0502020204030204" pitchFamily="34" charset="0"/>
              </a:rPr>
              <a:t>RESULTS AFTER HYPERPARAMETER TUNING</a:t>
            </a:r>
            <a:endParaRPr lang="en-US" sz="20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39C4551D-2397-C659-E577-E14AA9D089D3}"/>
              </a:ext>
            </a:extLst>
          </p:cNvPr>
          <p:cNvSpPr/>
          <p:nvPr/>
        </p:nvSpPr>
        <p:spPr>
          <a:xfrm>
            <a:off x="311700" y="838199"/>
            <a:ext cx="2757755" cy="407581"/>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XGBoost</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A41AF17-8FE1-F42F-4DD5-3F9613D04F8D}"/>
              </a:ext>
            </a:extLst>
          </p:cNvPr>
          <p:cNvPicPr>
            <a:picLocks noChangeAspect="1"/>
          </p:cNvPicPr>
          <p:nvPr/>
        </p:nvPicPr>
        <p:blipFill>
          <a:blip r:embed="rId2"/>
          <a:stretch>
            <a:fillRect/>
          </a:stretch>
        </p:blipFill>
        <p:spPr>
          <a:xfrm>
            <a:off x="3518274" y="673903"/>
            <a:ext cx="5494704" cy="4215338"/>
          </a:xfrm>
          <a:prstGeom prst="rect">
            <a:avLst/>
          </a:prstGeom>
        </p:spPr>
      </p:pic>
      <p:pic>
        <p:nvPicPr>
          <p:cNvPr id="9" name="Picture 8">
            <a:extLst>
              <a:ext uri="{FF2B5EF4-FFF2-40B4-BE49-F238E27FC236}">
                <a16:creationId xmlns:a16="http://schemas.microsoft.com/office/drawing/2014/main" id="{9AE247A0-3E1F-3D7D-A592-04A51FB3DC8D}"/>
              </a:ext>
            </a:extLst>
          </p:cNvPr>
          <p:cNvPicPr>
            <a:picLocks noChangeAspect="1"/>
          </p:cNvPicPr>
          <p:nvPr/>
        </p:nvPicPr>
        <p:blipFill>
          <a:blip r:embed="rId3"/>
          <a:stretch>
            <a:fillRect/>
          </a:stretch>
        </p:blipFill>
        <p:spPr>
          <a:xfrm>
            <a:off x="98118" y="1692855"/>
            <a:ext cx="4070799" cy="2259592"/>
          </a:xfrm>
          <a:prstGeom prst="rect">
            <a:avLst/>
          </a:prstGeom>
        </p:spPr>
      </p:pic>
    </p:spTree>
    <p:extLst>
      <p:ext uri="{BB962C8B-B14F-4D97-AF65-F5344CB8AC3E}">
        <p14:creationId xmlns:p14="http://schemas.microsoft.com/office/powerpoint/2010/main" val="288905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8" y="297267"/>
            <a:ext cx="8602636" cy="707450"/>
          </a:xfrm>
        </p:spPr>
        <p:txBody>
          <a:bodyPr/>
          <a:lstStyle/>
          <a:p>
            <a:pPr algn="ctr"/>
            <a:r>
              <a:rPr lang="en-GB" sz="2800" b="1" dirty="0">
                <a:solidFill>
                  <a:srgbClr val="000000"/>
                </a:solidFill>
                <a:latin typeface="Calibri" panose="020F0502020204030204" pitchFamily="34" charset="0"/>
                <a:cs typeface="Calibri" panose="020F0502020204030204" pitchFamily="34" charset="0"/>
              </a:rPr>
              <a:t>ROC COMPARISON BETWEEN RANDOMFOREST AND </a:t>
            </a:r>
            <a:r>
              <a:rPr lang="en-GB" b="1" dirty="0">
                <a:solidFill>
                  <a:srgbClr val="000000"/>
                </a:solidFill>
                <a:latin typeface="Calibri" panose="020F0502020204030204" pitchFamily="34" charset="0"/>
                <a:cs typeface="Calibri" panose="020F0502020204030204" pitchFamily="34" charset="0"/>
              </a:rPr>
              <a:t>XGB</a:t>
            </a:r>
            <a:endParaRPr lang="en-US"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EE183D0-B4EA-AB68-CD2C-045F9CE452FA}"/>
              </a:ext>
            </a:extLst>
          </p:cNvPr>
          <p:cNvPicPr>
            <a:picLocks noChangeAspect="1"/>
          </p:cNvPicPr>
          <p:nvPr/>
        </p:nvPicPr>
        <p:blipFill>
          <a:blip r:embed="rId2"/>
          <a:stretch>
            <a:fillRect/>
          </a:stretch>
        </p:blipFill>
        <p:spPr>
          <a:xfrm>
            <a:off x="-848204" y="242596"/>
            <a:ext cx="5211199" cy="4434373"/>
          </a:xfrm>
          <a:prstGeom prst="rect">
            <a:avLst/>
          </a:prstGeom>
        </p:spPr>
      </p:pic>
      <p:sp>
        <p:nvSpPr>
          <p:cNvPr id="10" name="Rectangle: Rounded Corners 9">
            <a:extLst>
              <a:ext uri="{FF2B5EF4-FFF2-40B4-BE49-F238E27FC236}">
                <a16:creationId xmlns:a16="http://schemas.microsoft.com/office/drawing/2014/main" id="{1B32DB07-8593-FDAB-7DB2-6F387522460D}"/>
              </a:ext>
            </a:extLst>
          </p:cNvPr>
          <p:cNvSpPr/>
          <p:nvPr/>
        </p:nvSpPr>
        <p:spPr>
          <a:xfrm>
            <a:off x="5052760" y="1473169"/>
            <a:ext cx="3314000" cy="1544352"/>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After Hyperparameter Tunning of Random Forest and XGB Model, AUC Score is High for XGB model. Hence XGB is the best model for our Given Dataset. </a:t>
            </a:r>
          </a:p>
        </p:txBody>
      </p:sp>
    </p:spTree>
    <p:extLst>
      <p:ext uri="{BB962C8B-B14F-4D97-AF65-F5344CB8AC3E}">
        <p14:creationId xmlns:p14="http://schemas.microsoft.com/office/powerpoint/2010/main" val="112788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9278"/>
            <a:ext cx="8520600" cy="572700"/>
          </a:xfrm>
        </p:spPr>
        <p:txBody>
          <a:bodyPr/>
          <a:lstStyle/>
          <a:p>
            <a:pPr algn="ctr"/>
            <a:r>
              <a:rPr lang="en-GB" sz="2000" b="1" dirty="0">
                <a:solidFill>
                  <a:srgbClr val="000000"/>
                </a:solidFill>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311700" y="995720"/>
            <a:ext cx="8520600" cy="3698501"/>
          </a:xfrm>
        </p:spPr>
        <p:txBody>
          <a:bodyPr/>
          <a:lstStyle/>
          <a:p>
            <a:pPr marL="114300" indent="0">
              <a:lnSpc>
                <a:spcPct val="100000"/>
              </a:lnSpc>
              <a:buNone/>
            </a:pPr>
            <a:endParaRPr lang="en-GB" sz="1200" dirty="0">
              <a:solidFill>
                <a:srgbClr val="000000"/>
              </a:solidFill>
              <a:latin typeface="Times New Roman" panose="02020603050405020304" pitchFamily="18" charset="0"/>
            </a:endParaRPr>
          </a:p>
          <a:p>
            <a:pPr>
              <a:lnSpc>
                <a:spcPct val="107000"/>
              </a:lnSpc>
              <a:spcAft>
                <a:spcPts val="800"/>
              </a:spcAft>
            </a:pP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Based on the analysis of the stroke dataset, the </a:t>
            </a:r>
            <a:r>
              <a:rPr lang="en-IN" sz="12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(XGB) model achieved an accuracy of 95% and an AUC (Area Under the Curve) value of 0.99. This indicates that the </a:t>
            </a:r>
            <a:r>
              <a:rPr lang="en-IN" sz="12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model performed well in predicting stroke events using the provided dataset.</a:t>
            </a:r>
          </a:p>
          <a:p>
            <a:pPr>
              <a:lnSpc>
                <a:spcPct val="107000"/>
              </a:lnSpc>
              <a:spcAft>
                <a:spcPts val="800"/>
              </a:spcAft>
            </a:pP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 an accuracy of 95%, the model correctly predicted the stroke outcome for 95% of the instances in the dataset. A higher accuracy suggests that the model is effective in distinguishing between stroke and non-stroke cases.</a:t>
            </a:r>
          </a:p>
          <a:p>
            <a:pPr>
              <a:lnSpc>
                <a:spcPct val="107000"/>
              </a:lnSpc>
              <a:spcAft>
                <a:spcPts val="800"/>
              </a:spcAft>
            </a:pP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Precision, Recall, and F1-score: The precision, recall, and F1-score all have a value of 95%. These metrics provide insights into the model's performance in terms of correctly identifying positive (stroke) cases. A precision of 95% indicates that when the model predicts a stroke, it is correct 95% of the time. Similarly, a recall of 95% indicates that the model successfully identifies 95% of the actual stroke cases. The F1-score, which combines precision and recall, is also 95%, indicating a balanced performance in both aspects.</a:t>
            </a:r>
          </a:p>
          <a:p>
            <a:pPr>
              <a:lnSpc>
                <a:spcPct val="107000"/>
              </a:lnSpc>
              <a:spcAft>
                <a:spcPts val="800"/>
              </a:spcAft>
            </a:pP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Additionally, the AUC value of 0.99 indicates that the </a:t>
            </a:r>
            <a:r>
              <a:rPr lang="en-IN" sz="12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model has excellent discriminative ability. A higher AUC implies that the model has a strong ability to distinguish between positive and negative instances, with a minimal overlap between their predicted probabilities.</a:t>
            </a:r>
          </a:p>
          <a:p>
            <a:pPr>
              <a:lnSpc>
                <a:spcPct val="107000"/>
              </a:lnSpc>
              <a:spcAft>
                <a:spcPts val="800"/>
              </a:spcAft>
            </a:pP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Overall, with the provided results, it can be concluded that the </a:t>
            </a:r>
            <a:r>
              <a:rPr lang="en-IN" sz="12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lang="en-IN"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model is a promising choice for predicting stroke events in this specific project.</a:t>
            </a:r>
          </a:p>
          <a:p>
            <a:pPr>
              <a:lnSpc>
                <a:spcPct val="100000"/>
              </a:lnSpc>
            </a:pPr>
            <a:endParaRPr lang="en-GB" dirty="0">
              <a:solidFill>
                <a:srgbClr val="000000"/>
              </a:solidFill>
              <a:latin typeface="Times New Roman" panose="02020603050405020304" pitchFamily="18" charset="0"/>
            </a:endParaRPr>
          </a:p>
          <a:p>
            <a:pPr>
              <a:lnSpc>
                <a:spcPct val="100000"/>
              </a:lnSpc>
            </a:pPr>
            <a:endParaRPr lang="en-GB" sz="1800" b="0" i="0" u="none" strike="noStrike" baseline="0" dirty="0">
              <a:solidFill>
                <a:srgbClr val="000000"/>
              </a:solidFill>
              <a:latin typeface="Times New Roman" panose="02020603050405020304" pitchFamily="18" charset="0"/>
            </a:endParaRPr>
          </a:p>
          <a:p>
            <a:pPr>
              <a:lnSpc>
                <a:spcPct val="100000"/>
              </a:lnSpc>
            </a:pPr>
            <a:endParaRPr lang="en-GB" dirty="0">
              <a:solidFill>
                <a:srgbClr val="000000"/>
              </a:solidFill>
              <a:latin typeface="Times New Roman" panose="02020603050405020304" pitchFamily="18" charset="0"/>
            </a:endParaRPr>
          </a:p>
          <a:p>
            <a:pPr>
              <a:lnSpc>
                <a:spcPct val="100000"/>
              </a:lnSpc>
            </a:pPr>
            <a:endParaRPr lang="en-GB" sz="1200" b="0" i="0" u="none" strike="noStrike" baseline="0" dirty="0">
              <a:solidFill>
                <a:srgbClr val="000000"/>
              </a:solidFill>
              <a:latin typeface="Times New Roman" panose="02020603050405020304" pitchFamily="18" charset="0"/>
            </a:endParaRPr>
          </a:p>
          <a:p>
            <a:pPr>
              <a:lnSpc>
                <a:spcPct val="100000"/>
              </a:lnSpc>
            </a:pPr>
            <a:endParaRPr lang="en-GB" sz="1200" dirty="0">
              <a:solidFill>
                <a:srgbClr val="000000"/>
              </a:solidFill>
              <a:latin typeface="Times New Roman" panose="02020603050405020304" pitchFamily="18" charset="0"/>
              <a:cs typeface="Calibri" panose="020F0502020204030204" pitchFamily="34" charset="0"/>
            </a:endParaRPr>
          </a:p>
          <a:p>
            <a:pPr>
              <a:lnSpc>
                <a:spcPct val="100000"/>
              </a:lnSpc>
            </a:pPr>
            <a:endParaRPr lang="en-US" sz="1200" dirty="0">
              <a:solidFill>
                <a:srgbClr val="20212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6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52DE6-3920-CE13-F001-A695B4763367}"/>
              </a:ext>
            </a:extLst>
          </p:cNvPr>
          <p:cNvPicPr>
            <a:picLocks noChangeAspect="1"/>
          </p:cNvPicPr>
          <p:nvPr/>
        </p:nvPicPr>
        <p:blipFill>
          <a:blip r:embed="rId2">
            <a:alphaModFix amt="70000"/>
          </a:blip>
          <a:stretch>
            <a:fillRect/>
          </a:stretch>
        </p:blipFill>
        <p:spPr>
          <a:xfrm>
            <a:off x="0" y="0"/>
            <a:ext cx="9144000" cy="5143500"/>
          </a:xfrm>
          <a:prstGeom prst="rect">
            <a:avLst/>
          </a:prstGeom>
        </p:spPr>
      </p:pic>
      <p:sp>
        <p:nvSpPr>
          <p:cNvPr id="2" name="Title 1"/>
          <p:cNvSpPr>
            <a:spLocks noGrp="1"/>
          </p:cNvSpPr>
          <p:nvPr>
            <p:ph type="title"/>
          </p:nvPr>
        </p:nvSpPr>
        <p:spPr>
          <a:xfrm>
            <a:off x="311700" y="2040356"/>
            <a:ext cx="8520600" cy="572700"/>
          </a:xfrm>
        </p:spPr>
        <p:txBody>
          <a:bodyPr/>
          <a:lstStyle/>
          <a:p>
            <a:pPr algn="ctr"/>
            <a:r>
              <a:rPr lang="en-US" sz="3200" b="1" i="1" dirty="0">
                <a:latin typeface="Calibri" panose="020F0502020204030204" pitchFamily="34" charset="0"/>
                <a:cs typeface="Calibri" panose="020F0502020204030204" pitchFamily="34" charset="0"/>
              </a:rPr>
              <a:t>THANK YOU!</a:t>
            </a:r>
            <a:br>
              <a:rPr lang="en-US" b="1" i="1" dirty="0">
                <a:latin typeface="Calibri" panose="020F0502020204030204" pitchFamily="34" charset="0"/>
                <a:cs typeface="Calibri" panose="020F0502020204030204" pitchFamily="34" charset="0"/>
              </a:rPr>
            </a:br>
            <a:br>
              <a:rPr lang="en-GB" b="1" i="1" dirty="0">
                <a:latin typeface="Calibri" panose="020F0502020204030204" pitchFamily="34" charset="0"/>
                <a:cs typeface="Calibri" panose="020F0502020204030204" pitchFamily="34" charset="0"/>
              </a:rPr>
            </a:br>
            <a:endParaRPr lang="en-US"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1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572700"/>
          </a:xfrm>
        </p:spPr>
        <p:txBody>
          <a:bodyPr/>
          <a:lstStyle/>
          <a:p>
            <a:pPr algn="ctr"/>
            <a:r>
              <a:rPr lang="en-US" sz="2400" b="1" dirty="0">
                <a:latin typeface="Calibri" panose="020F0502020204030204" pitchFamily="34" charset="0"/>
                <a:cs typeface="Calibri" panose="020F0502020204030204" pitchFamily="34" charset="0"/>
              </a:rPr>
              <a:t>INTRODUCTION TO PROBLEM STATEMENT</a:t>
            </a:r>
          </a:p>
        </p:txBody>
      </p:sp>
      <p:sp>
        <p:nvSpPr>
          <p:cNvPr id="9" name="Rectangle: Rounded Corners 8">
            <a:extLst>
              <a:ext uri="{FF2B5EF4-FFF2-40B4-BE49-F238E27FC236}">
                <a16:creationId xmlns:a16="http://schemas.microsoft.com/office/drawing/2014/main" id="{2D85CADF-EC26-302E-F2A4-9E6C72A9841D}"/>
              </a:ext>
            </a:extLst>
          </p:cNvPr>
          <p:cNvSpPr/>
          <p:nvPr/>
        </p:nvSpPr>
        <p:spPr>
          <a:xfrm>
            <a:off x="510790" y="3661678"/>
            <a:ext cx="8475848" cy="818071"/>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Given the patients’ clinical parameters, we are here to predict whether or not they will suffer from brain stroke.</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5CB759FA-1053-AC5E-3D6D-23BA61516398}"/>
              </a:ext>
            </a:extLst>
          </p:cNvPr>
          <p:cNvSpPr>
            <a:spLocks noGrp="1"/>
          </p:cNvSpPr>
          <p:nvPr>
            <p:ph type="body" idx="1"/>
          </p:nvPr>
        </p:nvSpPr>
        <p:spPr>
          <a:xfrm>
            <a:off x="421049" y="1017724"/>
            <a:ext cx="4355096" cy="2563321"/>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139700" indent="0" algn="ctr">
              <a:buNone/>
            </a:pPr>
            <a:r>
              <a:rPr lang="en-GB" sz="11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Stroke is a severe cerebrovascular disease caused by an interruption of blood flow from and to the brain. As a direct consequence of this interruption, the brain is not able to receive oxygen and nutrients for its correct functioning. The other way around, the brain is not able to drain and expel through blood vessels all of its waste, like dead cells. In a question of minutes, the brain is in a critical condition as brain cells will imminently begin to die. The American Stroke Association indicates that stroke is the fifth cause of death and disability in the United States. For this reason, stroke is considered a severe disease and has been the subject of extensive research, not only in the medical field but also in data science and machine learning studies.</a:t>
            </a:r>
            <a:endParaRPr lang="en-US" sz="11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80D2B2C-462F-A8AD-2986-611F815DD4F1}"/>
              </a:ext>
            </a:extLst>
          </p:cNvPr>
          <p:cNvPicPr>
            <a:picLocks noChangeAspect="1"/>
          </p:cNvPicPr>
          <p:nvPr/>
        </p:nvPicPr>
        <p:blipFill>
          <a:blip r:embed="rId2"/>
          <a:stretch>
            <a:fillRect/>
          </a:stretch>
        </p:blipFill>
        <p:spPr>
          <a:xfrm>
            <a:off x="4906700" y="1114536"/>
            <a:ext cx="3925599" cy="2405904"/>
          </a:xfrm>
          <a:prstGeom prst="rect">
            <a:avLst/>
          </a:prstGeom>
        </p:spPr>
      </p:pic>
    </p:spTree>
    <p:extLst>
      <p:ext uri="{BB962C8B-B14F-4D97-AF65-F5344CB8AC3E}">
        <p14:creationId xmlns:p14="http://schemas.microsoft.com/office/powerpoint/2010/main" val="88444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4494"/>
            <a:ext cx="8520600" cy="572700"/>
          </a:xfrm>
        </p:spPr>
        <p:txBody>
          <a:bodyPr/>
          <a:lstStyle/>
          <a:p>
            <a:pPr algn="ctr"/>
            <a:r>
              <a:rPr lang="en-GB" sz="2000" b="1" dirty="0">
                <a:solidFill>
                  <a:srgbClr val="000000"/>
                </a:solidFill>
                <a:latin typeface="Calibri" panose="020F0502020204030204" pitchFamily="34" charset="0"/>
                <a:cs typeface="Calibri" panose="020F0502020204030204" pitchFamily="34" charset="0"/>
              </a:rPr>
              <a:t>DATASET</a:t>
            </a:r>
            <a:r>
              <a:rPr lang="en-GB" sz="2400" dirty="0">
                <a:latin typeface="Calibri" panose="020F0502020204030204" pitchFamily="34" charset="0"/>
                <a:cs typeface="Calibri" panose="020F0502020204030204" pitchFamily="34" charset="0"/>
              </a:rPr>
              <a:t> </a:t>
            </a:r>
            <a:r>
              <a:rPr lang="en-GB" sz="2000" b="1" dirty="0">
                <a:solidFill>
                  <a:srgbClr val="000000"/>
                </a:solidFill>
                <a:latin typeface="Calibri" panose="020F0502020204030204" pitchFamily="34" charset="0"/>
                <a:cs typeface="Calibri" panose="020F0502020204030204" pitchFamily="34" charset="0"/>
              </a:rPr>
              <a:t>DESCRIPTION</a:t>
            </a: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3A59A6E-6C4B-4676-2884-6889751C4EA4}"/>
              </a:ext>
            </a:extLst>
          </p:cNvPr>
          <p:cNvSpPr/>
          <p:nvPr/>
        </p:nvSpPr>
        <p:spPr>
          <a:xfrm>
            <a:off x="543100" y="1139917"/>
            <a:ext cx="3848986" cy="1368056"/>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The dataset used in this article contains 5110 records of patients. Each patient has 12 columns each referring to a concrete attribute.</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69ED6C48-5F04-3C9E-352D-D005ADFEBC2E}"/>
              </a:ext>
            </a:extLst>
          </p:cNvPr>
          <p:cNvSpPr/>
          <p:nvPr/>
        </p:nvSpPr>
        <p:spPr>
          <a:xfrm>
            <a:off x="5008673" y="1041296"/>
            <a:ext cx="3994580" cy="3727855"/>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 Id - Unique Id</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 gender</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 age</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4. hypertension - Binary Feature</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5.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Heart_disease</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Binary Feature</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6.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Ever_married</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Has the patient ever been married</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7.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Work_type</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Work type of a patient</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8.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Residency_type</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Residency type of patient</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9.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avg_glucose_level</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Average Glucose level in the blood</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10.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bmi</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Body mass Index</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11. </a:t>
            </a:r>
            <a:r>
              <a:rPr lang="en-US"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smoking_status</a:t>
            </a:r>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Smoking status of the patient</a:t>
            </a:r>
          </a:p>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12. stroke - stroke event</a:t>
            </a:r>
          </a:p>
        </p:txBody>
      </p:sp>
      <p:pic>
        <p:nvPicPr>
          <p:cNvPr id="12" name="Picture 11">
            <a:extLst>
              <a:ext uri="{FF2B5EF4-FFF2-40B4-BE49-F238E27FC236}">
                <a16:creationId xmlns:a16="http://schemas.microsoft.com/office/drawing/2014/main" id="{36099725-EDBB-D4AB-1643-649427C4C1E1}"/>
              </a:ext>
            </a:extLst>
          </p:cNvPr>
          <p:cNvPicPr>
            <a:picLocks noChangeAspect="1"/>
          </p:cNvPicPr>
          <p:nvPr/>
        </p:nvPicPr>
        <p:blipFill>
          <a:blip r:embed="rId2"/>
          <a:stretch>
            <a:fillRect/>
          </a:stretch>
        </p:blipFill>
        <p:spPr>
          <a:xfrm>
            <a:off x="247073" y="2862036"/>
            <a:ext cx="4621916" cy="1441450"/>
          </a:xfrm>
          <a:prstGeom prst="rect">
            <a:avLst/>
          </a:prstGeom>
          <a:solidFill>
            <a:srgbClr val="FFFFFF">
              <a:shade val="85000"/>
            </a:srgbClr>
          </a:solidFill>
          <a:ln w="1905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384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220053"/>
            <a:ext cx="8520600" cy="572700"/>
          </a:xfrm>
        </p:spPr>
        <p:txBody>
          <a:bodyPr/>
          <a:lstStyle/>
          <a:p>
            <a:pPr algn="ctr"/>
            <a:r>
              <a:rPr lang="en-GB" sz="2400" b="1" dirty="0">
                <a:latin typeface="Calibri" panose="020F0502020204030204" pitchFamily="34" charset="0"/>
                <a:cs typeface="Calibri" panose="020F0502020204030204" pitchFamily="34" charset="0"/>
              </a:rPr>
              <a:t>DATASET CLEANING STEPS </a:t>
            </a: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738F651-3542-940F-9535-BF1177317CF4}"/>
              </a:ext>
            </a:extLst>
          </p:cNvPr>
          <p:cNvPicPr>
            <a:picLocks noChangeAspect="1"/>
          </p:cNvPicPr>
          <p:nvPr/>
        </p:nvPicPr>
        <p:blipFill>
          <a:blip r:embed="rId2"/>
          <a:stretch>
            <a:fillRect/>
          </a:stretch>
        </p:blipFill>
        <p:spPr>
          <a:xfrm>
            <a:off x="4896721" y="877013"/>
            <a:ext cx="3492536" cy="2029635"/>
          </a:xfrm>
          <a:prstGeom prst="rect">
            <a:avLst/>
          </a:prstGeom>
        </p:spPr>
      </p:pic>
      <p:sp>
        <p:nvSpPr>
          <p:cNvPr id="5" name="Rectangle: Rounded Corners 4">
            <a:extLst>
              <a:ext uri="{FF2B5EF4-FFF2-40B4-BE49-F238E27FC236}">
                <a16:creationId xmlns:a16="http://schemas.microsoft.com/office/drawing/2014/main" id="{AB79799E-E31F-A5ED-B62E-D02AFB838859}"/>
              </a:ext>
            </a:extLst>
          </p:cNvPr>
          <p:cNvSpPr/>
          <p:nvPr/>
        </p:nvSpPr>
        <p:spPr>
          <a:xfrm>
            <a:off x="654829" y="973002"/>
            <a:ext cx="3328836" cy="1479575"/>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BMI column has 201 missing values.</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Imputed through median value (presence of outliers).</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81F901F-2CB2-EB51-117B-756C8EBA9C04}"/>
              </a:ext>
            </a:extLst>
          </p:cNvPr>
          <p:cNvPicPr>
            <a:picLocks noChangeAspect="1"/>
          </p:cNvPicPr>
          <p:nvPr/>
        </p:nvPicPr>
        <p:blipFill rotWithShape="1">
          <a:blip r:embed="rId3"/>
          <a:srcRect l="12797" t="37360" b="-1"/>
          <a:stretch/>
        </p:blipFill>
        <p:spPr>
          <a:xfrm>
            <a:off x="471376" y="2636669"/>
            <a:ext cx="3018971" cy="307093"/>
          </a:xfrm>
          <a:prstGeom prst="rect">
            <a:avLst/>
          </a:prstGeom>
        </p:spPr>
      </p:pic>
      <p:sp>
        <p:nvSpPr>
          <p:cNvPr id="10" name="Rectangle: Rounded Corners 9">
            <a:extLst>
              <a:ext uri="{FF2B5EF4-FFF2-40B4-BE49-F238E27FC236}">
                <a16:creationId xmlns:a16="http://schemas.microsoft.com/office/drawing/2014/main" id="{E3AD458F-DB13-41FC-C895-1DFECA958C98}"/>
              </a:ext>
            </a:extLst>
          </p:cNvPr>
          <p:cNvSpPr/>
          <p:nvPr/>
        </p:nvSpPr>
        <p:spPr>
          <a:xfrm>
            <a:off x="5160335" y="3050281"/>
            <a:ext cx="3228922" cy="1618633"/>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Replaced gender column values.</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Removed id column.</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Converted categorical instances to numerical.</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2968E78-E7A6-58F3-17A8-136DA198D8CA}"/>
              </a:ext>
            </a:extLst>
          </p:cNvPr>
          <p:cNvPicPr>
            <a:picLocks noChangeAspect="1"/>
          </p:cNvPicPr>
          <p:nvPr/>
        </p:nvPicPr>
        <p:blipFill>
          <a:blip r:embed="rId4"/>
          <a:stretch>
            <a:fillRect/>
          </a:stretch>
        </p:blipFill>
        <p:spPr>
          <a:xfrm>
            <a:off x="510793" y="2911787"/>
            <a:ext cx="1974957" cy="376182"/>
          </a:xfrm>
          <a:prstGeom prst="rect">
            <a:avLst/>
          </a:prstGeom>
        </p:spPr>
      </p:pic>
      <p:pic>
        <p:nvPicPr>
          <p:cNvPr id="14" name="Picture 13">
            <a:extLst>
              <a:ext uri="{FF2B5EF4-FFF2-40B4-BE49-F238E27FC236}">
                <a16:creationId xmlns:a16="http://schemas.microsoft.com/office/drawing/2014/main" id="{A8CA8BA1-39A9-3E09-D89C-C7964E2405CC}"/>
              </a:ext>
            </a:extLst>
          </p:cNvPr>
          <p:cNvPicPr>
            <a:picLocks noChangeAspect="1"/>
          </p:cNvPicPr>
          <p:nvPr/>
        </p:nvPicPr>
        <p:blipFill>
          <a:blip r:embed="rId5"/>
          <a:stretch>
            <a:fillRect/>
          </a:stretch>
        </p:blipFill>
        <p:spPr>
          <a:xfrm>
            <a:off x="471376" y="3287969"/>
            <a:ext cx="4572000" cy="1564532"/>
          </a:xfrm>
          <a:prstGeom prst="rect">
            <a:avLst/>
          </a:prstGeom>
        </p:spPr>
      </p:pic>
    </p:spTree>
    <p:extLst>
      <p:ext uri="{BB962C8B-B14F-4D97-AF65-F5344CB8AC3E}">
        <p14:creationId xmlns:p14="http://schemas.microsoft.com/office/powerpoint/2010/main" val="156085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220053"/>
            <a:ext cx="8520600" cy="572700"/>
          </a:xfrm>
        </p:spPr>
        <p:txBody>
          <a:bodyPr/>
          <a:lstStyle/>
          <a:p>
            <a:br>
              <a:rPr lang="en-GB"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9454B323-F38C-3C9A-5E6A-0715C6068EB1}"/>
              </a:ext>
            </a:extLst>
          </p:cNvPr>
          <p:cNvSpPr txBox="1">
            <a:spLocks/>
          </p:cNvSpPr>
          <p:nvPr/>
        </p:nvSpPr>
        <p:spPr>
          <a:xfrm>
            <a:off x="466689" y="15137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GB" sz="2400" b="1" dirty="0">
                <a:latin typeface="Calibri" panose="020F0502020204030204" pitchFamily="34" charset="0"/>
                <a:cs typeface="Calibri" panose="020F0502020204030204" pitchFamily="34" charset="0"/>
              </a:rPr>
              <a:t>DATA VISUALIZATION</a:t>
            </a: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AD2604CD-DC01-383C-59C1-CE5D06AC671F}"/>
              </a:ext>
            </a:extLst>
          </p:cNvPr>
          <p:cNvPicPr>
            <a:picLocks noChangeAspect="1"/>
          </p:cNvPicPr>
          <p:nvPr/>
        </p:nvPicPr>
        <p:blipFill>
          <a:blip r:embed="rId2"/>
          <a:stretch>
            <a:fillRect/>
          </a:stretch>
        </p:blipFill>
        <p:spPr>
          <a:xfrm>
            <a:off x="771789" y="911496"/>
            <a:ext cx="3215774" cy="1243331"/>
          </a:xfrm>
          <a:prstGeom prst="rect">
            <a:avLst/>
          </a:prstGeom>
        </p:spPr>
      </p:pic>
      <p:pic>
        <p:nvPicPr>
          <p:cNvPr id="15" name="Picture 14">
            <a:extLst>
              <a:ext uri="{FF2B5EF4-FFF2-40B4-BE49-F238E27FC236}">
                <a16:creationId xmlns:a16="http://schemas.microsoft.com/office/drawing/2014/main" id="{58B3536C-6EE5-5032-53DA-2A8F50A89439}"/>
              </a:ext>
            </a:extLst>
          </p:cNvPr>
          <p:cNvPicPr>
            <a:picLocks noChangeAspect="1"/>
          </p:cNvPicPr>
          <p:nvPr/>
        </p:nvPicPr>
        <p:blipFill rotWithShape="1">
          <a:blip r:embed="rId3"/>
          <a:srcRect r="18242"/>
          <a:stretch/>
        </p:blipFill>
        <p:spPr>
          <a:xfrm>
            <a:off x="814252" y="2298148"/>
            <a:ext cx="2295450" cy="935868"/>
          </a:xfrm>
          <a:prstGeom prst="rect">
            <a:avLst/>
          </a:prstGeom>
        </p:spPr>
      </p:pic>
      <p:pic>
        <p:nvPicPr>
          <p:cNvPr id="19" name="Picture 18">
            <a:extLst>
              <a:ext uri="{FF2B5EF4-FFF2-40B4-BE49-F238E27FC236}">
                <a16:creationId xmlns:a16="http://schemas.microsoft.com/office/drawing/2014/main" id="{62DDD18D-3EDA-61A9-2133-00EEAB525D69}"/>
              </a:ext>
            </a:extLst>
          </p:cNvPr>
          <p:cNvPicPr>
            <a:picLocks noChangeAspect="1"/>
          </p:cNvPicPr>
          <p:nvPr/>
        </p:nvPicPr>
        <p:blipFill>
          <a:blip r:embed="rId4"/>
          <a:stretch>
            <a:fillRect/>
          </a:stretch>
        </p:blipFill>
        <p:spPr>
          <a:xfrm>
            <a:off x="4162017" y="3047130"/>
            <a:ext cx="3409487" cy="1814794"/>
          </a:xfrm>
          <a:prstGeom prst="rect">
            <a:avLst/>
          </a:prstGeom>
        </p:spPr>
      </p:pic>
      <p:pic>
        <p:nvPicPr>
          <p:cNvPr id="20" name="Picture 19">
            <a:extLst>
              <a:ext uri="{FF2B5EF4-FFF2-40B4-BE49-F238E27FC236}">
                <a16:creationId xmlns:a16="http://schemas.microsoft.com/office/drawing/2014/main" id="{9274345C-EC92-9AD9-1359-5D6554D00D61}"/>
              </a:ext>
            </a:extLst>
          </p:cNvPr>
          <p:cNvPicPr>
            <a:picLocks noChangeAspect="1"/>
          </p:cNvPicPr>
          <p:nvPr/>
        </p:nvPicPr>
        <p:blipFill>
          <a:blip r:embed="rId5"/>
          <a:stretch>
            <a:fillRect/>
          </a:stretch>
        </p:blipFill>
        <p:spPr>
          <a:xfrm>
            <a:off x="6841244" y="3105833"/>
            <a:ext cx="2054663" cy="1563330"/>
          </a:xfrm>
          <a:prstGeom prst="rect">
            <a:avLst/>
          </a:prstGeom>
        </p:spPr>
      </p:pic>
      <p:sp>
        <p:nvSpPr>
          <p:cNvPr id="21" name="Rectangle: Rounded Corners 20">
            <a:extLst>
              <a:ext uri="{FF2B5EF4-FFF2-40B4-BE49-F238E27FC236}">
                <a16:creationId xmlns:a16="http://schemas.microsoft.com/office/drawing/2014/main" id="{A241633C-F13B-05DD-C24E-294F61F958F1}"/>
              </a:ext>
            </a:extLst>
          </p:cNvPr>
          <p:cNvSpPr/>
          <p:nvPr/>
        </p:nvSpPr>
        <p:spPr>
          <a:xfrm>
            <a:off x="4607849" y="928210"/>
            <a:ext cx="3228922" cy="1618633"/>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Age, </a:t>
            </a:r>
            <a:r>
              <a:rPr lang="en-GB"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avg_glucose_level</a:t>
            </a: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and </a:t>
            </a:r>
            <a:r>
              <a:rPr lang="en-GB"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bmi</a:t>
            </a: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column are right skewed.</a:t>
            </a:r>
          </a:p>
          <a:p>
            <a:pPr marL="285750" indent="-285750">
              <a:buFont typeface="Wingdings" panose="05000000000000000000" pitchFamily="2" charset="2"/>
              <a:buChar char="Ø"/>
            </a:pP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22" name="Rectangle: Rounded Corners 21">
            <a:extLst>
              <a:ext uri="{FF2B5EF4-FFF2-40B4-BE49-F238E27FC236}">
                <a16:creationId xmlns:a16="http://schemas.microsoft.com/office/drawing/2014/main" id="{A68FCA93-CB86-2BA4-E0A5-511B3A728019}"/>
              </a:ext>
            </a:extLst>
          </p:cNvPr>
          <p:cNvSpPr/>
          <p:nvPr/>
        </p:nvSpPr>
        <p:spPr>
          <a:xfrm>
            <a:off x="758641" y="3377337"/>
            <a:ext cx="3228922" cy="1618633"/>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Male and Female follow multimodal distribution </a:t>
            </a:r>
            <a:r>
              <a:rPr lang="en-GB"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wrt</a:t>
            </a: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age.</a:t>
            </a:r>
          </a:p>
          <a:p>
            <a:endPar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Observations of not having a stroke are more.</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2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59" y="-217714"/>
            <a:ext cx="8520600" cy="1070899"/>
          </a:xfrm>
        </p:spPr>
        <p:txBody>
          <a:bodyPr/>
          <a:lstStyle/>
          <a:p>
            <a:br>
              <a:rPr lang="en-GB" sz="1400" i="0" dirty="0">
                <a:solidFill>
                  <a:srgbClr val="000000"/>
                </a:solidFill>
                <a:effectLst/>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C45F715E-0F6B-DC57-6AF4-435C61436A0B}"/>
              </a:ext>
            </a:extLst>
          </p:cNvPr>
          <p:cNvSpPr txBox="1">
            <a:spLocks/>
          </p:cNvSpPr>
          <p:nvPr/>
        </p:nvSpPr>
        <p:spPr>
          <a:xfrm>
            <a:off x="385841" y="113624"/>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GB" sz="2400" b="1" dirty="0">
                <a:latin typeface="Calibri" panose="020F0502020204030204" pitchFamily="34" charset="0"/>
                <a:cs typeface="Calibri" panose="020F0502020204030204" pitchFamily="34" charset="0"/>
              </a:rPr>
              <a:t>DATA VISUALIZATION</a:t>
            </a:r>
            <a:br>
              <a:rPr lang="en-GB" sz="2400" b="1" dirty="0">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93EF9177-54CB-2778-D46A-C6FC2E7BAEB1}"/>
              </a:ext>
            </a:extLst>
          </p:cNvPr>
          <p:cNvPicPr>
            <a:picLocks noChangeAspect="1"/>
          </p:cNvPicPr>
          <p:nvPr/>
        </p:nvPicPr>
        <p:blipFill>
          <a:blip r:embed="rId2"/>
          <a:stretch>
            <a:fillRect/>
          </a:stretch>
        </p:blipFill>
        <p:spPr>
          <a:xfrm>
            <a:off x="4572000" y="695716"/>
            <a:ext cx="4092389" cy="2120205"/>
          </a:xfrm>
          <a:prstGeom prst="rect">
            <a:avLst/>
          </a:prstGeom>
        </p:spPr>
      </p:pic>
      <p:pic>
        <p:nvPicPr>
          <p:cNvPr id="14" name="Picture 13">
            <a:extLst>
              <a:ext uri="{FF2B5EF4-FFF2-40B4-BE49-F238E27FC236}">
                <a16:creationId xmlns:a16="http://schemas.microsoft.com/office/drawing/2014/main" id="{66BCABAD-2240-72AB-051F-3AA7976DCBF8}"/>
              </a:ext>
            </a:extLst>
          </p:cNvPr>
          <p:cNvPicPr>
            <a:picLocks noChangeAspect="1"/>
          </p:cNvPicPr>
          <p:nvPr/>
        </p:nvPicPr>
        <p:blipFill>
          <a:blip r:embed="rId3"/>
          <a:stretch>
            <a:fillRect/>
          </a:stretch>
        </p:blipFill>
        <p:spPr>
          <a:xfrm>
            <a:off x="385841" y="2706220"/>
            <a:ext cx="3939106" cy="1963192"/>
          </a:xfrm>
          <a:prstGeom prst="rect">
            <a:avLst/>
          </a:prstGeom>
        </p:spPr>
      </p:pic>
      <p:sp>
        <p:nvSpPr>
          <p:cNvPr id="17" name="Rectangle: Rounded Corners 16">
            <a:extLst>
              <a:ext uri="{FF2B5EF4-FFF2-40B4-BE49-F238E27FC236}">
                <a16:creationId xmlns:a16="http://schemas.microsoft.com/office/drawing/2014/main" id="{01D6FF39-22D5-0758-C958-C54E33839F27}"/>
              </a:ext>
            </a:extLst>
          </p:cNvPr>
          <p:cNvSpPr/>
          <p:nvPr/>
        </p:nvSpPr>
        <p:spPr>
          <a:xfrm>
            <a:off x="479610" y="714676"/>
            <a:ext cx="3440259" cy="1963192"/>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BMI index between 20- 50 and </a:t>
            </a:r>
            <a:r>
              <a:rPr lang="en-GB" sz="1200"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avg_glucose_level</a:t>
            </a:r>
            <a:r>
              <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more than 100 got stroke.</a:t>
            </a:r>
          </a:p>
          <a:p>
            <a:pPr marL="285750" indent="-285750">
              <a:buFont typeface="Wingdings" panose="05000000000000000000" pitchFamily="2" charset="2"/>
              <a:buChar char="Ø"/>
            </a:pPr>
            <a:r>
              <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BMI index between 15- 50 and age between 40-80  got stroke.</a:t>
            </a:r>
          </a:p>
          <a:p>
            <a:pPr marL="285750" indent="-285750">
              <a:buFont typeface="Wingdings" panose="05000000000000000000" pitchFamily="2" charset="2"/>
              <a:buChar char="Ø"/>
            </a:pPr>
            <a:r>
              <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Age range of 40-80 have more chances of getting a stroke.</a:t>
            </a:r>
          </a:p>
          <a:p>
            <a:pPr marL="285750" indent="-285750">
              <a:buFont typeface="Wingdings" panose="05000000000000000000" pitchFamily="2" charset="2"/>
              <a:buChar char="Ø"/>
            </a:pPr>
            <a:r>
              <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Females with no stroke are more in number than Males.</a:t>
            </a:r>
          </a:p>
          <a:p>
            <a:pPr marL="285750" indent="-285750">
              <a:buFont typeface="Wingdings" panose="05000000000000000000" pitchFamily="2" charset="2"/>
              <a:buChar char="Ø"/>
            </a:pPr>
            <a:endParaRPr lang="en-GB" sz="1200"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77F2B998-8888-647A-826B-B14AB6293FCF}"/>
              </a:ext>
            </a:extLst>
          </p:cNvPr>
          <p:cNvPicPr>
            <a:picLocks noChangeAspect="1"/>
          </p:cNvPicPr>
          <p:nvPr/>
        </p:nvPicPr>
        <p:blipFill>
          <a:blip r:embed="rId4"/>
          <a:stretch>
            <a:fillRect/>
          </a:stretch>
        </p:blipFill>
        <p:spPr>
          <a:xfrm>
            <a:off x="4844487" y="2732929"/>
            <a:ext cx="3814901" cy="2256559"/>
          </a:xfrm>
          <a:prstGeom prst="rect">
            <a:avLst/>
          </a:prstGeom>
        </p:spPr>
      </p:pic>
    </p:spTree>
    <p:extLst>
      <p:ext uri="{BB962C8B-B14F-4D97-AF65-F5344CB8AC3E}">
        <p14:creationId xmlns:p14="http://schemas.microsoft.com/office/powerpoint/2010/main" val="28767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326193"/>
            <a:ext cx="8520600" cy="630865"/>
          </a:xfrm>
        </p:spPr>
        <p:txBody>
          <a:bodyPr/>
          <a:lstStyle/>
          <a:p>
            <a:pPr algn="ctr"/>
            <a:r>
              <a:rPr lang="en-GB" sz="2000" b="1" dirty="0">
                <a:solidFill>
                  <a:srgbClr val="000000"/>
                </a:solidFill>
                <a:latin typeface="Calibri" panose="020F0502020204030204" pitchFamily="34" charset="0"/>
                <a:cs typeface="Calibri" panose="020F0502020204030204" pitchFamily="34" charset="0"/>
              </a:rPr>
              <a:t>FEATURE ENGINEERING AND SELECTION</a:t>
            </a:r>
            <a:endParaRPr lang="en-US" sz="40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89431A61-064E-279C-90D4-4A592557DC7C}"/>
              </a:ext>
            </a:extLst>
          </p:cNvPr>
          <p:cNvSpPr/>
          <p:nvPr/>
        </p:nvSpPr>
        <p:spPr>
          <a:xfrm>
            <a:off x="410749" y="1049488"/>
            <a:ext cx="3228922" cy="1618633"/>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Scaled the data using </a:t>
            </a:r>
            <a:r>
              <a:rPr lang="en-GB"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StandardScaler</a:t>
            </a:r>
            <a:endPar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4CF6896-4F00-DA83-CDCD-B68718AA37CD}"/>
              </a:ext>
            </a:extLst>
          </p:cNvPr>
          <p:cNvPicPr>
            <a:picLocks noChangeAspect="1"/>
          </p:cNvPicPr>
          <p:nvPr/>
        </p:nvPicPr>
        <p:blipFill>
          <a:blip r:embed="rId2"/>
          <a:stretch>
            <a:fillRect/>
          </a:stretch>
        </p:blipFill>
        <p:spPr>
          <a:xfrm>
            <a:off x="392820" y="2898126"/>
            <a:ext cx="4572000" cy="1852519"/>
          </a:xfrm>
          <a:prstGeom prst="rect">
            <a:avLst/>
          </a:prstGeom>
        </p:spPr>
      </p:pic>
      <p:sp>
        <p:nvSpPr>
          <p:cNvPr id="8" name="Rectangle: Rounded Corners 7">
            <a:extLst>
              <a:ext uri="{FF2B5EF4-FFF2-40B4-BE49-F238E27FC236}">
                <a16:creationId xmlns:a16="http://schemas.microsoft.com/office/drawing/2014/main" id="{48EDDF02-4662-2107-F03D-29B0400288B2}"/>
              </a:ext>
            </a:extLst>
          </p:cNvPr>
          <p:cNvSpPr/>
          <p:nvPr/>
        </p:nvSpPr>
        <p:spPr>
          <a:xfrm>
            <a:off x="5291093" y="3018800"/>
            <a:ext cx="3228922" cy="1618633"/>
          </a:xfrm>
          <a:prstGeom prst="roundRect">
            <a:avLst/>
          </a:prstGeom>
          <a:solidFill>
            <a:srgbClr val="CFAFE7"/>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Balanced the target variable using SMOTE.</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7CA44D3-0A4F-FA69-7A18-397AFA7766ED}"/>
              </a:ext>
            </a:extLst>
          </p:cNvPr>
          <p:cNvPicPr>
            <a:picLocks noChangeAspect="1"/>
          </p:cNvPicPr>
          <p:nvPr/>
        </p:nvPicPr>
        <p:blipFill>
          <a:blip r:embed="rId3"/>
          <a:stretch>
            <a:fillRect/>
          </a:stretch>
        </p:blipFill>
        <p:spPr>
          <a:xfrm>
            <a:off x="4142790" y="947187"/>
            <a:ext cx="4512285" cy="1840591"/>
          </a:xfrm>
          <a:prstGeom prst="rect">
            <a:avLst/>
          </a:prstGeom>
        </p:spPr>
      </p:pic>
    </p:spTree>
    <p:extLst>
      <p:ext uri="{BB962C8B-B14F-4D97-AF65-F5344CB8AC3E}">
        <p14:creationId xmlns:p14="http://schemas.microsoft.com/office/powerpoint/2010/main" val="287226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04" y="297267"/>
            <a:ext cx="8520600" cy="707450"/>
          </a:xfrm>
        </p:spPr>
        <p:txBody>
          <a:bodyPr/>
          <a:lstStyle/>
          <a:p>
            <a:pPr algn="ctr"/>
            <a:r>
              <a:rPr lang="en-GB" sz="2800" b="1" dirty="0">
                <a:solidFill>
                  <a:srgbClr val="000000"/>
                </a:solidFill>
                <a:latin typeface="Calibri" panose="020F0502020204030204" pitchFamily="34" charset="0"/>
                <a:cs typeface="Calibri" panose="020F0502020204030204" pitchFamily="34" charset="0"/>
              </a:rPr>
              <a:t>MODEL BUILDING AND EVALUATION</a:t>
            </a:r>
            <a:endParaRPr lang="en-US"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A89CC768-A012-BD52-7165-7315099582F2}"/>
              </a:ext>
            </a:extLst>
          </p:cNvPr>
          <p:cNvSpPr/>
          <p:nvPr/>
        </p:nvSpPr>
        <p:spPr>
          <a:xfrm>
            <a:off x="442645" y="893135"/>
            <a:ext cx="4129355" cy="1488558"/>
          </a:xfrm>
          <a:prstGeom prst="roundRect">
            <a:avLst/>
          </a:prstGeom>
          <a:solidFill>
            <a:srgbClr val="CFAFE7"/>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err="1">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Spliting</a:t>
            </a: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the data in 70:30 ratio.</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Performed different classification algorithms.</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RandomForest and XGBoost are giving better results.</a:t>
            </a:r>
          </a:p>
          <a:p>
            <a:pPr marL="285750" indent="-285750">
              <a:buFont typeface="Wingdings" panose="05000000000000000000" pitchFamily="2" charset="2"/>
              <a:buChar char="Ø"/>
            </a:pP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8F9DDBF-AD97-A8A4-7651-5C33E5BDDDAF}"/>
              </a:ext>
            </a:extLst>
          </p:cNvPr>
          <p:cNvPicPr>
            <a:picLocks noChangeAspect="1"/>
          </p:cNvPicPr>
          <p:nvPr/>
        </p:nvPicPr>
        <p:blipFill>
          <a:blip r:embed="rId2"/>
          <a:stretch>
            <a:fillRect/>
          </a:stretch>
        </p:blipFill>
        <p:spPr>
          <a:xfrm>
            <a:off x="1559608" y="2571750"/>
            <a:ext cx="7144747" cy="2162477"/>
          </a:xfrm>
          <a:prstGeom prst="rect">
            <a:avLst/>
          </a:prstGeom>
        </p:spPr>
      </p:pic>
    </p:spTree>
    <p:extLst>
      <p:ext uri="{BB962C8B-B14F-4D97-AF65-F5344CB8AC3E}">
        <p14:creationId xmlns:p14="http://schemas.microsoft.com/office/powerpoint/2010/main" val="272149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42" y="184298"/>
            <a:ext cx="8520600" cy="588335"/>
          </a:xfrm>
        </p:spPr>
        <p:txBody>
          <a:bodyPr/>
          <a:lstStyle/>
          <a:p>
            <a:pPr algn="ctr"/>
            <a:r>
              <a:rPr lang="en-GB" sz="1800" b="1" dirty="0">
                <a:solidFill>
                  <a:srgbClr val="000000"/>
                </a:solidFill>
                <a:latin typeface="Calibri" panose="020F0502020204030204" pitchFamily="34" charset="0"/>
                <a:cs typeface="Calibri" panose="020F0502020204030204" pitchFamily="34" charset="0"/>
              </a:rPr>
              <a:t>RESULTS AFTER HYPERPARAMETER TUNING	</a:t>
            </a:r>
            <a:endParaRPr lang="en-US" sz="20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B76D65F1-3FF9-9EC4-36FD-120229B2FCA8}"/>
              </a:ext>
            </a:extLst>
          </p:cNvPr>
          <p:cNvSpPr/>
          <p:nvPr/>
        </p:nvSpPr>
        <p:spPr>
          <a:xfrm>
            <a:off x="442645" y="893135"/>
            <a:ext cx="3307103" cy="1483423"/>
          </a:xfrm>
          <a:prstGeom prst="roundRect">
            <a:avLst/>
          </a:prstGeom>
          <a:solidFill>
            <a:srgbClr val="CFAFE7"/>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Splitting the data in 70:30 ratio.</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Performed different classification algorithms.</a:t>
            </a:r>
          </a:p>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RandomForest and XGBoost are giving better results.</a:t>
            </a:r>
          </a:p>
          <a:p>
            <a:pPr marL="285750" indent="-285750">
              <a:buFont typeface="Wingdings" panose="05000000000000000000" pitchFamily="2" charset="2"/>
              <a:buChar char="Ø"/>
            </a:pP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DA1C1F5F-3019-146F-D022-98B32597805F}"/>
              </a:ext>
            </a:extLst>
          </p:cNvPr>
          <p:cNvSpPr/>
          <p:nvPr/>
        </p:nvSpPr>
        <p:spPr>
          <a:xfrm>
            <a:off x="4370942" y="701662"/>
            <a:ext cx="3212980" cy="551207"/>
          </a:xfrm>
          <a:prstGeom prst="roundRect">
            <a:avLst/>
          </a:prstGeom>
          <a:solidFill>
            <a:srgbClr val="CFAFE7"/>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Ø"/>
            </a:pPr>
            <a:r>
              <a:rPr lang="en-GB"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RandomForest Hyperparameter Using GridSearchCV</a:t>
            </a:r>
            <a:endPar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03E22A4-AD81-75C3-F221-D4B3E96AB03A}"/>
              </a:ext>
            </a:extLst>
          </p:cNvPr>
          <p:cNvPicPr>
            <a:picLocks noChangeAspect="1"/>
          </p:cNvPicPr>
          <p:nvPr/>
        </p:nvPicPr>
        <p:blipFill>
          <a:blip r:embed="rId3"/>
          <a:stretch>
            <a:fillRect/>
          </a:stretch>
        </p:blipFill>
        <p:spPr>
          <a:xfrm>
            <a:off x="3830368" y="1282642"/>
            <a:ext cx="5115824" cy="3513440"/>
          </a:xfrm>
          <a:prstGeom prst="rect">
            <a:avLst/>
          </a:prstGeom>
        </p:spPr>
      </p:pic>
      <p:pic>
        <p:nvPicPr>
          <p:cNvPr id="9" name="Picture 8">
            <a:extLst>
              <a:ext uri="{FF2B5EF4-FFF2-40B4-BE49-F238E27FC236}">
                <a16:creationId xmlns:a16="http://schemas.microsoft.com/office/drawing/2014/main" id="{A739D641-D6CB-6A34-C9E0-AC493FA5B1DE}"/>
              </a:ext>
            </a:extLst>
          </p:cNvPr>
          <p:cNvPicPr>
            <a:picLocks noChangeAspect="1"/>
          </p:cNvPicPr>
          <p:nvPr/>
        </p:nvPicPr>
        <p:blipFill>
          <a:blip r:embed="rId4"/>
          <a:stretch>
            <a:fillRect/>
          </a:stretch>
        </p:blipFill>
        <p:spPr>
          <a:xfrm>
            <a:off x="556103" y="2599050"/>
            <a:ext cx="3373499" cy="2226805"/>
          </a:xfrm>
          <a:prstGeom prst="rect">
            <a:avLst/>
          </a:prstGeom>
        </p:spPr>
      </p:pic>
    </p:spTree>
    <p:extLst>
      <p:ext uri="{BB962C8B-B14F-4D97-AF65-F5344CB8AC3E}">
        <p14:creationId xmlns:p14="http://schemas.microsoft.com/office/powerpoint/2010/main" val="497152814"/>
      </p:ext>
    </p:extLst>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842</Words>
  <Application>Microsoft Office PowerPoint</Application>
  <PresentationFormat>On-screen Show (16:9)</PresentationFormat>
  <Paragraphs>73</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Helvetica Neue</vt:lpstr>
      <vt:lpstr>Helvetica Neue Light</vt:lpstr>
      <vt:lpstr>Wingdings</vt:lpstr>
      <vt:lpstr>Times New Roman</vt:lpstr>
      <vt:lpstr>GL Theme</vt:lpstr>
      <vt:lpstr>PowerPoint Presentation</vt:lpstr>
      <vt:lpstr>INTRODUCTION TO PROBLEM STATEMENT</vt:lpstr>
      <vt:lpstr>DATASET DESCRIPTION </vt:lpstr>
      <vt:lpstr>DATASET CLEANING STEPS  </vt:lpstr>
      <vt:lpstr> </vt:lpstr>
      <vt:lpstr>       </vt:lpstr>
      <vt:lpstr>FEATURE ENGINEERING AND SELECTION</vt:lpstr>
      <vt:lpstr>MODEL BUILDING AND EVALUATION</vt:lpstr>
      <vt:lpstr>RESULTS AFTER HYPERPARAMETER TUNING </vt:lpstr>
      <vt:lpstr>RESULTS AFTER HYPERPARAMETER TUNING</vt:lpstr>
      <vt:lpstr>ROC COMPARISON BETWEEN RANDOMFOREST AND XGB</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Pratap</dc:creator>
  <cp:lastModifiedBy>Narashimmhan R S</cp:lastModifiedBy>
  <cp:revision>21</cp:revision>
  <dcterms:created xsi:type="dcterms:W3CDTF">2022-08-11T10:30:01Z</dcterms:created>
  <dcterms:modified xsi:type="dcterms:W3CDTF">2023-05-20T20:39:47Z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