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529" autoAdjust="0"/>
  </p:normalViewPr>
  <p:slideViewPr>
    <p:cSldViewPr snapToGrid="0" snapToObjects="1">
      <p:cViewPr varScale="1">
        <p:scale>
          <a:sx n="87" d="100"/>
          <a:sy n="87" d="100"/>
        </p:scale>
        <p:origin x="1330"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50592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6295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540483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2371428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472782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BCAD085-E8A6-8845-BD4E-CB4CCA059FC4}" type="datetimeFigureOut">
              <a:rPr lang="en-US" smtClean="0"/>
              <a:t>2/24/2025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605978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BCAD085-E8A6-8845-BD4E-CB4CCA059FC4}" type="datetimeFigureOut">
              <a:rPr lang="en-US" smtClean="0"/>
              <a:t>2/24/2025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716224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248843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54261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BCAD085-E8A6-8845-BD4E-CB4CCA059FC4}"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86075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88115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2/24/2025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91740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2/24/2025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05539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BCAD085-E8A6-8845-BD4E-CB4CCA059FC4}" type="datetimeFigureOut">
              <a:rPr lang="en-US" smtClean="0"/>
              <a:t>2/24/2025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18208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BCAD085-E8A6-8845-BD4E-CB4CCA059FC4}" type="datetimeFigureOut">
              <a:rPr lang="en-US" smtClean="0"/>
              <a:t>2/24/2025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16182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BCAD085-E8A6-8845-BD4E-CB4CCA059FC4}" type="datetimeFigureOut">
              <a:rPr lang="en-US" smtClean="0"/>
              <a:t>2/24/2025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78207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738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BCAD085-E8A6-8845-BD4E-CB4CCA059FC4}" type="datetimeFigureOut">
              <a:rPr lang="en-US" smtClean="0"/>
              <a:t>2/24/2025</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00633865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7347" y="969842"/>
            <a:ext cx="7772400" cy="1470025"/>
          </a:xfrm>
        </p:spPr>
        <p:txBody>
          <a:bodyPr>
            <a:noAutofit/>
          </a:bodyPr>
          <a:lstStyle/>
          <a:p>
            <a:br>
              <a:rPr lang="en-IN" sz="4000" dirty="0"/>
            </a:br>
            <a:br>
              <a:rPr lang="en-IN" sz="4000" dirty="0"/>
            </a:br>
            <a:r>
              <a:rPr sz="4000" dirty="0"/>
              <a:t>From Pages to Payloads: Unmasking the Hidden Threat of Weaponized PDFs</a:t>
            </a:r>
          </a:p>
        </p:txBody>
      </p:sp>
      <p:sp>
        <p:nvSpPr>
          <p:cNvPr id="3" name="Subtitle 2"/>
          <p:cNvSpPr>
            <a:spLocks noGrp="1"/>
          </p:cNvSpPr>
          <p:nvPr>
            <p:ph type="subTitle" idx="1"/>
          </p:nvPr>
        </p:nvSpPr>
        <p:spPr>
          <a:xfrm>
            <a:off x="597877" y="2687516"/>
            <a:ext cx="6400800" cy="1752600"/>
          </a:xfrm>
        </p:spPr>
        <p:txBody>
          <a:bodyPr>
            <a:normAutofit fontScale="70000" lnSpcReduction="20000"/>
          </a:bodyPr>
          <a:lstStyle/>
          <a:p>
            <a:r>
              <a:rPr dirty="0"/>
              <a:t>Mentor: Mr. LAVUDIYA NARASIMHA SWAMY</a:t>
            </a:r>
          </a:p>
          <a:p>
            <a:r>
              <a:rPr dirty="0"/>
              <a:t>Team Members:</a:t>
            </a:r>
          </a:p>
          <a:p>
            <a:r>
              <a:rPr dirty="0"/>
              <a:t>A. Pavan (2200031028)</a:t>
            </a:r>
          </a:p>
          <a:p>
            <a:r>
              <a:rPr dirty="0"/>
              <a:t>B. Harika (2200030901)</a:t>
            </a:r>
          </a:p>
          <a:p>
            <a:r>
              <a:rPr dirty="0" err="1"/>
              <a:t>Jaswanth</a:t>
            </a:r>
            <a:r>
              <a:rPr dirty="0"/>
              <a:t> (2200031576)</a:t>
            </a:r>
          </a:p>
          <a:p>
            <a:r>
              <a:rPr dirty="0"/>
              <a:t>S. Narasimha Raju (2200032563)</a:t>
            </a:r>
          </a:p>
        </p:txBody>
      </p:sp>
      <p:pic>
        <p:nvPicPr>
          <p:cNvPr id="5" name="Picture 4">
            <a:extLst>
              <a:ext uri="{FF2B5EF4-FFF2-40B4-BE49-F238E27FC236}">
                <a16:creationId xmlns:a16="http://schemas.microsoft.com/office/drawing/2014/main" id="{120EEDC5-8D6A-3F16-9EF4-D9AF755FD6F6}"/>
              </a:ext>
            </a:extLst>
          </p:cNvPr>
          <p:cNvPicPr>
            <a:picLocks noChangeAspect="1"/>
          </p:cNvPicPr>
          <p:nvPr/>
        </p:nvPicPr>
        <p:blipFill>
          <a:blip r:embed="rId2"/>
          <a:stretch>
            <a:fillRect/>
          </a:stretch>
        </p:blipFill>
        <p:spPr>
          <a:xfrm>
            <a:off x="3727938" y="3182814"/>
            <a:ext cx="4659923" cy="315522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dirty="0"/>
            </a:br>
            <a:r>
              <a:rPr lang="en-IN" dirty="0"/>
              <a:t>Abstract</a:t>
            </a:r>
            <a:endParaRPr dirty="0"/>
          </a:p>
        </p:txBody>
      </p:sp>
      <p:sp>
        <p:nvSpPr>
          <p:cNvPr id="3" name="Content Placeholder 2"/>
          <p:cNvSpPr>
            <a:spLocks noGrp="1"/>
          </p:cNvSpPr>
          <p:nvPr>
            <p:ph idx="1"/>
          </p:nvPr>
        </p:nvSpPr>
        <p:spPr>
          <a:xfrm>
            <a:off x="660034" y="1853248"/>
            <a:ext cx="7823931" cy="4195481"/>
          </a:xfrm>
        </p:spPr>
        <p:txBody>
          <a:bodyPr>
            <a:normAutofit/>
          </a:bodyPr>
          <a:lstStyle/>
          <a:p>
            <a:pPr algn="just"/>
            <a:r>
              <a:rPr lang="en-IN" sz="1800" kern="100" dirty="0">
                <a:effectLst/>
                <a:latin typeface="Aptos" panose="020B0004020202020204" pitchFamily="34" charset="0"/>
                <a:ea typeface="Aptos" panose="020B0004020202020204" pitchFamily="34" charset="0"/>
                <a:cs typeface="Times New Roman" panose="02020603050405020304" pitchFamily="18" charset="0"/>
              </a:rPr>
              <a:t>In this research, we delve into how everyday PDF files can be manipulated to serve as conduits for host-based attacks. Our experiments reveal that a file, which appears completely ordinary, can be engineered to </a:t>
            </a:r>
            <a:r>
              <a:rPr lang="en-IN" sz="1800" kern="100" dirty="0" err="1">
                <a:effectLst/>
                <a:latin typeface="Aptos" panose="020B0004020202020204" pitchFamily="34" charset="0"/>
                <a:ea typeface="Aptos" panose="020B0004020202020204" pitchFamily="34" charset="0"/>
                <a:cs typeface="Times New Roman" panose="02020603050405020304" pitchFamily="18" charset="0"/>
              </a:rPr>
              <a:t>harbor</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a reverse shell payload using widely accessible tools like the Metasploit Framework. By injecting malicious code into a PDF and then hosting it on a convincingly authentic-looking document portal, we show how an unsuspecting user might inadvertently trigger an exploit, leading to unauthorized system access via a Meterpreter session. Although contemporary endpoint protections have become more robust, our findings indicate that sophisticated attackers can still bypass these </a:t>
            </a:r>
            <a:r>
              <a:rPr lang="en-IN" sz="1800" kern="100" dirty="0" err="1">
                <a:effectLst/>
                <a:latin typeface="Aptos" panose="020B0004020202020204" pitchFamily="34" charset="0"/>
                <a:ea typeface="Aptos" panose="020B0004020202020204" pitchFamily="34" charset="0"/>
                <a:cs typeface="Times New Roman" panose="02020603050405020304" pitchFamily="18" charset="0"/>
              </a:rPr>
              <a:t>defenses</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through careful social engineering and payload obfuscation techniques. This study underscores the pressing need for enhanced user awareness, stricter source verification, and continual evolution of security practices to combat emerging threats.</a:t>
            </a:r>
          </a:p>
          <a:p>
            <a:pPr algn="just"/>
            <a:endParaRPr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46</TotalTime>
  <Words>196</Words>
  <Application>Microsoft Office PowerPoint</Application>
  <PresentationFormat>On-screen Show (4:3)</PresentationFormat>
  <Paragraphs>9</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Aptos</vt:lpstr>
      <vt:lpstr>Century Gothic</vt:lpstr>
      <vt:lpstr>Wingdings 3</vt:lpstr>
      <vt:lpstr>Ion</vt:lpstr>
      <vt:lpstr>  From Pages to Payloads: Unmasking the Hidden Threat of Weaponized PDFs</vt:lpstr>
      <vt:lpstr> Abstract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Narasimha Raju</cp:lastModifiedBy>
  <cp:revision>3</cp:revision>
  <dcterms:created xsi:type="dcterms:W3CDTF">2013-01-27T09:14:16Z</dcterms:created>
  <dcterms:modified xsi:type="dcterms:W3CDTF">2025-02-24T08:19:52Z</dcterms:modified>
  <cp:category/>
</cp:coreProperties>
</file>