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79" r:id="rId4"/>
    <p:sldId id="275" r:id="rId5"/>
    <p:sldId id="276" r:id="rId6"/>
    <p:sldId id="277" r:id="rId7"/>
    <p:sldId id="273" r:id="rId8"/>
    <p:sldId id="278" r:id="rId9"/>
    <p:sldId id="268" r:id="rId10"/>
    <p:sldId id="272" r:id="rId11"/>
    <p:sldId id="271" r:id="rId12"/>
    <p:sldId id="270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ir.org/papers/JETIR2412104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App for direct Market Access for Farmers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pscs_281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Shana Aneevan</a:t>
            </a:r>
            <a:endParaRPr lang="en-IN" b="1" dirty="0"/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Mr.Anadhan</a:t>
            </a:r>
            <a:r>
              <a:rPr lang="en-GB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850404410"/>
              </p:ext>
            </p:extLst>
          </p:nvPr>
        </p:nvGraphicFramePr>
        <p:xfrm>
          <a:off x="540774" y="2513340"/>
          <a:ext cx="5171031" cy="29261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87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39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400" b="1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u="none" strike="noStrike" cap="none" dirty="0"/>
                        <a:t>20221CDV0001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/>
                        <a:t>Suman S</a:t>
                      </a:r>
                      <a:endParaRPr sz="16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/>
                        <a:t>20221CDV0009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 err="1"/>
                        <a:t>p.Lakshmi</a:t>
                      </a:r>
                      <a:r>
                        <a:rPr lang="en-US" sz="1600" b="0" u="none" strike="noStrike" cap="none" dirty="0"/>
                        <a:t> </a:t>
                      </a:r>
                      <a:r>
                        <a:rPr lang="en-US" sz="1600" b="0" u="none" strike="noStrike" cap="none" dirty="0" err="1"/>
                        <a:t>Narashimha</a:t>
                      </a:r>
                      <a:endParaRPr sz="16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u="none" strike="noStrike" cap="non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/>
                        <a:t>20221CDV0013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/>
                        <a:t>Wasim </a:t>
                      </a:r>
                      <a:r>
                        <a:rPr lang="en-US" sz="1600" b="0" u="none" strike="noStrike" cap="none" dirty="0" err="1"/>
                        <a:t>akram</a:t>
                      </a:r>
                      <a:endParaRPr sz="16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7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7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39097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CDV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Pravinthraja 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Dr. H M 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80103" y="914400"/>
            <a:ext cx="1090069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7E3BAC-90A7-42B2-54FB-A9F0FF6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6" y="2452581"/>
            <a:ext cx="80025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Windows 10 or later / Linux / macOS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Frontend Technologies: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HTML5, CSS3, JavaScript, React.js or Angular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MySQL / PostgreSQL /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Visual Studio Code / PyCharm / WebStorm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Version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Git and GitHub / GitLab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 Server: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Apache / Nginx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RESTful APIs for data exchange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 Services (Optional):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AWS / Firebase / Heroku for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Authentication: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JWT (JSON Web Tokens) or OAuth 2.0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FA0F8D-087B-ECA0-3EEE-16EA9AA3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090172"/>
            <a:ext cx="108777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 Machine: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Laptop or desktop with minimum 8GB RAM, 256GB SSD, and a modern processor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Server (Optional):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Cloud server or dedicated server for hosting the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Internet Connection: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Stable broadband connection for deployment and remote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Client Devices: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Smartphones, tablets, or computers for end-users to access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197874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Week 1–3: Project initiation &amp; requirement analysis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Week 4–6: Curriculum design &amp; content development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Week 7–9: Infrastructure setup &amp; training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Week 10–12: Pilot implementation &amp; evaluation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Week 13–15: Final deployment &amp; project closure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AB5DED-47DE-7F52-5099-AB3BBE9B9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App for Direct Market Access for Farmers" by K. Sughasini et al. (2024). This paper discusses the development and implementation of a mobile app to connect farmers and consumers, focusing on features like a user-friendly interface, real-time price negotiation, and transaction management. It's a highly relevant direct reference.</a:t>
            </a:r>
          </a:p>
          <a:p>
            <a:r>
              <a:rPr lang="en-US" b="1" dirty="0"/>
              <a:t> link: </a:t>
            </a:r>
            <a:r>
              <a:rPr lang="en-IN" dirty="0">
                <a:hlinkClick r:id="rId3"/>
              </a:rPr>
              <a:t>JETIR2412104.pdf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5307" y="1088264"/>
            <a:ext cx="11160629" cy="52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2000" dirty="0"/>
              <a:t>Ministry of Agriculture and Farmers Welfare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Category 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Financial Disadvantage:  Middlemen dictate prices, cutting into farmer profits. 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Information Gap: Farmers lack real-time data on market prices and demand.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Inefficient Supply Chain: The long chain leads to post-harvest waste and spoilage.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 Limited Financial Access: Cash-based transactions prevent farmers from building a formal credit history.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Low Price Discovery: Farmers have no mechanism to negotiate prices or find the best buyer for their produce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82A0-0740-3D7B-544E-953FB6F1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A603-FDC0-3E58-FF4E-74EBDCE63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0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4F0-336B-F050-FC2C-710B6A27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784AF5-63FC-1D8D-9F49-9FD7E3047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0486" y="981213"/>
            <a:ext cx="1030748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Farmers are forced to sell their produce at low, dictated prices to middlemen, leading to minimal profits that barely cover their costs.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Farmers lack access to real-time market prices, demand, and consumer preferences, which prevents them from making informed decisions about what to grow and when to sell.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traditional supply chain is long and fragmented, with multiple intermediaries, leading to significant delays and physical post-harvest losses.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Farmers have no platform to negotiate prices or compare offers, forcing them to accept the first price they are given without knowing its fairness.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Farmers largely operate on a cash-based system with no formal transaction history, making it difficult to access institutional credit and loans from banks.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9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6F33-FB9D-5FA9-56F0-E9D7F92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4E0EC4-65B0-4C11-F1BA-EAC8D09AD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0450" y="923922"/>
            <a:ext cx="1091034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*Financial Empowerment: </a:t>
            </a: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farmers' income by eliminating middlemen.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Price Transparency: </a:t>
            </a: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fair pricing through direct market access and real-time data.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Supply Chain Efficiency: </a:t>
            </a: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 post-harvest losses with streamlined logistics.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Wider Market Access: </a:t>
            </a: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 rural farmers to a broader consumer base.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Financial Inclusion: </a:t>
            </a: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 farmers build a credit history through digital transactions.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Build Trust: </a:t>
            </a:r>
            <a:r>
              <a:rPr lang="en-US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Foster direct relationships between farmers and consumers.</a:t>
            </a:r>
          </a:p>
        </p:txBody>
      </p:sp>
    </p:spTree>
    <p:extLst>
      <p:ext uri="{BB962C8B-B14F-4D97-AF65-F5344CB8AC3E}">
        <p14:creationId xmlns:p14="http://schemas.microsoft.com/office/powerpoint/2010/main" val="24669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82A5-B217-D6AA-496D-E328F94D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18249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308E-8E0E-2DDB-23F8-6AD57FEF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63" y="1005749"/>
            <a:ext cx="10668000" cy="49530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* Financial Exploitation: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Middlemen dictate prices, cutting into farmer profits and leading to debt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* Information Gap: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Farmers lack real-time data on market prices and consumer demand.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* Inefficient Supply Chain: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long chain causes significant post-harvest waste and spoilage. </a:t>
            </a: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* Lack of Transparency: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Consumers cannot verify food origin, leading to a lack of trust. </a:t>
            </a: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* Limited Financial Access: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Cash-based sales prevent farmers from building a formal credit history. </a:t>
            </a: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* No Direct Communication: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absence of a direct channel hinders feedback and trust between producers and consumers.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76200" indent="0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Frontend (User Interface)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HTML5 / CSS3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for designing web page layout and styling.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for making the web app interactive.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Flutter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quick prototyping and debugging in a web app</a:t>
            </a:r>
          </a:p>
          <a:p>
            <a:pPr marL="7620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Database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MySQL / PostgreSQL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for storing data like farmer records, wool batches, processing stages, etc.</a:t>
            </a:r>
          </a:p>
          <a:p>
            <a:pPr marL="7620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3.Optional Features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Analytics Tools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for insights on wool tracking, supply chain metrics, etc.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(Optional)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can be built using React Native or Flutter.</a:t>
            </a:r>
          </a:p>
          <a:p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Cloudhosting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focus on app development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FCC4-A683-5414-4A6E-EFFCFD54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18249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B774-645F-BC5A-F26C-7CEA434FF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* Holistic Solution: The app's key innovation is its integrated approach to addressing the entire agricultural value chain, from providing market information to facilitating direct sales and managing logistics.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* Empowering Farmers: It transforms farmers from passive price-takers into active "micro-entrepreneurs" by giving them the tools to set their own prices and manage their business.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* Building Trust: The platform's direct producer-to-consumer connection is a novel way to build trust and transparency in the food supply chain.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* Financial Inclusion: By digitizing transactions, the app helps farmers build a formal financial history, enabling them to access institutional credit. 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* Scalable Community Model: It establishes a model that can be scaled to connect diverse farmers and consumers, creating a more sustainable and equitable food system.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7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443684" y="12954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https://github.com/narasimha9966/capstone_project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78314973-28D2-140D-6460-FE0FE28B81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3714077"/>
                  </p:ext>
                </p:extLst>
              </p:nvPr>
            </p:nvGraphicFramePr>
            <p:xfrm>
              <a:off x="-3885983" y="-302134"/>
              <a:ext cx="3048000" cy="1714500"/>
            </p:xfrm>
            <a:graphic>
              <a:graphicData uri="http://schemas.microsoft.com/office/powerpoint/2016/slidezoom">
                <pslz:sldZm>
                  <pslz:sldZmObj sldId="268" cId="2856357337">
                    <pslz:zmPr id="{CF805F1A-2DFD-47E4-8352-E9C9E3E1C34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78314973-28D2-140D-6460-FE0FE28B8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85983" y="-30213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1109</Words>
  <Application>Microsoft Office PowerPoint</Application>
  <PresentationFormat>Widescreen</PresentationFormat>
  <Paragraphs>135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Verdana</vt:lpstr>
      <vt:lpstr>Wingdings</vt:lpstr>
      <vt:lpstr>Bioinformatics</vt:lpstr>
      <vt:lpstr>Mobile App for direct Market Access for Farmers</vt:lpstr>
      <vt:lpstr>Problem Statement Number: </vt:lpstr>
      <vt:lpstr>Content:</vt:lpstr>
      <vt:lpstr>Problem Statement</vt:lpstr>
      <vt:lpstr>Objectives</vt:lpstr>
      <vt:lpstr>Background and Related work for title Selection </vt:lpstr>
      <vt:lpstr>Analysis of Problem Statement</vt:lpstr>
      <vt:lpstr>Innovation or Novel Contributions 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Lakshmi Narasimha</cp:lastModifiedBy>
  <cp:revision>46</cp:revision>
  <dcterms:modified xsi:type="dcterms:W3CDTF">2025-08-23T04:38:40Z</dcterms:modified>
</cp:coreProperties>
</file>