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918DF6-7D6E-456D-A3E5-9642D91FC550}" type="datetimeFigureOut">
              <a:rPr lang="en-IN" smtClean="0"/>
              <a:pPr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F0AF00-7A1F-410D-AC1B-43206906B35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asimha5974/Data-Structures-and-Algorithms/blob/01f6ce97ea660c4634594f2d36775932c58ca7d1/TRAFFIC%20MANAGEMENT%20SYSTEM.c" TargetMode="External"/><Relationship Id="rId2" Type="http://schemas.openxmlformats.org/officeDocument/2006/relationships/hyperlink" Target="https://github.com/Narasimha5974/Projects.c/blob/4c567db2480da7a9d45dbfac1b0adf62b3557897/TRAFFIC%20MANAGEMENT%20SYSTEM.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6EBA68-26EB-2512-BB6C-18333F22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582" y="348095"/>
            <a:ext cx="9653440" cy="2504209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368779-1769-122A-768A-AFA00118B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8008" y="3645024"/>
            <a:ext cx="6676618" cy="23090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24KB1A0509   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24KB1A0577    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24KB1A05G1    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24KB1a05Z1   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24KB1A05Z2</a:t>
            </a:r>
          </a:p>
          <a:p>
            <a:pPr algn="l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24KB1A05D6   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BRANCH &amp; SECTION: CSE - J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xperiential learning online platform ...">
            <a:extLst>
              <a:ext uri="{FF2B5EF4-FFF2-40B4-BE49-F238E27FC236}">
                <a16:creationId xmlns:a16="http://schemas.microsoft.com/office/drawing/2014/main" xmlns="" id="{CBEFE944-D46F-6467-5D71-6DA083EEE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02449" y="108143"/>
            <a:ext cx="2619375" cy="149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igital Library - NBKR I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0119" y="108143"/>
            <a:ext cx="1637732" cy="161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891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C6F40C-CCF6-7F21-3FD9-6AF730DE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332656"/>
            <a:ext cx="9507968" cy="1817711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Our System 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0F39A32C-B7C1-188D-1C96-8AD03966FFA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359381" y="2264879"/>
            <a:ext cx="807264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Traffic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Adaptation</a:t>
            </a:r>
            <a:endParaRPr lang="en-US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Resource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27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D3752A-ECBD-1878-5A81-169634FF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E4D0B639-B2C1-ABAE-B3DB-EBD275F4F3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690789" y="1975458"/>
            <a:ext cx="1001871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Complexity: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Managing dynamic priorities for multiple vehicle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Processing: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Handling traffic data in real-time can be resource-intensive..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 and Hardware Limitations: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Requires accurate vehicle detection and sensor integration.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83549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85193-AF69-5144-55EF-F00D055C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76" y="216715"/>
            <a:ext cx="10982202" cy="1050063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Output Images :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31223" y="1315450"/>
            <a:ext cx="3333933" cy="17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blob:https://web.whatsapp.com/b520bab1-34e2-453b-97e3-c2fbb5a383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1302654"/>
            <a:ext cx="3444427" cy="17761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8" y="3422478"/>
            <a:ext cx="3360060" cy="17743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108" y="3475425"/>
            <a:ext cx="3384646" cy="17214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208" y="2526834"/>
            <a:ext cx="3185257" cy="18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166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800450-AF47-7466-B9B8-765FB28F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1196752"/>
            <a:ext cx="10522769" cy="1184564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D78815B-820D-AB3D-E2B8-5B6D731C4D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27448" y="2448791"/>
            <a:ext cx="10709873" cy="31242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Traffic Management System improves efficiency by prioritizing emergency and VIP vehicles, ensuring smooth traffic flow. Though it faces challenges such as system complexity and scalability, its real-time adaptability and safety benefits make it a valuable tool for modern traffic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834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D39DD-188C-E3F5-0C0E-C94BEB5B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88640"/>
            <a:ext cx="10018713" cy="3439391"/>
          </a:xfrm>
        </p:spPr>
        <p:txBody>
          <a:bodyPr>
            <a:norm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xmlns="" val="23001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"/>
          <p:cNvSpPr txBox="1">
            <a:spLocks noGrp="1"/>
          </p:cNvSpPr>
          <p:nvPr>
            <p:ph type="title"/>
          </p:nvPr>
        </p:nvSpPr>
        <p:spPr>
          <a:xfrm>
            <a:off x="1269278" y="525180"/>
            <a:ext cx="96534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/>
          </a:p>
        </p:txBody>
      </p:sp>
      <p:sp>
        <p:nvSpPr>
          <p:cNvPr id="1040" name="Google Shape;1040;p1"/>
          <p:cNvSpPr txBox="1">
            <a:spLocks noGrp="1"/>
          </p:cNvSpPr>
          <p:nvPr>
            <p:ph type="body" idx="1"/>
          </p:nvPr>
        </p:nvSpPr>
        <p:spPr>
          <a:xfrm>
            <a:off x="2135560" y="1844824"/>
            <a:ext cx="9653400" cy="3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Prioritizes VIP and emergency vehicles.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Manages signals at a four-way intersection.</a:t>
            </a:r>
            <a:endParaRPr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Simulates real-time traffic flow based on vehicle type.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1" name="Google Shape;1041;p1"/>
          <p:cNvSpPr txBox="1"/>
          <p:nvPr/>
        </p:nvSpPr>
        <p:spPr>
          <a:xfrm>
            <a:off x="1269275" y="3672248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SOURCE CODE :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2" name="Google Shape;1042;p1">
            <a:hlinkClick r:id="rId2"/>
          </p:cNvPr>
          <p:cNvSpPr txBox="1"/>
          <p:nvPr/>
        </p:nvSpPr>
        <p:spPr>
          <a:xfrm>
            <a:off x="1877984" y="4222462"/>
            <a:ext cx="946267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 sz="2400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  <a:hlinkClick r:id="rId3"/>
              </a:rPr>
              <a:t>https://github.com/Narasimha5974/Data-Structures-and-Algorithms/blob/01f6ce97ea660c4634594f2d36775932c58ca7d1/TRAFFIC%20MANAGEMENT%20SYSTEM.c</a:t>
            </a:r>
            <a:endParaRPr sz="24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FD0EC-F57C-FCD2-B622-D80C8A14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9134529" cy="47440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System: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40A4271-A413-5370-5312-65C189F8BA4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543779831"/>
              </p:ext>
            </p:extLst>
          </p:nvPr>
        </p:nvGraphicFramePr>
        <p:xfrm>
          <a:off x="2222090" y="1327355"/>
          <a:ext cx="8475407" cy="463099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02565">
                  <a:extLst>
                    <a:ext uri="{9D8B030D-6E8A-4147-A177-3AD203B41FA5}">
                      <a16:colId xmlns:a16="http://schemas.microsoft.com/office/drawing/2014/main" xmlns="" val="2482909992"/>
                    </a:ext>
                  </a:extLst>
                </a:gridCol>
                <a:gridCol w="3280793">
                  <a:extLst>
                    <a:ext uri="{9D8B030D-6E8A-4147-A177-3AD203B41FA5}">
                      <a16:colId xmlns:a16="http://schemas.microsoft.com/office/drawing/2014/main" xmlns="" val="2884487794"/>
                    </a:ext>
                  </a:extLst>
                </a:gridCol>
                <a:gridCol w="3392049">
                  <a:extLst>
                    <a:ext uri="{9D8B030D-6E8A-4147-A177-3AD203B41FA5}">
                      <a16:colId xmlns:a16="http://schemas.microsoft.com/office/drawing/2014/main" xmlns="" val="2669197566"/>
                    </a:ext>
                  </a:extLst>
                </a:gridCol>
              </a:tblGrid>
              <a:tr h="499307"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I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System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I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Priority-Based System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4141333339"/>
                  </a:ext>
                </a:extLst>
              </a:tr>
              <a:tr h="566070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 Logic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time rotation for each direction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signal based on vehicle priority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7256991"/>
                  </a:ext>
                </a:extLst>
              </a:tr>
              <a:tr h="566070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 Types Considered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distinction (treats all vehicles equally)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Differentiates VIP, Ambulance, Two-Wheelers, Four-Wheelers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2731897332"/>
                  </a:ext>
                </a:extLst>
              </a:tr>
              <a:tr h="566070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 Handling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preference to emergency and VIP vehicles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1127951260"/>
                  </a:ext>
                </a:extLst>
              </a:tr>
              <a:tr h="566070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during peak or emergency situations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High, as it adapts to real-time vehicle importance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397557399"/>
                  </a:ext>
                </a:extLst>
              </a:tr>
              <a:tr h="566070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Realism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simulation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Closer to real-world intelligent traffic systems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1423420157"/>
                  </a:ext>
                </a:extLst>
              </a:tr>
              <a:tr h="566070">
                <a:tc>
                  <a:txBody>
                    <a:bodyPr/>
                    <a:lstStyle/>
                    <a:p>
                      <a:pPr algn="l"/>
                      <a:r>
                        <a:rPr lang="en-I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logic and structure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logic with scoring and decision-making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2565823101"/>
                  </a:ext>
                </a:extLst>
              </a:tr>
              <a:tr h="735265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signal timing and sequencing</a:t>
                      </a:r>
                    </a:p>
                  </a:txBody>
                  <a:tcPr marL="55789" marR="55789" marT="27895" marB="27895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smart traffic control for emergency responsiveness</a:t>
                      </a:r>
                    </a:p>
                  </a:txBody>
                  <a:tcPr marL="55789" marR="55789" marT="27895" marB="27895" anchor="ctr"/>
                </a:tc>
                <a:extLst>
                  <a:ext uri="{0D108BD9-81ED-4DB2-BD59-A6C34878D82A}">
                    <a16:rowId xmlns:a16="http://schemas.microsoft.com/office/drawing/2014/main" xmlns="" val="3084395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267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C4E1E-F2CA-245C-1646-D04B81C0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548680"/>
            <a:ext cx="11023648" cy="1018309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Previous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8DB9B6-F03F-7A11-25B6-0FBECA6DD0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84311" y="1704109"/>
            <a:ext cx="9004178" cy="29490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Emergency Handling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During Congestion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Adaptation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 Sensor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Starvation Risk</a:t>
            </a:r>
          </a:p>
        </p:txBody>
      </p:sp>
    </p:spTree>
    <p:extLst>
      <p:ext uri="{BB962C8B-B14F-4D97-AF65-F5344CB8AC3E}">
        <p14:creationId xmlns:p14="http://schemas.microsoft.com/office/powerpoint/2010/main" xmlns="" val="326234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1EA16E-F406-656C-BEAA-D09376F8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548680"/>
            <a:ext cx="10018713" cy="893618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96A859-36BB-27DB-CC9E-31C71093AC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87488" y="1579419"/>
            <a:ext cx="10015535" cy="42117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emergency and VIP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only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and Data Structures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(Arrays, Linked Lists, Trees)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emergency and VIP vehicles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6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4428A6-79A2-7A0A-1384-328C012B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 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A00CED0-2651-7941-01F4-C975E7754D7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612489" y="2275123"/>
            <a:ext cx="9613357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Simulates traffic signals at a four-way intersection.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Prioritizes emergency vehicles (ambulances) and VIP vehicles.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vehicles (two-wheelers, four-wheelers) are given lower priority.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 queue system to manage vehicles in each lane.</a:t>
            </a:r>
          </a:p>
        </p:txBody>
      </p:sp>
    </p:spTree>
    <p:extLst>
      <p:ext uri="{BB962C8B-B14F-4D97-AF65-F5344CB8AC3E}">
        <p14:creationId xmlns:p14="http://schemas.microsoft.com/office/powerpoint/2010/main" xmlns="" val="38513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"/>
          <p:cNvSpPr txBox="1">
            <a:spLocks noGrp="1"/>
          </p:cNvSpPr>
          <p:nvPr>
            <p:ph type="title"/>
          </p:nvPr>
        </p:nvSpPr>
        <p:spPr>
          <a:xfrm>
            <a:off x="479376" y="260648"/>
            <a:ext cx="10018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TECHNOLOGIES AND TOOLS :</a:t>
            </a:r>
            <a:endParaRPr/>
          </a:p>
        </p:txBody>
      </p:sp>
      <p:sp>
        <p:nvSpPr>
          <p:cNvPr id="1030" name="Google Shape;1030;p1"/>
          <p:cNvSpPr txBox="1">
            <a:spLocks noGrp="1"/>
          </p:cNvSpPr>
          <p:nvPr>
            <p:ph sz="quarter" idx="1"/>
          </p:nvPr>
        </p:nvSpPr>
        <p:spPr>
          <a:xfrm>
            <a:off x="263352" y="1286602"/>
            <a:ext cx="11305256" cy="475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Handling for saving records</a:t>
            </a:r>
            <a:endParaRPr dirty="0"/>
          </a:p>
          <a:p>
            <a:pPr marL="0" marR="0" lvl="0" indent="-158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dirty="0" err="1">
                <a:latin typeface="Times New Roman"/>
                <a:ea typeface="Times New Roman"/>
                <a:cs typeface="Times New Roman"/>
                <a:sym typeface="Times New Roman"/>
              </a:rPr>
              <a:t>Enums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– For defining vehicle types (e.g., VIP, Ambulance, Two-Wheeler, Four-Wheeler).</a:t>
            </a:r>
            <a:endParaRPr sz="25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125"/>
              <a:buNone/>
            </a:pP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Control Structures: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If-else statements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– For managing vehicle priorities.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Loops (for, while)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– For simulating continuous vehicle processing and signal management.</a:t>
            </a:r>
            <a:endParaRPr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"/>
          <p:cNvSpPr txBox="1">
            <a:spLocks noGrp="1"/>
          </p:cNvSpPr>
          <p:nvPr>
            <p:ph type="title"/>
          </p:nvPr>
        </p:nvSpPr>
        <p:spPr>
          <a:xfrm>
            <a:off x="911424" y="354840"/>
            <a:ext cx="10591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WORKING FLOW :</a:t>
            </a:r>
            <a:b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3" name="Google Shape;1033;p2"/>
          <p:cNvSpPr txBox="1">
            <a:spLocks noGrp="1"/>
          </p:cNvSpPr>
          <p:nvPr>
            <p:ph sz="quarter" idx="1"/>
          </p:nvPr>
        </p:nvSpPr>
        <p:spPr>
          <a:xfrm>
            <a:off x="1487488" y="1628800"/>
            <a:ext cx="10015419" cy="43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Vehicle Arrival: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Vehicles enter and queue by type.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Priority Determination: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VIP and Ambulance vehicles are prioritized.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Signal Adjustment: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Green signal is given to the highest priority lane.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Vehicle Passage: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Vehicles pass through the intersection.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Signal Timing: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Signal timing is adjusted for lower-priority lanes.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Queue Update: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The queue is updated after vehicles pass.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"/>
          <p:cNvSpPr txBox="1">
            <a:spLocks noGrp="1"/>
          </p:cNvSpPr>
          <p:nvPr>
            <p:ph type="title"/>
          </p:nvPr>
        </p:nvSpPr>
        <p:spPr>
          <a:xfrm>
            <a:off x="1415480" y="692696"/>
            <a:ext cx="9695100" cy="151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MODULES IN PROJECT 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6" name="Google Shape;1036;p3"/>
          <p:cNvSpPr txBox="1">
            <a:spLocks noGrp="1"/>
          </p:cNvSpPr>
          <p:nvPr>
            <p:ph sz="quarter" idx="1"/>
          </p:nvPr>
        </p:nvSpPr>
        <p:spPr>
          <a:xfrm>
            <a:off x="2022300" y="1651610"/>
            <a:ext cx="8538196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Identification:</a:t>
            </a:r>
            <a:r>
              <a:rPr lang="en-US" sz="25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Classifies vehicles by type.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Priority Calculation: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Assigns priority based on vehicle type.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Signal Control: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Controls signals for high-priority lanes.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Queue Management: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Manages vehicle queues in lanes.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wentieth Century"/>
              <a:buNone/>
            </a:pPr>
            <a:endParaRPr sz="25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Times New Roman"/>
              <a:buChar char="•"/>
            </a:pPr>
            <a:r>
              <a:rPr lang="en-US" sz="25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Signal Timing:</a:t>
            </a:r>
            <a:r>
              <a:rPr lang="en-US" sz="25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Adjusts signal duration dynamically.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520</Words>
  <Application>Microsoft Office PowerPoint</Application>
  <PresentationFormat>Custom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TRAFFIC MANAGEMENT SYSTEM</vt:lpstr>
      <vt:lpstr>Introduction:</vt:lpstr>
      <vt:lpstr>Previous System:</vt:lpstr>
      <vt:lpstr>Drawbacks of Previous Systems:</vt:lpstr>
      <vt:lpstr>Objective :</vt:lpstr>
      <vt:lpstr>System Overview :</vt:lpstr>
      <vt:lpstr>TECHNOLOGIES AND TOOLS :</vt:lpstr>
      <vt:lpstr>WORKING FLOW : </vt:lpstr>
      <vt:lpstr>MODULES IN PROJECT :</vt:lpstr>
      <vt:lpstr>Advantages of Our System :</vt:lpstr>
      <vt:lpstr>Challenges :</vt:lpstr>
      <vt:lpstr>Output Images :</vt:lpstr>
      <vt:lpstr>Conclusion :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MANAGEMENT SYSTEM</dc:title>
  <dc:creator>Buduru Silpa</dc:creator>
  <cp:lastModifiedBy>abuth</cp:lastModifiedBy>
  <cp:revision>3</cp:revision>
  <dcterms:modified xsi:type="dcterms:W3CDTF">2025-05-06T23:46:28Z</dcterms:modified>
</cp:coreProperties>
</file>