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Barlow" pitchFamily="2" charset="0"/>
      <p:regular r:id="rId6"/>
    </p:embeddedFont>
    <p:embeddedFont>
      <p:font typeface="Spline Sans" pitchFamily="2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font" Target="fonts/font2.fntdata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1.fntdata" /><Relationship Id="rId11" Type="http://schemas.openxmlformats.org/officeDocument/2006/relationships/tableStyles" Target="tableStyles.xml" /><Relationship Id="rId5" Type="http://schemas.openxmlformats.org/officeDocument/2006/relationships/notesMaster" Target="notesMasters/notesMaster1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E2DC5-2570-8740-A59A-5A88707CBA1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0336F-695A-6147-B9F6-7D3560B6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62601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Banking System Using Linked Lists in C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50448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i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Simple Console-Based Banking System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177189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presentation will demonstrate the application of data structures. It covers the development of a console-based banking system. Our key focus will be the linked list implementation for core banking operations.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605349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6978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CRUD Operations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Create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new accounts. Collect user details: name, initial deposit. Generate a unique account number. Store the data in a new node within the linked list.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Read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account balance. The user enters their account number. The system searches the linked list. It displays the balance and other relevant details.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Update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Deposit and withdraw funds. User selects an action. System prompts for amount and account number. Validates. The system updates the stored amount within the linked list.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166574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 Structure Used: Linked List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3186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7146" y="3258026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666280" y="3186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Linked List Definition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666280" y="3677126"/>
            <a:ext cx="278237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Each account is a node. The list contains information. There is a pointer to the next account.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695468" y="3186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08577" y="3258026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5497711" y="3186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Dynamic Size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497711" y="3677126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Accounts can be easily added or removed.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17684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7146" y="6248757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1666280" y="6176843"/>
            <a:ext cx="351770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Efficient Insertion/Deletion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666280" y="666785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Adding or closing doesn't require shifting like an array.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Guest User</cp:lastModifiedBy>
  <cp:revision>2</cp:revision>
  <dcterms:created xsi:type="dcterms:W3CDTF">2025-03-13T06:00:34Z</dcterms:created>
  <dcterms:modified xsi:type="dcterms:W3CDTF">2025-03-13T06:04:11Z</dcterms:modified>
</cp:coreProperties>
</file>