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81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4" r:id="rId23"/>
    <p:sldId id="307" r:id="rId24"/>
    <p:sldId id="306" r:id="rId25"/>
    <p:sldId id="303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000000"/>
              </a:solidFill>
            </a:ln>
          </a:left>
          <a:right>
            <a:ln w="12700" cmpd="sng">
              <a:solidFill>
                <a:srgbClr val="000000"/>
              </a:solidFill>
            </a:ln>
          </a:right>
          <a:top>
            <a:ln w="12700" cmpd="sng">
              <a:solidFill>
                <a:srgbClr val="000000"/>
              </a:solidFill>
            </a:ln>
          </a:top>
          <a:bottom>
            <a:ln w="12700" cmpd="sng">
              <a:solidFill>
                <a:srgbClr val="000000"/>
              </a:solidFill>
            </a:ln>
          </a:bottom>
          <a:insideH>
            <a:ln w="12700" cmpd="sng">
              <a:solidFill>
                <a:srgbClr val="000000"/>
              </a:solidFill>
            </a:ln>
          </a:insideH>
          <a:insideV>
            <a:ln w="12700" cmpd="sng">
              <a:solidFill>
                <a:srgbClr val="000000"/>
              </a:solidFill>
            </a:ln>
          </a:insideV>
        </a:tcBdr>
        <a:fill>
          <a:noFill/>
        </a:fill>
      </a:tcStyle>
    </a:wholeTbl>
  </a:tblStyle>
  <a:tblStyle styleId="{93296810-A885-4BE3-A3E7-6D5BEEA58F36}" styleName="Medium Style 2 - Accent 6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FFFFFF"/>
              </a:solidFill>
            </a:ln>
          </a:left>
          <a:right>
            <a:ln w="12700" cmpd="sng">
              <a:solidFill>
                <a:srgbClr val="FFFFFF"/>
              </a:solidFill>
            </a:ln>
          </a:right>
          <a:top>
            <a:ln w="12700" cmpd="sng">
              <a:solidFill>
                <a:srgbClr val="FFFFFF"/>
              </a:solidFill>
            </a:ln>
          </a:top>
          <a:bottom>
            <a:ln w="12700" cmpd="sng">
              <a:solidFill>
                <a:srgbClr val="FFFFFF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70AD47">
              <a:tint val="20000"/>
            </a:srgbClr>
          </a:solidFill>
        </a:fill>
      </a:tcStyle>
    </a:wholeTbl>
    <a:band1H>
      <a:tcStyle>
        <a:tcBdr/>
        <a:fill>
          <a:solidFill>
            <a:srgbClr val="70AD47">
              <a:tint val="40000"/>
            </a:srgbClr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70AD47">
              <a:tint val="40000"/>
            </a:srgb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rgbClr val="000000"/>
      </a:tcTxStyle>
      <a:tcStyle>
        <a:tcBdr/>
        <a:fill>
          <a:solidFill>
            <a:srgbClr val="70AD47"/>
          </a:solidFill>
        </a:fill>
      </a:tcStyle>
    </a:lastCol>
    <a:firstCol>
      <a:tcTxStyle b="on">
        <a:fontRef idx="minor">
          <a:srgbClr val="000000"/>
        </a:fontRef>
        <a:srgbClr val="000000"/>
      </a:tcTxStyle>
      <a:tcStyle>
        <a:tcBdr/>
        <a:fill>
          <a:solidFill>
            <a:srgbClr val="70AD47"/>
          </a:solidFill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top>
            <a:ln w="38100" cmpd="sng">
              <a:solidFill>
                <a:srgbClr val="FFFFFF"/>
              </a:solidFill>
            </a:ln>
          </a:top>
        </a:tcBdr>
        <a:fill>
          <a:solidFill>
            <a:srgbClr val="70AD47"/>
          </a:solidFill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top>
            <a:ln w="38100" cmpd="sng">
              <a:solidFill>
                <a:srgbClr val="FFFFFF"/>
              </a:solidFill>
            </a:ln>
          </a:top>
        </a:tcBdr>
        <a:fill>
          <a:solidFill>
            <a:srgbClr val="70AD47"/>
          </a:solidFill>
        </a:fill>
      </a:tcStyle>
    </a:firstRow>
  </a:tblStyle>
  <a:tblStyle styleId="{5C22544A-7EE6-4342-B048-85BDC9FD1C3B}" styleName="Medium Style 2 - Accent 1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FFFFFF"/>
              </a:solidFill>
            </a:ln>
          </a:left>
          <a:right>
            <a:ln w="12700" cmpd="sng">
              <a:solidFill>
                <a:srgbClr val="FFFFFF"/>
              </a:solidFill>
            </a:ln>
          </a:right>
          <a:top>
            <a:ln w="12700" cmpd="sng">
              <a:solidFill>
                <a:srgbClr val="FFFFFF"/>
              </a:solidFill>
            </a:ln>
          </a:top>
          <a:bottom>
            <a:ln w="12700" cmpd="sng">
              <a:solidFill>
                <a:srgbClr val="FFFFFF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5B9BD5">
              <a:tint val="20000"/>
            </a:srgbClr>
          </a:solidFill>
        </a:fill>
      </a:tcStyle>
    </a:wholeTbl>
    <a:band1H>
      <a:tcStyle>
        <a:tcBdr/>
        <a:fill>
          <a:solidFill>
            <a:srgbClr val="5B9BD5">
              <a:tint val="40000"/>
            </a:srgbClr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5B9BD5">
              <a:tint val="40000"/>
            </a:srgb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rgbClr val="000000"/>
      </a:tcTxStyle>
      <a:tcStyle>
        <a:tcBdr/>
        <a:fill>
          <a:solidFill>
            <a:srgbClr val="5B9BD5"/>
          </a:solidFill>
        </a:fill>
      </a:tcStyle>
    </a:lastCol>
    <a:firstCol>
      <a:tcTxStyle b="on">
        <a:fontRef idx="minor">
          <a:srgbClr val="000000"/>
        </a:fontRef>
        <a:srgbClr val="000000"/>
      </a:tcTxStyle>
      <a:tcStyle>
        <a:tcBdr/>
        <a:fill>
          <a:solidFill>
            <a:srgbClr val="5B9BD5"/>
          </a:solidFill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top>
            <a:ln w="38100" cmpd="sng">
              <a:solidFill>
                <a:srgbClr val="FFFFFF"/>
              </a:solidFill>
            </a:ln>
          </a:top>
        </a:tcBdr>
        <a:fill>
          <a:solidFill>
            <a:srgbClr val="5B9BD5"/>
          </a:solidFill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top>
            <a:ln w="38100" cmpd="sng">
              <a:solidFill>
                <a:srgbClr val="FFFFFF"/>
              </a:solidFill>
            </a:ln>
          </a:top>
        </a:tcBdr>
        <a:fill>
          <a:solidFill>
            <a:srgbClr val="5B9B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267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6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6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6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18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9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46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1048620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048621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048622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3145729" name="Straight Connector 11"/>
            <p:cNvCxnSpPr>
              <a:cxnSpLocks/>
            </p:cNvCxnSpPr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15000">
                    <a:schemeClr val="accent1">
                      <a:shade val="40000"/>
                      <a:satMod val="110000"/>
                    </a:schemeClr>
                  </a:gs>
                  <a:gs pos="45000">
                    <a:schemeClr val="accent1">
                      <a:tint val="7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23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7D4170B-4758-4ED3-9938-71022950092B}" type="datetime1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1048624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625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5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06AE-C268-4228-BFE0-50CA4076BFEF}" type="datetime1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10487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7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2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BF2E-1886-4DEB-AD69-67DFA2D97892}" type="datetime1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10487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7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914C-EADC-44E1-95BE-211FB97D3FF8}" type="datetime1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48588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4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7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89D4-AB45-4723-8662-6EB2462BFC53}" type="datetime1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10487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7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4874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04874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1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FC8A-32F4-4B75-9CE5-D621632C9C88}" type="datetime1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48717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19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>
            <a:normAutofit fontScale="95833" lnSpcReduction="20000"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720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>
            <a:normAutofit fontScale="95833" lnSpcReduction="20000"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721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2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2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792B-465A-47D3-8233-EE9843842E8B}" type="datetime1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104872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72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BDA1-2E9F-4839-9B80-EF65F0F72B2A}" type="datetime1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104869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69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48698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0938-6071-4CB6-8121-95328F403A9D}" type="datetime1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104864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6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55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756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57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A823625-53F4-44E5-A65F-3F389FB80B88}" type="datetime1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10487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7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732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487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B13045-75E3-4187-9796-72E32F57CAFF}" type="datetime1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104873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7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48736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37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738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739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3145759" name="Straight Connector 10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40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048741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577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578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7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1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DF1D356B-333C-4DBB-BE65-B734FC018E73}" type="datetime1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104858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58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048589"/>
          <p:cNvSpPr>
            <a:spLocks noGrp="1"/>
          </p:cNvSpPr>
          <p:nvPr>
            <p:ph type="ctrTitle"/>
          </p:nvPr>
        </p:nvSpPr>
        <p:spPr>
          <a:xfrm>
            <a:off x="-354970" y="267419"/>
            <a:ext cx="8179128" cy="776377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</a:rPr>
              <a:t>     MINI PROJECT</a:t>
            </a:r>
            <a:endParaRPr lang="en-IN" sz="6600" dirty="0">
              <a:solidFill>
                <a:srgbClr val="FFC000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048627" name="Subtitle 1048590"/>
          <p:cNvSpPr>
            <a:spLocks noGrp="1"/>
          </p:cNvSpPr>
          <p:nvPr>
            <p:ph type="subTitle" idx="1"/>
          </p:nvPr>
        </p:nvSpPr>
        <p:spPr>
          <a:xfrm>
            <a:off x="685800" y="948906"/>
            <a:ext cx="7772400" cy="897147"/>
          </a:xfrm>
        </p:spPr>
        <p:txBody>
          <a:bodyPr>
            <a:normAutofit fontScale="75000" lnSpcReduction="20000"/>
          </a:bodyPr>
          <a:lstStyle/>
          <a:p>
            <a:pPr algn="ctr"/>
            <a:r>
              <a:rPr lang="en-IN" sz="4000" dirty="0" smtClean="0">
                <a:latin typeface="Verdana" pitchFamily="34" charset="0"/>
                <a:ea typeface="Verdana" pitchFamily="34" charset="0"/>
              </a:rPr>
              <a:t>ON</a:t>
            </a:r>
            <a:endParaRPr lang="en-IN" sz="4000" dirty="0">
              <a:latin typeface="Verdana" pitchFamily="34" charset="0"/>
              <a:ea typeface="Verdana" pitchFamily="34" charset="0"/>
            </a:endParaRPr>
          </a:p>
          <a:p>
            <a:pPr algn="ctr"/>
            <a:r>
              <a:rPr lang="en-US" sz="40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</a:rPr>
              <a:t>ONLINE QUIZ</a:t>
            </a:r>
            <a:endParaRPr lang="en-IN" sz="4000" b="1" dirty="0">
              <a:solidFill>
                <a:srgbClr val="C00000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048628" name="Footer Placeholder 1048591"/>
          <p:cNvSpPr>
            <a:spLocks noGrp="1"/>
          </p:cNvSpPr>
          <p:nvPr>
            <p:ph type="ftr" sz="quarter" idx="11"/>
          </p:nvPr>
        </p:nvSpPr>
        <p:spPr>
          <a:xfrm>
            <a:off x="4966668" y="6277215"/>
            <a:ext cx="2350681" cy="365125"/>
          </a:xfrm>
        </p:spPr>
        <p:txBody>
          <a:bodyPr/>
          <a:lstStyle/>
          <a:p>
            <a:r>
              <a:rPr lang="en-US" altLang="zh-CN" dirty="0" err="1" smtClean="0"/>
              <a:t>Dept.of</a:t>
            </a:r>
            <a:r>
              <a:rPr lang="en-US" altLang="zh-CN" dirty="0" smtClean="0"/>
              <a:t> Information Technology</a:t>
            </a:r>
            <a:endParaRPr lang="zh-CN" altLang="en-US" dirty="0"/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400870" y="1932318"/>
            <a:ext cx="2439214" cy="10006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27540" y="3907766"/>
            <a:ext cx="540013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>
                <a:solidFill>
                  <a:srgbClr val="800000"/>
                </a:solidFill>
                <a:latin typeface="Verdana" pitchFamily="34" charset="0"/>
                <a:ea typeface="Verdana" pitchFamily="34" charset="0"/>
              </a:rPr>
              <a:t>Batch members</a:t>
            </a:r>
            <a:r>
              <a:rPr lang="en-US" sz="1600" dirty="0" smtClean="0">
                <a:solidFill>
                  <a:srgbClr val="800000"/>
                </a:solidFill>
                <a:latin typeface="Verdana" pitchFamily="34" charset="0"/>
                <a:ea typeface="Verdana" pitchFamily="34" charset="0"/>
              </a:rPr>
              <a:t>:</a:t>
            </a:r>
            <a:endParaRPr lang="en-IN" sz="1600" dirty="0" smtClean="0">
              <a:latin typeface="Verdana" pitchFamily="34" charset="0"/>
              <a:ea typeface="Verdana" pitchFamily="34" charset="0"/>
            </a:endParaRPr>
          </a:p>
          <a:p>
            <a:r>
              <a:rPr lang="en-US" sz="1400" b="1" dirty="0" smtClean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K.NARASIMHA SAI (</a:t>
            </a:r>
            <a:r>
              <a:rPr lang="en-US" sz="1400" b="1" i="1" dirty="0" smtClean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17121A1246</a:t>
            </a:r>
            <a:r>
              <a:rPr lang="en-US" sz="1400" b="1" dirty="0" smtClean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)</a:t>
            </a:r>
            <a:endParaRPr lang="en-IN" sz="1400" dirty="0" smtClean="0">
              <a:solidFill>
                <a:srgbClr val="36363D"/>
              </a:solidFill>
              <a:latin typeface="Verdana" pitchFamily="34" charset="0"/>
              <a:ea typeface="Verdana" pitchFamily="34" charset="0"/>
            </a:endParaRPr>
          </a:p>
          <a:p>
            <a:r>
              <a:rPr lang="en-US" sz="1400" b="1" dirty="0" smtClean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K.SUSHMA (</a:t>
            </a:r>
            <a:r>
              <a:rPr lang="en-US" sz="1400" b="1" i="1" dirty="0" smtClean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17121A1247</a:t>
            </a:r>
            <a:r>
              <a:rPr lang="en-US" sz="1400" b="1" dirty="0" smtClean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)</a:t>
            </a:r>
            <a:endParaRPr lang="en-IN" sz="1400" dirty="0" smtClean="0">
              <a:solidFill>
                <a:srgbClr val="36363D"/>
              </a:solidFill>
              <a:latin typeface="Verdana" pitchFamily="34" charset="0"/>
              <a:ea typeface="Verdana" pitchFamily="34" charset="0"/>
            </a:endParaRPr>
          </a:p>
          <a:p>
            <a:r>
              <a:rPr lang="en-US" sz="1400" b="1" dirty="0" smtClean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K.CHANDANA (</a:t>
            </a:r>
            <a:r>
              <a:rPr lang="en-US" sz="1400" b="1" i="1" dirty="0" smtClean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17121A1248</a:t>
            </a:r>
            <a:r>
              <a:rPr lang="en-US" sz="1400" b="1" dirty="0" smtClean="0">
                <a:solidFill>
                  <a:srgbClr val="36363D"/>
                </a:solidFill>
              </a:rPr>
              <a:t>)</a:t>
            </a:r>
            <a:endParaRPr lang="en-IN" sz="1400" dirty="0">
              <a:solidFill>
                <a:srgbClr val="36363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0288" y="3476444"/>
            <a:ext cx="44512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u="sng" dirty="0" smtClean="0">
                <a:solidFill>
                  <a:srgbClr val="800000"/>
                </a:solidFill>
                <a:latin typeface="Verdana" pitchFamily="34" charset="0"/>
                <a:ea typeface="Verdana" pitchFamily="34" charset="0"/>
              </a:rPr>
              <a:t>Presented </a:t>
            </a:r>
            <a:r>
              <a:rPr lang="en-IN" sz="1600" u="sng" dirty="0" smtClean="0">
                <a:solidFill>
                  <a:srgbClr val="800000"/>
                </a:solidFill>
                <a:latin typeface="Verdana" pitchFamily="34" charset="0"/>
                <a:ea typeface="Verdana" pitchFamily="34" charset="0"/>
              </a:rPr>
              <a:t>b</a:t>
            </a:r>
            <a:r>
              <a:rPr lang="en-IN" sz="1600" u="sng" dirty="0" smtClean="0">
                <a:solidFill>
                  <a:srgbClr val="800000"/>
                </a:solidFill>
                <a:latin typeface="Verdana" pitchFamily="34" charset="0"/>
                <a:ea typeface="Verdana" pitchFamily="34" charset="0"/>
              </a:rPr>
              <a:t>y</a:t>
            </a:r>
            <a:r>
              <a:rPr lang="en-US" sz="1600" u="sng" dirty="0" smtClean="0">
                <a:solidFill>
                  <a:srgbClr val="800000"/>
                </a:solidFill>
                <a:latin typeface="Verdana" pitchFamily="34" charset="0"/>
                <a:ea typeface="Verdana" pitchFamily="34" charset="0"/>
              </a:rPr>
              <a:t> </a:t>
            </a:r>
            <a:r>
              <a:rPr lang="en-US" sz="1600" u="sng" dirty="0" smtClean="0">
                <a:solidFill>
                  <a:srgbClr val="800000"/>
                </a:solidFill>
                <a:latin typeface="Verdana" pitchFamily="34" charset="0"/>
                <a:ea typeface="Verdana" pitchFamily="34" charset="0"/>
              </a:rPr>
              <a:t>Batch </a:t>
            </a:r>
            <a:r>
              <a:rPr lang="en-US" sz="1600" u="sng" dirty="0" smtClean="0">
                <a:solidFill>
                  <a:srgbClr val="800000"/>
                </a:solidFill>
                <a:latin typeface="Verdana" pitchFamily="34" charset="0"/>
                <a:ea typeface="Verdana" pitchFamily="34" charset="0"/>
              </a:rPr>
              <a:t>number</a:t>
            </a:r>
            <a:r>
              <a:rPr lang="en-US" sz="1600" dirty="0" smtClean="0">
                <a:solidFill>
                  <a:srgbClr val="800000"/>
                </a:solidFill>
                <a:latin typeface="Verdana" pitchFamily="34" charset="0"/>
                <a:ea typeface="Verdana" pitchFamily="34" charset="0"/>
              </a:rPr>
              <a:t>:</a:t>
            </a:r>
            <a:r>
              <a:rPr lang="en-IN" sz="1600" dirty="0" smtClean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- 16</a:t>
            </a:r>
            <a:endParaRPr lang="en-IN" sz="1600" dirty="0" smtClean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18580" y="3027872"/>
            <a:ext cx="48480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Verdana" pitchFamily="34" charset="0"/>
                <a:ea typeface="Verdana" pitchFamily="34" charset="0"/>
              </a:rPr>
              <a:t>     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</a:rPr>
              <a:t>Department of 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</a:rPr>
              <a:t>Information Technology</a:t>
            </a:r>
            <a:endParaRPr lang="zh-CN" altLang="en-US" sz="14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Content Placeholder 1048627"/>
          <p:cNvSpPr>
            <a:spLocks noGrp="1"/>
          </p:cNvSpPr>
          <p:nvPr>
            <p:ph idx="1"/>
          </p:nvPr>
        </p:nvSpPr>
        <p:spPr>
          <a:xfrm>
            <a:off x="457198" y="1950136"/>
            <a:ext cx="8229600" cy="3758365"/>
          </a:xfrm>
        </p:spPr>
        <p:txBody>
          <a:bodyPr/>
          <a:lstStyle/>
          <a:p>
            <a:pPr marL="109728" indent="0">
              <a:buNone/>
            </a:pPr>
            <a:r>
              <a:rPr lang="en-IN" altLang="en-US" b="1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•</a:t>
            </a:r>
            <a:r>
              <a:rPr lang="en-IN" altLang="en-US" b="1" dirty="0" smtClean="0">
                <a:solidFill>
                  <a:schemeClr val="bg2">
                    <a:lumMod val="50000"/>
                  </a:schemeClr>
                </a:solidFill>
                <a:latin typeface="Verdana" pitchFamily="34" charset="0"/>
                <a:ea typeface="Verdana" pitchFamily="34" charset="0"/>
              </a:rPr>
              <a:t>Minimum software Requirements:</a:t>
            </a:r>
            <a:endParaRPr lang="en-IN" dirty="0">
              <a:solidFill>
                <a:schemeClr val="bg2">
                  <a:lumMod val="50000"/>
                </a:schemeClr>
              </a:solidFill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US" altLang="en-US" sz="2000" b="1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-&gt;</a:t>
            </a:r>
            <a:r>
              <a:rPr lang="en-US" altLang="en-US" sz="2000" b="1" dirty="0" err="1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Ubuntu</a:t>
            </a:r>
            <a:r>
              <a:rPr lang="en-US" altLang="en-US" sz="2000" b="1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 14.04.5 LTS  </a:t>
            </a:r>
            <a:endParaRPr lang="en-IN" sz="2000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US" altLang="en-US" sz="2000" b="1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-&gt;Linux operating system</a:t>
            </a:r>
            <a:endParaRPr lang="en-IN" sz="2000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IN" altLang="en-US" b="1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•</a:t>
            </a:r>
            <a:r>
              <a:rPr lang="en-IN" altLang="en-US" b="1" dirty="0" smtClean="0">
                <a:solidFill>
                  <a:schemeClr val="bg2">
                    <a:lumMod val="50000"/>
                  </a:schemeClr>
                </a:solidFill>
                <a:latin typeface="Verdana" pitchFamily="34" charset="0"/>
                <a:ea typeface="Verdana" pitchFamily="34" charset="0"/>
              </a:rPr>
              <a:t>Minimum </a:t>
            </a:r>
            <a:r>
              <a:rPr lang="en-IN" altLang="en-US" b="1" dirty="0" smtClean="0">
                <a:solidFill>
                  <a:schemeClr val="bg2">
                    <a:lumMod val="50000"/>
                  </a:schemeClr>
                </a:solidFill>
                <a:latin typeface="Verdana" pitchFamily="34" charset="0"/>
                <a:ea typeface="Verdana" pitchFamily="34" charset="0"/>
              </a:rPr>
              <a:t>Hardware </a:t>
            </a:r>
            <a:r>
              <a:rPr lang="en-IN" altLang="en-US" b="1" dirty="0" smtClean="0">
                <a:solidFill>
                  <a:schemeClr val="bg2">
                    <a:lumMod val="50000"/>
                  </a:schemeClr>
                </a:solidFill>
                <a:latin typeface="Verdana" pitchFamily="34" charset="0"/>
                <a:ea typeface="Verdana" pitchFamily="34" charset="0"/>
              </a:rPr>
              <a:t>Requirements</a:t>
            </a:r>
            <a:r>
              <a:rPr lang="en-IN" altLang="en-US" b="1" dirty="0" smtClean="0">
                <a:solidFill>
                  <a:schemeClr val="bg2">
                    <a:lumMod val="50000"/>
                  </a:schemeClr>
                </a:solidFill>
                <a:latin typeface="Verdana" pitchFamily="34" charset="0"/>
                <a:ea typeface="Verdana" pitchFamily="34" charset="0"/>
              </a:rPr>
              <a:t>:</a:t>
            </a:r>
            <a:endParaRPr lang="en-IN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US" altLang="en-US" sz="2000" b="1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-&gt;4GB RAM,1TB Hard disk</a:t>
            </a:r>
            <a:endParaRPr lang="en-IN" sz="2000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US" altLang="en-US" sz="2000" b="1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-&gt;64-bit processor</a:t>
            </a:r>
            <a:endParaRPr lang="en-IN" sz="20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048639" name="Footer Placeholder 10486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640" name="Slide Number Placeholder 10486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altLang="zh-CN" dirty="0" smtClean="0"/>
              <a:t>7</a:t>
            </a:r>
            <a:endParaRPr lang="zh-CN" altLang="en-US" dirty="0"/>
          </a:p>
        </p:txBody>
      </p:sp>
      <p:sp>
        <p:nvSpPr>
          <p:cNvPr id="1048641" name="Title 1048626"/>
          <p:cNvSpPr>
            <a:spLocks noGrp="1"/>
          </p:cNvSpPr>
          <p:nvPr>
            <p:ph type="title"/>
          </p:nvPr>
        </p:nvSpPr>
        <p:spPr>
          <a:xfrm>
            <a:off x="422692" y="843416"/>
            <a:ext cx="8229600" cy="872930"/>
          </a:xfrm>
          <a:solidFill>
            <a:srgbClr val="FFE5E5"/>
          </a:solidFill>
        </p:spPr>
        <p:txBody>
          <a:bodyPr>
            <a:normAutofit/>
          </a:bodyPr>
          <a:lstStyle/>
          <a:p>
            <a:pPr algn="ctr"/>
            <a:r>
              <a:rPr lang="en-IN" sz="2800" dirty="0" smtClean="0">
                <a:latin typeface="Verdana" pitchFamily="34" charset="0"/>
                <a:ea typeface="Verdana" pitchFamily="34" charset="0"/>
              </a:rPr>
              <a:t>Hardware and Software Requirements</a:t>
            </a:r>
            <a:endParaRPr lang="en-IN" sz="2800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0" name="Straight Arrow Connector 3145727"/>
          <p:cNvCxnSpPr>
            <a:cxnSpLocks/>
          </p:cNvCxnSpPr>
          <p:nvPr/>
        </p:nvCxnSpPr>
        <p:spPr>
          <a:xfrm flipH="1">
            <a:off x="1934081" y="1803271"/>
            <a:ext cx="20330" cy="1374280"/>
          </a:xfrm>
          <a:prstGeom prst="straightConnector1">
            <a:avLst/>
          </a:prstGeom>
          <a:solidFill>
            <a:srgbClr val="279C64"/>
          </a:solidFill>
          <a:ln w="25400">
            <a:solidFill>
              <a:srgbClr val="1C7D4E"/>
            </a:solidFill>
            <a:tailEnd type="triangle" w="lg" len="lg"/>
          </a:ln>
        </p:spPr>
      </p:cxnSp>
      <p:sp>
        <p:nvSpPr>
          <p:cNvPr id="1048645" name="Footer Placeholder 10486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646" name="Slide Number Placeholder 10486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altLang="zh-CN" dirty="0" smtClean="0"/>
              <a:t>8</a:t>
            </a:r>
            <a:endParaRPr lang="zh-CN" altLang="en-US" dirty="0"/>
          </a:p>
        </p:txBody>
      </p:sp>
      <p:sp>
        <p:nvSpPr>
          <p:cNvPr id="1048647" name="Rounded Rectangle 1048635"/>
          <p:cNvSpPr/>
          <p:nvPr/>
        </p:nvSpPr>
        <p:spPr>
          <a:xfrm>
            <a:off x="1954411" y="1185210"/>
            <a:ext cx="5484711" cy="618061"/>
          </a:xfrm>
          <a:prstGeom prst="roundRect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Main menu</a:t>
            </a:r>
            <a:endParaRPr lang="en-IN" b="1">
              <a:solidFill>
                <a:srgbClr val="FFFFFF"/>
              </a:solidFill>
            </a:endParaRPr>
          </a:p>
        </p:txBody>
      </p:sp>
      <p:cxnSp>
        <p:nvCxnSpPr>
          <p:cNvPr id="3145731" name="Straight Arrow Connector 3145728"/>
          <p:cNvCxnSpPr>
            <a:cxnSpLocks/>
          </p:cNvCxnSpPr>
          <p:nvPr/>
        </p:nvCxnSpPr>
        <p:spPr>
          <a:xfrm>
            <a:off x="4764403" y="1803271"/>
            <a:ext cx="67638" cy="3335986"/>
          </a:xfrm>
          <a:prstGeom prst="straightConnector1">
            <a:avLst/>
          </a:prstGeom>
          <a:solidFill>
            <a:srgbClr val="279C64"/>
          </a:solidFill>
          <a:ln w="25400">
            <a:solidFill>
              <a:srgbClr val="1C7D4E"/>
            </a:solidFill>
            <a:tailEnd type="triangle" w="lg" len="lg"/>
          </a:ln>
        </p:spPr>
      </p:cxnSp>
      <p:cxnSp>
        <p:nvCxnSpPr>
          <p:cNvPr id="3145732" name="Straight Arrow Connector 3145729"/>
          <p:cNvCxnSpPr>
            <a:cxnSpLocks/>
          </p:cNvCxnSpPr>
          <p:nvPr/>
        </p:nvCxnSpPr>
        <p:spPr>
          <a:xfrm flipV="1">
            <a:off x="4764403" y="2849630"/>
            <a:ext cx="1103013" cy="17874"/>
          </a:xfrm>
          <a:prstGeom prst="straightConnector1">
            <a:avLst/>
          </a:prstGeom>
          <a:solidFill>
            <a:srgbClr val="279C64"/>
          </a:solidFill>
          <a:ln w="25400">
            <a:solidFill>
              <a:srgbClr val="1C7D4E"/>
            </a:solidFill>
            <a:tailEnd type="triangle" w="lg" len="lg"/>
          </a:ln>
        </p:spPr>
      </p:cxnSp>
      <p:sp>
        <p:nvSpPr>
          <p:cNvPr id="1048648" name="Parallelogram 1048636"/>
          <p:cNvSpPr/>
          <p:nvPr/>
        </p:nvSpPr>
        <p:spPr>
          <a:xfrm>
            <a:off x="5867416" y="2693829"/>
            <a:ext cx="2629422" cy="487956"/>
          </a:xfrm>
          <a:prstGeom prst="parallelogram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Registration</a:t>
            </a:r>
            <a:endParaRPr lang="en-IN"/>
          </a:p>
        </p:txBody>
      </p:sp>
      <p:cxnSp>
        <p:nvCxnSpPr>
          <p:cNvPr id="3145733" name="Straight Arrow Connector 3145730"/>
          <p:cNvCxnSpPr>
            <a:cxnSpLocks/>
          </p:cNvCxnSpPr>
          <p:nvPr/>
        </p:nvCxnSpPr>
        <p:spPr>
          <a:xfrm>
            <a:off x="4798222" y="4072343"/>
            <a:ext cx="1167917" cy="14934"/>
          </a:xfrm>
          <a:prstGeom prst="straightConnector1">
            <a:avLst/>
          </a:prstGeom>
          <a:solidFill>
            <a:srgbClr val="279C64"/>
          </a:solidFill>
          <a:ln w="25400">
            <a:solidFill>
              <a:srgbClr val="1C7D4E"/>
            </a:solidFill>
            <a:tailEnd type="triangle" w="lg" len="lg"/>
          </a:ln>
        </p:spPr>
      </p:cxnSp>
      <p:sp>
        <p:nvSpPr>
          <p:cNvPr id="1048649" name="Parallelogram 1048637"/>
          <p:cNvSpPr/>
          <p:nvPr/>
        </p:nvSpPr>
        <p:spPr>
          <a:xfrm>
            <a:off x="5966139" y="3795869"/>
            <a:ext cx="2657671" cy="552947"/>
          </a:xfrm>
          <a:prstGeom prst="parallelogram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Display records</a:t>
            </a:r>
            <a:endParaRPr lang="en-IN"/>
          </a:p>
        </p:txBody>
      </p:sp>
      <p:cxnSp>
        <p:nvCxnSpPr>
          <p:cNvPr id="3145734" name="Straight Arrow Connector 3145731"/>
          <p:cNvCxnSpPr>
            <a:cxnSpLocks/>
          </p:cNvCxnSpPr>
          <p:nvPr/>
        </p:nvCxnSpPr>
        <p:spPr>
          <a:xfrm rot="10800000" flipV="1">
            <a:off x="3695570" y="3556608"/>
            <a:ext cx="1136471" cy="13877"/>
          </a:xfrm>
          <a:prstGeom prst="straightConnector1">
            <a:avLst/>
          </a:prstGeom>
          <a:solidFill>
            <a:srgbClr val="279C64"/>
          </a:solidFill>
          <a:ln w="25400">
            <a:solidFill>
              <a:srgbClr val="1C7D4E"/>
            </a:solidFill>
            <a:tailEnd type="triangle" w="lg" len="lg"/>
          </a:ln>
        </p:spPr>
      </p:cxnSp>
      <p:sp>
        <p:nvSpPr>
          <p:cNvPr id="1048650" name="Parallelogram 1048638"/>
          <p:cNvSpPr/>
          <p:nvPr/>
        </p:nvSpPr>
        <p:spPr>
          <a:xfrm>
            <a:off x="964590" y="3204792"/>
            <a:ext cx="2730979" cy="731387"/>
          </a:xfrm>
          <a:prstGeom prst="parallelogram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Participate in the QUIZ</a:t>
            </a:r>
            <a:endParaRPr lang="en-IN"/>
          </a:p>
        </p:txBody>
      </p:sp>
      <p:cxnSp>
        <p:nvCxnSpPr>
          <p:cNvPr id="3145735" name="Straight Connector 3145732"/>
          <p:cNvCxnSpPr>
            <a:cxnSpLocks/>
          </p:cNvCxnSpPr>
          <p:nvPr/>
        </p:nvCxnSpPr>
        <p:spPr>
          <a:xfrm>
            <a:off x="8957056" y="1468432"/>
            <a:ext cx="9430" cy="2938748"/>
          </a:xfrm>
          <a:prstGeom prst="line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</p:cxnSp>
      <p:cxnSp>
        <p:nvCxnSpPr>
          <p:cNvPr id="3145736" name="Straight Arrow Connector 3145733"/>
          <p:cNvCxnSpPr>
            <a:cxnSpLocks/>
          </p:cNvCxnSpPr>
          <p:nvPr/>
        </p:nvCxnSpPr>
        <p:spPr>
          <a:xfrm flipV="1">
            <a:off x="8437773" y="3028496"/>
            <a:ext cx="452635" cy="196"/>
          </a:xfrm>
          <a:prstGeom prst="straightConnector1">
            <a:avLst/>
          </a:prstGeom>
          <a:solidFill>
            <a:srgbClr val="279C64"/>
          </a:solidFill>
          <a:ln w="25400">
            <a:solidFill>
              <a:srgbClr val="1C7D4E"/>
            </a:solidFill>
            <a:tailEnd type="triangle" w="lg" len="lg"/>
          </a:ln>
        </p:spPr>
      </p:cxnSp>
      <p:cxnSp>
        <p:nvCxnSpPr>
          <p:cNvPr id="3145737" name="Straight Arrow Connector 3145734"/>
          <p:cNvCxnSpPr>
            <a:cxnSpLocks/>
          </p:cNvCxnSpPr>
          <p:nvPr/>
        </p:nvCxnSpPr>
        <p:spPr>
          <a:xfrm flipV="1">
            <a:off x="8504516" y="4216808"/>
            <a:ext cx="461970" cy="14990"/>
          </a:xfrm>
          <a:prstGeom prst="straightConnector1">
            <a:avLst/>
          </a:prstGeom>
          <a:solidFill>
            <a:srgbClr val="279C64"/>
          </a:solidFill>
          <a:ln w="25400">
            <a:solidFill>
              <a:srgbClr val="1C7D4E"/>
            </a:solidFill>
            <a:tailEnd type="triangle" w="lg" len="lg"/>
          </a:ln>
        </p:spPr>
      </p:cxnSp>
      <p:cxnSp>
        <p:nvCxnSpPr>
          <p:cNvPr id="3145738" name="Straight Connector 3145735"/>
          <p:cNvCxnSpPr>
            <a:cxnSpLocks/>
          </p:cNvCxnSpPr>
          <p:nvPr/>
        </p:nvCxnSpPr>
        <p:spPr>
          <a:xfrm>
            <a:off x="7439122" y="1462867"/>
            <a:ext cx="1590510" cy="5564"/>
          </a:xfrm>
          <a:prstGeom prst="line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</p:cxnSp>
      <p:sp>
        <p:nvSpPr>
          <p:cNvPr id="1048651" name="TextBox 1048639"/>
          <p:cNvSpPr txBox="1"/>
          <p:nvPr/>
        </p:nvSpPr>
        <p:spPr>
          <a:xfrm>
            <a:off x="785004" y="492200"/>
            <a:ext cx="7575129" cy="523220"/>
          </a:xfrm>
          <a:prstGeom prst="rect">
            <a:avLst/>
          </a:prstGeom>
          <a:solidFill>
            <a:srgbClr val="FFE5E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30066"/>
                </a:solidFill>
                <a:latin typeface="Verdana" pitchFamily="34" charset="0"/>
                <a:ea typeface="Verdana" pitchFamily="34" charset="0"/>
              </a:rPr>
              <a:t>DESIGN OF </a:t>
            </a:r>
            <a:r>
              <a:rPr lang="en-US" sz="2800" b="1" dirty="0" smtClean="0">
                <a:solidFill>
                  <a:srgbClr val="330066"/>
                </a:solidFill>
                <a:latin typeface="Verdana" pitchFamily="34" charset="0"/>
                <a:ea typeface="Verdana" pitchFamily="34" charset="0"/>
              </a:rPr>
              <a:t>PROJECT</a:t>
            </a:r>
            <a:endParaRPr lang="en-IN" sz="2800" dirty="0">
              <a:solidFill>
                <a:srgbClr val="330066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048652" name="Rounded Rectangle 1048711"/>
          <p:cNvSpPr/>
          <p:nvPr/>
        </p:nvSpPr>
        <p:spPr>
          <a:xfrm>
            <a:off x="3804690" y="5139257"/>
            <a:ext cx="2318276" cy="748056"/>
          </a:xfrm>
          <a:prstGeom prst="roundRect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Output</a:t>
            </a:r>
            <a:endParaRPr lang="en-IN"/>
          </a:p>
        </p:txBody>
      </p:sp>
      <p:sp>
        <p:nvSpPr>
          <p:cNvPr id="1048653" name="TextBox 1048652"/>
          <p:cNvSpPr txBox="1"/>
          <p:nvPr/>
        </p:nvSpPr>
        <p:spPr>
          <a:xfrm>
            <a:off x="5000722" y="2339089"/>
            <a:ext cx="762916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1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54" name="TextBox 1048653"/>
          <p:cNvSpPr txBox="1"/>
          <p:nvPr/>
        </p:nvSpPr>
        <p:spPr>
          <a:xfrm>
            <a:off x="5063675" y="3680908"/>
            <a:ext cx="637008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3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55" name="TextBox 1048654"/>
          <p:cNvSpPr txBox="1"/>
          <p:nvPr/>
        </p:nvSpPr>
        <p:spPr>
          <a:xfrm>
            <a:off x="3957858" y="3046067"/>
            <a:ext cx="611891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2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Footer Placeholder 10486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657" name="Slide Number Placeholder 10486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altLang="zh-CN" dirty="0" smtClean="0"/>
              <a:t>9</a:t>
            </a:r>
            <a:endParaRPr lang="zh-CN" altLang="en-US" dirty="0"/>
          </a:p>
        </p:txBody>
      </p:sp>
      <p:sp>
        <p:nvSpPr>
          <p:cNvPr id="1048658" name="Title 104865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6639"/>
          </a:xfrm>
        </p:spPr>
        <p:txBody>
          <a:bodyPr/>
          <a:lstStyle/>
          <a:p>
            <a:pPr algn="ctr"/>
            <a:r>
              <a:rPr lang="en-US" dirty="0">
                <a:latin typeface="Verdana" pitchFamily="34" charset="0"/>
                <a:ea typeface="Verdana" pitchFamily="34" charset="0"/>
              </a:rPr>
              <a:t>Registration</a:t>
            </a:r>
            <a:endParaRPr lang="en-IN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048659" name="Rounded Rectangle 1048658"/>
          <p:cNvSpPr/>
          <p:nvPr/>
        </p:nvSpPr>
        <p:spPr>
          <a:xfrm>
            <a:off x="3071713" y="1259457"/>
            <a:ext cx="3777662" cy="737584"/>
          </a:xfrm>
          <a:prstGeom prst="roundRect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/>
          <a:p>
            <a:pPr algn="ctr"/>
            <a:r>
              <a:rPr lang="en-US" sz="3200"/>
              <a:t>REGISTRATION</a:t>
            </a:r>
            <a:endParaRPr lang="en-IN"/>
          </a:p>
        </p:txBody>
      </p:sp>
      <p:cxnSp>
        <p:nvCxnSpPr>
          <p:cNvPr id="3145739" name="Straight Arrow Connector 3145738"/>
          <p:cNvCxnSpPr>
            <a:cxnSpLocks/>
          </p:cNvCxnSpPr>
          <p:nvPr/>
        </p:nvCxnSpPr>
        <p:spPr>
          <a:xfrm rot="16200000" flipH="1">
            <a:off x="4684979" y="2571511"/>
            <a:ext cx="1142978" cy="11290"/>
          </a:xfrm>
          <a:prstGeom prst="straightConnector1">
            <a:avLst/>
          </a:prstGeom>
          <a:solidFill>
            <a:srgbClr val="279C64"/>
          </a:solidFill>
          <a:ln w="25400">
            <a:solidFill>
              <a:srgbClr val="1C7D4E"/>
            </a:solidFill>
            <a:tailEnd type="triangle" w="lg" len="lg"/>
          </a:ln>
        </p:spPr>
      </p:cxnSp>
      <p:cxnSp>
        <p:nvCxnSpPr>
          <p:cNvPr id="3145740" name="Straight Connector 3145739"/>
          <p:cNvCxnSpPr>
            <a:cxnSpLocks/>
          </p:cNvCxnSpPr>
          <p:nvPr/>
        </p:nvCxnSpPr>
        <p:spPr>
          <a:xfrm>
            <a:off x="2510994" y="3102092"/>
            <a:ext cx="4779392" cy="23002"/>
          </a:xfrm>
          <a:prstGeom prst="line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</p:cxnSp>
      <p:cxnSp>
        <p:nvCxnSpPr>
          <p:cNvPr id="3145741" name="Straight Arrow Connector 3145740"/>
          <p:cNvCxnSpPr>
            <a:cxnSpLocks/>
          </p:cNvCxnSpPr>
          <p:nvPr/>
        </p:nvCxnSpPr>
        <p:spPr>
          <a:xfrm rot="16200000" flipH="1">
            <a:off x="1804772" y="3834097"/>
            <a:ext cx="1443374" cy="20830"/>
          </a:xfrm>
          <a:prstGeom prst="straightConnector1">
            <a:avLst/>
          </a:prstGeom>
          <a:solidFill>
            <a:srgbClr val="279C64"/>
          </a:solidFill>
          <a:ln w="25400">
            <a:solidFill>
              <a:srgbClr val="1C7D4E"/>
            </a:solidFill>
            <a:tailEnd type="triangle" w="lg" len="lg"/>
          </a:ln>
        </p:spPr>
      </p:cxnSp>
      <p:sp>
        <p:nvSpPr>
          <p:cNvPr id="1048660" name="Parallelogram 1048659"/>
          <p:cNvSpPr/>
          <p:nvPr/>
        </p:nvSpPr>
        <p:spPr>
          <a:xfrm>
            <a:off x="1058269" y="4566199"/>
            <a:ext cx="2790386" cy="1007415"/>
          </a:xfrm>
          <a:prstGeom prst="parallelogram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/>
          <a:p>
            <a:pPr algn="ctr"/>
            <a:r>
              <a:rPr lang="en-US" sz="2800"/>
              <a:t>Read</a:t>
            </a:r>
            <a:endParaRPr lang="en-IN"/>
          </a:p>
          <a:p>
            <a:pPr algn="ctr"/>
            <a:r>
              <a:rPr lang="en-US" sz="2800"/>
              <a:t>NAME</a:t>
            </a:r>
            <a:endParaRPr lang="en-IN"/>
          </a:p>
        </p:txBody>
      </p:sp>
      <p:cxnSp>
        <p:nvCxnSpPr>
          <p:cNvPr id="3145742" name="Straight Arrow Connector 3145741"/>
          <p:cNvCxnSpPr>
            <a:cxnSpLocks/>
          </p:cNvCxnSpPr>
          <p:nvPr/>
        </p:nvCxnSpPr>
        <p:spPr>
          <a:xfrm rot="5400000">
            <a:off x="4548934" y="3832525"/>
            <a:ext cx="1400897" cy="26296"/>
          </a:xfrm>
          <a:prstGeom prst="straightConnector1">
            <a:avLst/>
          </a:prstGeom>
          <a:solidFill>
            <a:srgbClr val="279C64"/>
          </a:solidFill>
          <a:ln w="25400">
            <a:solidFill>
              <a:srgbClr val="1C7D4E"/>
            </a:solidFill>
            <a:tailEnd type="triangle" w="lg" len="lg"/>
          </a:ln>
        </p:spPr>
      </p:cxnSp>
      <p:sp>
        <p:nvSpPr>
          <p:cNvPr id="1048661" name="Parallelogram 1048660"/>
          <p:cNvSpPr/>
          <p:nvPr/>
        </p:nvSpPr>
        <p:spPr>
          <a:xfrm>
            <a:off x="4177029" y="4566198"/>
            <a:ext cx="2314309" cy="1102553"/>
          </a:xfrm>
          <a:prstGeom prst="parallelogram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/>
          <a:p>
            <a:pPr algn="ctr"/>
            <a:r>
              <a:rPr lang="en-US" sz="2800" b="0"/>
              <a:t>Read</a:t>
            </a:r>
            <a:endParaRPr lang="en-IN" sz="2800" b="0"/>
          </a:p>
          <a:p>
            <a:pPr algn="ctr"/>
            <a:r>
              <a:rPr lang="en-US" sz="2800" b="0"/>
              <a:t> ID No.</a:t>
            </a:r>
            <a:endParaRPr lang="en-IN" sz="2800" b="0"/>
          </a:p>
        </p:txBody>
      </p:sp>
      <p:cxnSp>
        <p:nvCxnSpPr>
          <p:cNvPr id="3145743" name="Straight Arrow Connector 3145742"/>
          <p:cNvCxnSpPr>
            <a:cxnSpLocks/>
          </p:cNvCxnSpPr>
          <p:nvPr/>
        </p:nvCxnSpPr>
        <p:spPr>
          <a:xfrm rot="16200000" flipH="1">
            <a:off x="6612491" y="3794491"/>
            <a:ext cx="1441180" cy="68491"/>
          </a:xfrm>
          <a:prstGeom prst="straightConnector1">
            <a:avLst/>
          </a:prstGeom>
          <a:solidFill>
            <a:srgbClr val="279C64"/>
          </a:solidFill>
          <a:ln w="25400">
            <a:solidFill>
              <a:srgbClr val="1C7D4E"/>
            </a:solidFill>
            <a:tailEnd type="triangle" w="lg" len="lg"/>
          </a:ln>
        </p:spPr>
      </p:cxnSp>
      <p:sp>
        <p:nvSpPr>
          <p:cNvPr id="1048662" name="Parallelogram 1048661"/>
          <p:cNvSpPr/>
          <p:nvPr/>
        </p:nvSpPr>
        <p:spPr>
          <a:xfrm>
            <a:off x="6624442" y="4583830"/>
            <a:ext cx="2314309" cy="1102553"/>
          </a:xfrm>
          <a:prstGeom prst="parallelogram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/>
          <a:p>
            <a:pPr algn="ctr"/>
            <a:r>
              <a:rPr lang="en-US" sz="2800" b="0" dirty="0"/>
              <a:t>Set </a:t>
            </a:r>
            <a:endParaRPr lang="en-IN" sz="2800" b="0" dirty="0"/>
          </a:p>
          <a:p>
            <a:pPr algn="ctr"/>
            <a:r>
              <a:rPr lang="en-US" sz="2800" b="0" dirty="0" err="1"/>
              <a:t>Pswd</a:t>
            </a:r>
            <a:endParaRPr lang="en-IN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Footer Placeholder 10486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664" name="Slide Number Placeholder 10486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altLang="zh-CN" dirty="0" smtClean="0"/>
              <a:t>10</a:t>
            </a:r>
            <a:endParaRPr lang="zh-CN" altLang="en-US" dirty="0"/>
          </a:p>
        </p:txBody>
      </p:sp>
      <p:sp>
        <p:nvSpPr>
          <p:cNvPr id="1048665" name="Title 1048664"/>
          <p:cNvSpPr>
            <a:spLocks noGrp="1"/>
          </p:cNvSpPr>
          <p:nvPr>
            <p:ph type="title"/>
          </p:nvPr>
        </p:nvSpPr>
        <p:spPr>
          <a:xfrm>
            <a:off x="417672" y="-33255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latin typeface="Verdana" pitchFamily="34" charset="0"/>
                <a:ea typeface="Verdana" pitchFamily="34" charset="0"/>
              </a:rPr>
              <a:t>Participation</a:t>
            </a:r>
            <a:endParaRPr lang="en-IN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048666" name="Rounded Rectangle 1048665"/>
          <p:cNvSpPr/>
          <p:nvPr/>
        </p:nvSpPr>
        <p:spPr>
          <a:xfrm>
            <a:off x="2879375" y="1233577"/>
            <a:ext cx="4107333" cy="624398"/>
          </a:xfrm>
          <a:prstGeom prst="roundRect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/>
          <a:p>
            <a:pPr algn="ctr"/>
            <a:r>
              <a:rPr lang="en-US" sz="3200" dirty="0"/>
              <a:t>PARTICIPATION</a:t>
            </a:r>
            <a:endParaRPr lang="en-IN" dirty="0"/>
          </a:p>
        </p:txBody>
      </p:sp>
      <p:cxnSp>
        <p:nvCxnSpPr>
          <p:cNvPr id="3145744" name="Straight Arrow Connector 3145743"/>
          <p:cNvCxnSpPr>
            <a:cxnSpLocks/>
          </p:cNvCxnSpPr>
          <p:nvPr/>
        </p:nvCxnSpPr>
        <p:spPr>
          <a:xfrm flipH="1">
            <a:off x="4773561" y="1857975"/>
            <a:ext cx="14767" cy="711037"/>
          </a:xfrm>
          <a:prstGeom prst="straightConnector1">
            <a:avLst/>
          </a:prstGeom>
          <a:solidFill>
            <a:srgbClr val="279C64"/>
          </a:solidFill>
          <a:ln w="25400">
            <a:solidFill>
              <a:srgbClr val="1C7D4E"/>
            </a:solidFill>
            <a:tailEnd type="triangle" w="lg" len="lg"/>
          </a:ln>
        </p:spPr>
      </p:cxnSp>
      <p:cxnSp>
        <p:nvCxnSpPr>
          <p:cNvPr id="3145745" name="Straight Connector 3145744"/>
          <p:cNvCxnSpPr>
            <a:cxnSpLocks/>
          </p:cNvCxnSpPr>
          <p:nvPr/>
        </p:nvCxnSpPr>
        <p:spPr>
          <a:xfrm flipV="1">
            <a:off x="2207314" y="2568722"/>
            <a:ext cx="5905017" cy="290"/>
          </a:xfrm>
          <a:prstGeom prst="line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</p:cxnSp>
      <p:cxnSp>
        <p:nvCxnSpPr>
          <p:cNvPr id="3145746" name="Straight Arrow Connector 3145745"/>
          <p:cNvCxnSpPr>
            <a:cxnSpLocks/>
          </p:cNvCxnSpPr>
          <p:nvPr/>
        </p:nvCxnSpPr>
        <p:spPr>
          <a:xfrm flipH="1">
            <a:off x="2192546" y="2543277"/>
            <a:ext cx="14767" cy="885723"/>
          </a:xfrm>
          <a:prstGeom prst="straightConnector1">
            <a:avLst/>
          </a:prstGeom>
          <a:solidFill>
            <a:srgbClr val="279C64"/>
          </a:solidFill>
          <a:ln w="25400">
            <a:solidFill>
              <a:srgbClr val="1C7D4E"/>
            </a:solidFill>
            <a:tailEnd type="triangle" w="lg" len="lg"/>
          </a:ln>
        </p:spPr>
      </p:cxnSp>
      <p:sp>
        <p:nvSpPr>
          <p:cNvPr id="1048667" name="Parallelogram 1048666"/>
          <p:cNvSpPr/>
          <p:nvPr/>
        </p:nvSpPr>
        <p:spPr>
          <a:xfrm>
            <a:off x="1082153" y="3428999"/>
            <a:ext cx="2845564" cy="630963"/>
          </a:xfrm>
          <a:prstGeom prst="parallelogram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/>
          <a:p>
            <a:pPr algn="ctr"/>
            <a:r>
              <a:rPr lang="en-US" sz="2400"/>
              <a:t>Existing user</a:t>
            </a:r>
            <a:endParaRPr lang="en-IN"/>
          </a:p>
        </p:txBody>
      </p:sp>
      <p:sp>
        <p:nvSpPr>
          <p:cNvPr id="1048668" name="Parallelogram 1048667"/>
          <p:cNvSpPr/>
          <p:nvPr/>
        </p:nvSpPr>
        <p:spPr>
          <a:xfrm>
            <a:off x="6501171" y="3758439"/>
            <a:ext cx="2527876" cy="351346"/>
          </a:xfrm>
          <a:prstGeom prst="parallelogram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/>
          <a:p>
            <a:pPr algn="ctr"/>
            <a:r>
              <a:rPr lang="en-US" sz="2000"/>
              <a:t>Registration</a:t>
            </a:r>
            <a:endParaRPr lang="en-IN"/>
          </a:p>
        </p:txBody>
      </p:sp>
      <p:cxnSp>
        <p:nvCxnSpPr>
          <p:cNvPr id="3145747" name="Straight Connector 3145746"/>
          <p:cNvCxnSpPr>
            <a:cxnSpLocks/>
          </p:cNvCxnSpPr>
          <p:nvPr/>
        </p:nvCxnSpPr>
        <p:spPr>
          <a:xfrm flipV="1">
            <a:off x="1980533" y="4488333"/>
            <a:ext cx="5905017" cy="290"/>
          </a:xfrm>
          <a:prstGeom prst="line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</p:cxnSp>
      <p:cxnSp>
        <p:nvCxnSpPr>
          <p:cNvPr id="3145748" name="Straight Arrow Connector 3145747"/>
          <p:cNvCxnSpPr>
            <a:cxnSpLocks/>
          </p:cNvCxnSpPr>
          <p:nvPr/>
        </p:nvCxnSpPr>
        <p:spPr>
          <a:xfrm>
            <a:off x="2056294" y="4059962"/>
            <a:ext cx="13512" cy="438057"/>
          </a:xfrm>
          <a:prstGeom prst="straightConnector1">
            <a:avLst/>
          </a:prstGeom>
          <a:solidFill>
            <a:srgbClr val="279C64"/>
          </a:solidFill>
          <a:ln w="25400">
            <a:solidFill>
              <a:srgbClr val="1C7D4E"/>
            </a:solidFill>
            <a:tailEnd type="triangle" w="lg" len="lg"/>
          </a:ln>
        </p:spPr>
      </p:cxnSp>
      <p:cxnSp>
        <p:nvCxnSpPr>
          <p:cNvPr id="3145749" name="Straight Arrow Connector 3145748"/>
          <p:cNvCxnSpPr>
            <a:cxnSpLocks/>
          </p:cNvCxnSpPr>
          <p:nvPr/>
        </p:nvCxnSpPr>
        <p:spPr>
          <a:xfrm>
            <a:off x="7765110" y="4085698"/>
            <a:ext cx="13512" cy="438057"/>
          </a:xfrm>
          <a:prstGeom prst="straightConnector1">
            <a:avLst/>
          </a:prstGeom>
          <a:solidFill>
            <a:srgbClr val="279C64"/>
          </a:solidFill>
          <a:ln w="25400">
            <a:solidFill>
              <a:srgbClr val="1C7D4E"/>
            </a:solidFill>
            <a:tailEnd type="triangle" w="lg" len="lg"/>
          </a:ln>
        </p:spPr>
      </p:cxnSp>
      <p:cxnSp>
        <p:nvCxnSpPr>
          <p:cNvPr id="3145750" name="Straight Arrow Connector 3145749"/>
          <p:cNvCxnSpPr>
            <a:cxnSpLocks/>
          </p:cNvCxnSpPr>
          <p:nvPr/>
        </p:nvCxnSpPr>
        <p:spPr>
          <a:xfrm flipH="1">
            <a:off x="4788328" y="4488623"/>
            <a:ext cx="16676" cy="543452"/>
          </a:xfrm>
          <a:prstGeom prst="straightConnector1">
            <a:avLst/>
          </a:prstGeom>
          <a:solidFill>
            <a:srgbClr val="279C64"/>
          </a:solidFill>
          <a:ln w="25400">
            <a:solidFill>
              <a:srgbClr val="1C7D4E"/>
            </a:solidFill>
            <a:tailEnd type="triangle" w="lg" len="lg"/>
          </a:ln>
        </p:spPr>
      </p:cxnSp>
      <p:sp>
        <p:nvSpPr>
          <p:cNvPr id="1048669" name="Parallelogram 1048668"/>
          <p:cNvSpPr/>
          <p:nvPr/>
        </p:nvSpPr>
        <p:spPr>
          <a:xfrm>
            <a:off x="3557620" y="5032075"/>
            <a:ext cx="2670166" cy="413480"/>
          </a:xfrm>
          <a:prstGeom prst="parallelogram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/>
          <a:p>
            <a:pPr algn="ctr"/>
            <a:r>
              <a:rPr lang="en-US" sz="1800"/>
              <a:t>Questions display</a:t>
            </a:r>
            <a:endParaRPr lang="en-IN" sz="1800"/>
          </a:p>
        </p:txBody>
      </p:sp>
      <p:cxnSp>
        <p:nvCxnSpPr>
          <p:cNvPr id="3145751" name="Straight Arrow Connector 3145750"/>
          <p:cNvCxnSpPr>
            <a:cxnSpLocks/>
          </p:cNvCxnSpPr>
          <p:nvPr/>
        </p:nvCxnSpPr>
        <p:spPr>
          <a:xfrm>
            <a:off x="4887915" y="5445554"/>
            <a:ext cx="4788" cy="543452"/>
          </a:xfrm>
          <a:prstGeom prst="straightConnector1">
            <a:avLst/>
          </a:prstGeom>
          <a:solidFill>
            <a:srgbClr val="279C64"/>
          </a:solidFill>
          <a:ln w="25400">
            <a:solidFill>
              <a:srgbClr val="1C7D4E"/>
            </a:solidFill>
            <a:tailEnd type="triangle" w="lg" len="lg"/>
          </a:ln>
        </p:spPr>
      </p:cxnSp>
      <p:sp>
        <p:nvSpPr>
          <p:cNvPr id="1048670" name="Parallelogram 1048669"/>
          <p:cNvSpPr/>
          <p:nvPr/>
        </p:nvSpPr>
        <p:spPr>
          <a:xfrm>
            <a:off x="3469920" y="5994464"/>
            <a:ext cx="2670166" cy="413480"/>
          </a:xfrm>
          <a:prstGeom prst="parallelogram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/>
          <a:p>
            <a:pPr algn="ctr"/>
            <a:r>
              <a:rPr lang="en-US" sz="1800"/>
              <a:t>Read CHOICE</a:t>
            </a:r>
            <a:endParaRPr lang="en-IN" sz="1800"/>
          </a:p>
        </p:txBody>
      </p:sp>
      <p:cxnSp>
        <p:nvCxnSpPr>
          <p:cNvPr id="3145752" name="Straight Arrow Connector 3145751"/>
          <p:cNvCxnSpPr>
            <a:cxnSpLocks/>
          </p:cNvCxnSpPr>
          <p:nvPr/>
        </p:nvCxnSpPr>
        <p:spPr>
          <a:xfrm>
            <a:off x="8098818" y="2543276"/>
            <a:ext cx="13512" cy="438057"/>
          </a:xfrm>
          <a:prstGeom prst="straightConnector1">
            <a:avLst/>
          </a:prstGeom>
          <a:solidFill>
            <a:srgbClr val="279C64"/>
          </a:solidFill>
          <a:ln w="25400">
            <a:solidFill>
              <a:srgbClr val="1C7D4E"/>
            </a:solidFill>
            <a:tailEnd type="triangle" w="lg" len="lg"/>
          </a:ln>
        </p:spPr>
      </p:cxnSp>
      <p:sp>
        <p:nvSpPr>
          <p:cNvPr id="1048671" name="Parallelogram 1048670"/>
          <p:cNvSpPr/>
          <p:nvPr/>
        </p:nvSpPr>
        <p:spPr>
          <a:xfrm>
            <a:off x="6342866" y="2966414"/>
            <a:ext cx="2670166" cy="413480"/>
          </a:xfrm>
          <a:prstGeom prst="parallelogram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/>
          <a:p>
            <a:pPr algn="ctr"/>
            <a:r>
              <a:rPr lang="en-US" sz="1800"/>
              <a:t>New user</a:t>
            </a:r>
            <a:endParaRPr lang="en-IN" sz="1800"/>
          </a:p>
        </p:txBody>
      </p:sp>
      <p:cxnSp>
        <p:nvCxnSpPr>
          <p:cNvPr id="3145753" name="Straight Arrow Connector 3145752"/>
          <p:cNvCxnSpPr>
            <a:cxnSpLocks/>
          </p:cNvCxnSpPr>
          <p:nvPr/>
        </p:nvCxnSpPr>
        <p:spPr>
          <a:xfrm>
            <a:off x="8252984" y="3379893"/>
            <a:ext cx="13512" cy="438057"/>
          </a:xfrm>
          <a:prstGeom prst="straightConnector1">
            <a:avLst/>
          </a:prstGeom>
          <a:solidFill>
            <a:srgbClr val="279C64"/>
          </a:solidFill>
          <a:ln w="25400">
            <a:solidFill>
              <a:srgbClr val="1C7D4E"/>
            </a:solidFill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Footer Placeholder 104867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674" name="Title 104867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9621"/>
          </a:xfrm>
        </p:spPr>
        <p:txBody>
          <a:bodyPr/>
          <a:lstStyle/>
          <a:p>
            <a:pPr algn="ctr"/>
            <a:r>
              <a:rPr lang="en-US" dirty="0">
                <a:latin typeface="Verdana" pitchFamily="34" charset="0"/>
                <a:ea typeface="Verdana" pitchFamily="34" charset="0"/>
              </a:rPr>
              <a:t>Display records</a:t>
            </a:r>
            <a:endParaRPr lang="en-IN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048675" name="Rounded Rectangle 1048674"/>
          <p:cNvSpPr/>
          <p:nvPr/>
        </p:nvSpPr>
        <p:spPr>
          <a:xfrm>
            <a:off x="2217431" y="1242204"/>
            <a:ext cx="5031970" cy="642642"/>
          </a:xfrm>
          <a:prstGeom prst="roundRect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/>
          <a:p>
            <a:pPr algn="ctr"/>
            <a:r>
              <a:rPr lang="en-US" sz="3200" dirty="0"/>
              <a:t>DISPLAY RECORDS</a:t>
            </a:r>
            <a:endParaRPr lang="en-IN" sz="3200" dirty="0"/>
          </a:p>
        </p:txBody>
      </p:sp>
      <p:cxnSp>
        <p:nvCxnSpPr>
          <p:cNvPr id="3145754" name="Straight Connector 3145753"/>
          <p:cNvCxnSpPr>
            <a:cxnSpLocks/>
          </p:cNvCxnSpPr>
          <p:nvPr/>
        </p:nvCxnSpPr>
        <p:spPr>
          <a:xfrm>
            <a:off x="2217430" y="2569012"/>
            <a:ext cx="4779392" cy="23002"/>
          </a:xfrm>
          <a:prstGeom prst="line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</p:cxnSp>
      <p:cxnSp>
        <p:nvCxnSpPr>
          <p:cNvPr id="3145755" name="Straight Arrow Connector 3145754"/>
          <p:cNvCxnSpPr>
            <a:cxnSpLocks/>
          </p:cNvCxnSpPr>
          <p:nvPr/>
        </p:nvCxnSpPr>
        <p:spPr>
          <a:xfrm rot="16200000" flipH="1">
            <a:off x="4418707" y="2227597"/>
            <a:ext cx="747202" cy="7958"/>
          </a:xfrm>
          <a:prstGeom prst="straightConnector1">
            <a:avLst/>
          </a:prstGeom>
          <a:solidFill>
            <a:srgbClr val="279C64"/>
          </a:solidFill>
          <a:ln w="25400">
            <a:solidFill>
              <a:srgbClr val="1C7D4E"/>
            </a:solidFill>
            <a:tailEnd type="triangle" w="lg" len="lg"/>
          </a:ln>
        </p:spPr>
      </p:cxnSp>
      <p:cxnSp>
        <p:nvCxnSpPr>
          <p:cNvPr id="3145756" name="Straight Arrow Connector 3145755"/>
          <p:cNvCxnSpPr>
            <a:cxnSpLocks/>
          </p:cNvCxnSpPr>
          <p:nvPr/>
        </p:nvCxnSpPr>
        <p:spPr>
          <a:xfrm flipH="1">
            <a:off x="2192546" y="2543277"/>
            <a:ext cx="14767" cy="885723"/>
          </a:xfrm>
          <a:prstGeom prst="straightConnector1">
            <a:avLst/>
          </a:prstGeom>
          <a:solidFill>
            <a:srgbClr val="279C64"/>
          </a:solidFill>
          <a:ln w="25400">
            <a:solidFill>
              <a:srgbClr val="1C7D4E"/>
            </a:solidFill>
            <a:tailEnd type="triangle" w="lg" len="lg"/>
          </a:ln>
        </p:spPr>
      </p:cxnSp>
      <p:cxnSp>
        <p:nvCxnSpPr>
          <p:cNvPr id="3145757" name="Straight Arrow Connector 3145756"/>
          <p:cNvCxnSpPr>
            <a:cxnSpLocks/>
          </p:cNvCxnSpPr>
          <p:nvPr/>
        </p:nvCxnSpPr>
        <p:spPr>
          <a:xfrm flipH="1">
            <a:off x="4592359" y="2592013"/>
            <a:ext cx="14767" cy="885723"/>
          </a:xfrm>
          <a:prstGeom prst="straightConnector1">
            <a:avLst/>
          </a:prstGeom>
          <a:solidFill>
            <a:srgbClr val="279C64"/>
          </a:solidFill>
          <a:ln w="25400">
            <a:solidFill>
              <a:srgbClr val="1C7D4E"/>
            </a:solidFill>
            <a:tailEnd type="triangle" w="lg" len="lg"/>
          </a:ln>
        </p:spPr>
      </p:cxnSp>
      <p:cxnSp>
        <p:nvCxnSpPr>
          <p:cNvPr id="3145758" name="Straight Arrow Connector 3145757"/>
          <p:cNvCxnSpPr>
            <a:cxnSpLocks/>
          </p:cNvCxnSpPr>
          <p:nvPr/>
        </p:nvCxnSpPr>
        <p:spPr>
          <a:xfrm flipH="1">
            <a:off x="6982054" y="2592012"/>
            <a:ext cx="14767" cy="885723"/>
          </a:xfrm>
          <a:prstGeom prst="straightConnector1">
            <a:avLst/>
          </a:prstGeom>
          <a:solidFill>
            <a:srgbClr val="279C64"/>
          </a:solidFill>
          <a:ln w="25400">
            <a:solidFill>
              <a:srgbClr val="1C7D4E"/>
            </a:solidFill>
            <a:tailEnd type="triangle" w="lg" len="lg"/>
          </a:ln>
        </p:spPr>
      </p:cxnSp>
      <p:sp>
        <p:nvSpPr>
          <p:cNvPr id="1048676" name="Parallelogram 1048675"/>
          <p:cNvSpPr/>
          <p:nvPr/>
        </p:nvSpPr>
        <p:spPr>
          <a:xfrm>
            <a:off x="5761506" y="3477736"/>
            <a:ext cx="2790386" cy="1007415"/>
          </a:xfrm>
          <a:prstGeom prst="parallelogram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/>
          <a:p>
            <a:pPr algn="ctr"/>
            <a:r>
              <a:rPr lang="en-US" sz="1800" b="0"/>
              <a:t>Display participants </a:t>
            </a:r>
            <a:endParaRPr lang="en-IN" sz="2800" b="0"/>
          </a:p>
          <a:p>
            <a:pPr algn="ctr"/>
            <a:r>
              <a:rPr lang="en-US" sz="1800" b="0"/>
              <a:t>Score</a:t>
            </a:r>
            <a:endParaRPr lang="en-IN"/>
          </a:p>
        </p:txBody>
      </p:sp>
      <p:sp>
        <p:nvSpPr>
          <p:cNvPr id="1048677" name="Parallelogram 1048676"/>
          <p:cNvSpPr/>
          <p:nvPr/>
        </p:nvSpPr>
        <p:spPr>
          <a:xfrm>
            <a:off x="3241102" y="3477735"/>
            <a:ext cx="2314309" cy="1102553"/>
          </a:xfrm>
          <a:prstGeom prst="parallelogram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/>
          <a:p>
            <a:pPr algn="ctr"/>
            <a:r>
              <a:rPr lang="en-US" sz="1800" b="0"/>
              <a:t>Display participants </a:t>
            </a:r>
            <a:endParaRPr lang="en-IN" sz="2800" b="0"/>
          </a:p>
          <a:p>
            <a:pPr algn="ctr"/>
            <a:r>
              <a:rPr lang="en-US" sz="1800" b="0"/>
              <a:t>ID no.</a:t>
            </a:r>
            <a:endParaRPr lang="en-IN" sz="2800" b="0"/>
          </a:p>
        </p:txBody>
      </p:sp>
      <p:sp>
        <p:nvSpPr>
          <p:cNvPr id="1048678" name="Parallelogram 1048677"/>
          <p:cNvSpPr/>
          <p:nvPr/>
        </p:nvSpPr>
        <p:spPr>
          <a:xfrm>
            <a:off x="720698" y="3477735"/>
            <a:ext cx="2314309" cy="1102553"/>
          </a:xfrm>
          <a:prstGeom prst="parallelogram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/>
          <a:p>
            <a:pPr algn="ctr"/>
            <a:r>
              <a:rPr lang="en-US" sz="1800" b="0"/>
              <a:t>Display participants names</a:t>
            </a:r>
            <a:endParaRPr lang="en-IN" sz="2800" b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altLang="zh-CN" dirty="0" smtClean="0"/>
              <a:t>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Content Placeholder 1048678"/>
          <p:cNvSpPr>
            <a:spLocks noGrp="1"/>
          </p:cNvSpPr>
          <p:nvPr>
            <p:ph idx="1"/>
          </p:nvPr>
        </p:nvSpPr>
        <p:spPr/>
        <p:txBody>
          <a:bodyPr>
            <a:normAutofit fontScale="88796" lnSpcReduction="20000"/>
          </a:bodyPr>
          <a:lstStyle/>
          <a:p>
            <a:pPr marL="109728" indent="0">
              <a:buNone/>
            </a:pPr>
            <a:r>
              <a:rPr lang="en-IN" b="1" dirty="0">
                <a:latin typeface="Verdana" pitchFamily="34" charset="0"/>
                <a:ea typeface="Verdana" pitchFamily="34" charset="0"/>
              </a:rPr>
              <a:t>Main menu</a:t>
            </a:r>
          </a:p>
          <a:p>
            <a:pPr marL="109728" indent="0">
              <a:buNone/>
            </a:pPr>
            <a:r>
              <a:rPr lang="en-IN" b="1" dirty="0">
                <a:latin typeface="Verdana" pitchFamily="34" charset="0"/>
                <a:ea typeface="Verdana" pitchFamily="34" charset="0"/>
              </a:rPr>
              <a:t>1.</a:t>
            </a:r>
            <a:r>
              <a:rPr lang="en-IN" dirty="0">
                <a:latin typeface="Verdana" pitchFamily="34" charset="0"/>
                <a:ea typeface="Verdana" pitchFamily="34" charset="0"/>
              </a:rPr>
              <a:t>registration</a:t>
            </a:r>
          </a:p>
          <a:p>
            <a:pPr marL="109728" indent="0">
              <a:buNone/>
            </a:pPr>
            <a:r>
              <a:rPr lang="en-IN" b="1" dirty="0">
                <a:latin typeface="Verdana" pitchFamily="34" charset="0"/>
                <a:ea typeface="Verdana" pitchFamily="34" charset="0"/>
              </a:rPr>
              <a:t>2.</a:t>
            </a:r>
            <a:r>
              <a:rPr lang="en-IN" dirty="0">
                <a:latin typeface="Verdana" pitchFamily="34" charset="0"/>
                <a:ea typeface="Verdana" pitchFamily="34" charset="0"/>
              </a:rPr>
              <a:t>display records</a:t>
            </a:r>
          </a:p>
          <a:p>
            <a:pPr marL="109728" indent="0">
              <a:buNone/>
            </a:pPr>
            <a:r>
              <a:rPr lang="en-IN" b="1" dirty="0">
                <a:latin typeface="Verdana" pitchFamily="34" charset="0"/>
                <a:ea typeface="Verdana" pitchFamily="34" charset="0"/>
              </a:rPr>
              <a:t>3.</a:t>
            </a:r>
            <a:r>
              <a:rPr lang="en-IN" dirty="0">
                <a:latin typeface="Verdana" pitchFamily="34" charset="0"/>
                <a:ea typeface="Verdana" pitchFamily="34" charset="0"/>
              </a:rPr>
              <a:t>participate in quiz</a:t>
            </a:r>
          </a:p>
          <a:p>
            <a:pPr marL="109728" indent="0">
              <a:buNone/>
            </a:pPr>
            <a:r>
              <a:rPr lang="en-IN" b="1" dirty="0">
                <a:latin typeface="Verdana" pitchFamily="34" charset="0"/>
                <a:ea typeface="Verdana" pitchFamily="34" charset="0"/>
              </a:rPr>
              <a:t>4.</a:t>
            </a:r>
            <a:r>
              <a:rPr lang="en-IN" dirty="0">
                <a:latin typeface="Verdana" pitchFamily="34" charset="0"/>
                <a:ea typeface="Verdana" pitchFamily="34" charset="0"/>
              </a:rPr>
              <a:t>exit</a:t>
            </a:r>
          </a:p>
          <a:p>
            <a:pPr marL="109728" indent="0" algn="ctr">
              <a:buNone/>
            </a:pPr>
            <a:r>
              <a:rPr lang="en-IN" b="1" dirty="0">
                <a:latin typeface="Verdana" pitchFamily="34" charset="0"/>
                <a:ea typeface="Verdana" pitchFamily="34" charset="0"/>
              </a:rPr>
              <a:t>INPUT read</a:t>
            </a:r>
          </a:p>
          <a:p>
            <a:pPr marL="109728" indent="0">
              <a:buNone/>
            </a:pPr>
            <a:r>
              <a:rPr lang="en-IN" dirty="0">
                <a:latin typeface="Verdana" pitchFamily="34" charset="0"/>
                <a:ea typeface="Verdana" pitchFamily="34" charset="0"/>
              </a:rPr>
              <a:t>If input is </a:t>
            </a:r>
            <a:r>
              <a:rPr lang="en-IN" b="1" dirty="0">
                <a:latin typeface="Verdana" pitchFamily="34" charset="0"/>
                <a:ea typeface="Verdana" pitchFamily="34" charset="0"/>
              </a:rPr>
              <a:t>1--&gt;</a:t>
            </a:r>
            <a:r>
              <a:rPr lang="en-IN" dirty="0">
                <a:latin typeface="Verdana" pitchFamily="34" charset="0"/>
                <a:ea typeface="Verdana" pitchFamily="34" charset="0"/>
              </a:rPr>
              <a:t>registration</a:t>
            </a:r>
          </a:p>
          <a:p>
            <a:pPr marL="109728" indent="0">
              <a:buNone/>
            </a:pPr>
            <a:r>
              <a:rPr lang="en-IN" dirty="0">
                <a:latin typeface="Verdana" pitchFamily="34" charset="0"/>
                <a:ea typeface="Verdana" pitchFamily="34" charset="0"/>
              </a:rPr>
              <a:t>If input is </a:t>
            </a:r>
            <a:r>
              <a:rPr lang="en-IN" b="1" dirty="0">
                <a:latin typeface="Verdana" pitchFamily="34" charset="0"/>
                <a:ea typeface="Verdana" pitchFamily="34" charset="0"/>
              </a:rPr>
              <a:t>2--&gt;</a:t>
            </a:r>
            <a:r>
              <a:rPr lang="en-IN" dirty="0">
                <a:latin typeface="Verdana" pitchFamily="34" charset="0"/>
                <a:ea typeface="Verdana" pitchFamily="34" charset="0"/>
              </a:rPr>
              <a:t>display old participants results</a:t>
            </a:r>
          </a:p>
          <a:p>
            <a:pPr marL="109728" indent="0">
              <a:buNone/>
            </a:pPr>
            <a:r>
              <a:rPr lang="en-IN" dirty="0">
                <a:latin typeface="Verdana" pitchFamily="34" charset="0"/>
                <a:ea typeface="Verdana" pitchFamily="34" charset="0"/>
              </a:rPr>
              <a:t>If input is </a:t>
            </a:r>
            <a:r>
              <a:rPr lang="en-IN" b="1" dirty="0">
                <a:latin typeface="Verdana" pitchFamily="34" charset="0"/>
                <a:ea typeface="Verdana" pitchFamily="34" charset="0"/>
              </a:rPr>
              <a:t>3--&gt;</a:t>
            </a:r>
            <a:r>
              <a:rPr lang="en-IN" dirty="0">
                <a:latin typeface="Verdana" pitchFamily="34" charset="0"/>
                <a:ea typeface="Verdana" pitchFamily="34" charset="0"/>
              </a:rPr>
              <a:t>questions will display..participate in quiz</a:t>
            </a:r>
          </a:p>
          <a:p>
            <a:pPr marL="109728" indent="0">
              <a:buNone/>
            </a:pPr>
            <a:r>
              <a:rPr lang="en-IN" dirty="0">
                <a:latin typeface="Verdana" pitchFamily="34" charset="0"/>
                <a:ea typeface="Verdana" pitchFamily="34" charset="0"/>
              </a:rPr>
              <a:t>If input is </a:t>
            </a:r>
            <a:r>
              <a:rPr lang="en-IN" b="1" dirty="0">
                <a:latin typeface="Verdana" pitchFamily="34" charset="0"/>
                <a:ea typeface="Verdana" pitchFamily="34" charset="0"/>
              </a:rPr>
              <a:t>4--&gt;</a:t>
            </a:r>
            <a:r>
              <a:rPr lang="en-IN" dirty="0">
                <a:latin typeface="Verdana" pitchFamily="34" charset="0"/>
                <a:ea typeface="Verdana" pitchFamily="34" charset="0"/>
              </a:rPr>
              <a:t>exit from Quiz</a:t>
            </a:r>
          </a:p>
          <a:p>
            <a:pPr marL="109728" indent="0">
              <a:buNone/>
            </a:pPr>
            <a:r>
              <a:rPr lang="en-IN" b="1" dirty="0">
                <a:latin typeface="Verdana" pitchFamily="34" charset="0"/>
                <a:ea typeface="Verdana" pitchFamily="34" charset="0"/>
              </a:rPr>
              <a:t>Output</a:t>
            </a:r>
            <a:r>
              <a:rPr lang="en-IN" dirty="0">
                <a:latin typeface="Verdana" pitchFamily="34" charset="0"/>
                <a:ea typeface="Verdana" pitchFamily="34" charset="0"/>
              </a:rPr>
              <a:t> we get is the Total marks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1048680" name="Footer Placeholder 104867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681" name="Slide Number Placeholder 10486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altLang="zh-CN" dirty="0" smtClean="0"/>
              <a:t>12</a:t>
            </a:r>
            <a:endParaRPr lang="zh-CN" altLang="en-US" dirty="0"/>
          </a:p>
        </p:txBody>
      </p:sp>
      <p:sp>
        <p:nvSpPr>
          <p:cNvPr id="1048682" name="Title 104868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Simple description on design</a:t>
            </a:r>
            <a:endParaRPr lang="en-IN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Content Placeholder 1048682"/>
          <p:cNvSpPr>
            <a:spLocks noGrp="1"/>
          </p:cNvSpPr>
          <p:nvPr>
            <p:ph idx="1"/>
          </p:nvPr>
        </p:nvSpPr>
        <p:spPr>
          <a:xfrm>
            <a:off x="457200" y="2247106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altLang="en-US" sz="3200" b="1" i="1" dirty="0">
                <a:latin typeface="Verdana" pitchFamily="34" charset="0"/>
                <a:ea typeface="Verdana" pitchFamily="34" charset="0"/>
              </a:rPr>
              <a:t>*  Participant NAME</a:t>
            </a:r>
            <a:endParaRPr lang="en-IN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US" altLang="en-US" sz="3200" b="1" i="1" dirty="0">
                <a:latin typeface="Verdana" pitchFamily="34" charset="0"/>
                <a:ea typeface="Verdana" pitchFamily="34" charset="0"/>
              </a:rPr>
              <a:t>*  ID No.</a:t>
            </a:r>
            <a:endParaRPr lang="en-IN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US" altLang="en-US" sz="3200" b="1" i="1" dirty="0">
                <a:latin typeface="Verdana" pitchFamily="34" charset="0"/>
                <a:ea typeface="Verdana" pitchFamily="34" charset="0"/>
              </a:rPr>
              <a:t>*  Score obtained</a:t>
            </a:r>
            <a:endParaRPr lang="en-IN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048684" name="Footer Placeholder 10486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685" name="Slide Number Placeholder 10486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altLang="zh-CN" dirty="0" smtClean="0"/>
              <a:t>13</a:t>
            </a:r>
            <a:endParaRPr lang="zh-CN" altLang="en-US" dirty="0"/>
          </a:p>
        </p:txBody>
      </p:sp>
      <p:sp>
        <p:nvSpPr>
          <p:cNvPr id="1048686" name="Title 1048685"/>
          <p:cNvSpPr>
            <a:spLocks noGrp="1"/>
          </p:cNvSpPr>
          <p:nvPr>
            <p:ph type="title"/>
          </p:nvPr>
        </p:nvSpPr>
        <p:spPr>
          <a:solidFill>
            <a:srgbClr val="FFE5E5"/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330066"/>
                </a:solidFill>
                <a:latin typeface="Verdana" pitchFamily="34" charset="0"/>
                <a:ea typeface="Verdana" pitchFamily="34" charset="0"/>
              </a:rPr>
              <a:t>Result</a:t>
            </a:r>
            <a:endParaRPr lang="en-IN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Content Placeholder 1048686"/>
          <p:cNvSpPr>
            <a:spLocks noGrp="1"/>
          </p:cNvSpPr>
          <p:nvPr>
            <p:ph idx="1"/>
          </p:nvPr>
        </p:nvSpPr>
        <p:spPr>
          <a:xfrm>
            <a:off x="457199" y="2332036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IN" altLang="en-US" b="1" dirty="0">
                <a:latin typeface="Verdana" pitchFamily="34" charset="0"/>
                <a:ea typeface="Verdana" pitchFamily="34" charset="0"/>
              </a:rPr>
              <a:t>•</a:t>
            </a:r>
            <a:r>
              <a:rPr lang="en-US" altLang="en-US" sz="3200" b="0" dirty="0">
                <a:latin typeface="Verdana" pitchFamily="34" charset="0"/>
                <a:ea typeface="Verdana" pitchFamily="34" charset="0"/>
              </a:rPr>
              <a:t>Final conclusion i.e., OUTPUT is </a:t>
            </a:r>
            <a:endParaRPr lang="en-IN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US" altLang="en-US" sz="3200" b="0" dirty="0" smtClean="0">
                <a:latin typeface="Verdana" pitchFamily="34" charset="0"/>
                <a:ea typeface="Verdana" pitchFamily="34" charset="0"/>
              </a:rPr>
              <a:t> The </a:t>
            </a:r>
            <a:r>
              <a:rPr lang="en-US" altLang="en-US" sz="3200" b="0" dirty="0">
                <a:latin typeface="Verdana" pitchFamily="34" charset="0"/>
                <a:ea typeface="Verdana" pitchFamily="34" charset="0"/>
              </a:rPr>
              <a:t>total score obtained by the </a:t>
            </a:r>
            <a:r>
              <a:rPr lang="en-US" altLang="en-US" sz="3200" b="0" dirty="0" smtClean="0">
                <a:latin typeface="Verdana" pitchFamily="34" charset="0"/>
                <a:ea typeface="Verdana" pitchFamily="34" charset="0"/>
              </a:rPr>
              <a:t>    </a:t>
            </a:r>
          </a:p>
          <a:p>
            <a:pPr marL="109728" indent="0">
              <a:buNone/>
            </a:pPr>
            <a:r>
              <a:rPr lang="en-US" altLang="en-US" sz="3200" dirty="0" smtClean="0">
                <a:latin typeface="Verdana" pitchFamily="34" charset="0"/>
                <a:ea typeface="Verdana" pitchFamily="34" charset="0"/>
              </a:rPr>
              <a:t> </a:t>
            </a:r>
            <a:r>
              <a:rPr lang="en-US" altLang="en-US" sz="3200" dirty="0" smtClean="0">
                <a:latin typeface="Verdana" pitchFamily="34" charset="0"/>
                <a:ea typeface="Verdana" pitchFamily="34" charset="0"/>
              </a:rPr>
              <a:t>P</a:t>
            </a:r>
            <a:r>
              <a:rPr lang="en-US" altLang="en-US" sz="3200" b="0" dirty="0" smtClean="0">
                <a:latin typeface="Verdana" pitchFamily="34" charset="0"/>
                <a:ea typeface="Verdana" pitchFamily="34" charset="0"/>
              </a:rPr>
              <a:t>articipants, their Names including</a:t>
            </a:r>
          </a:p>
          <a:p>
            <a:pPr marL="109728" indent="0">
              <a:buNone/>
            </a:pPr>
            <a:r>
              <a:rPr lang="en-IN" altLang="en-US" sz="3200" dirty="0" smtClean="0">
                <a:latin typeface="Verdana" pitchFamily="34" charset="0"/>
                <a:ea typeface="Verdana" pitchFamily="34" charset="0"/>
              </a:rPr>
              <a:t> </a:t>
            </a:r>
            <a:r>
              <a:rPr lang="en-IN" altLang="en-US" sz="3200" dirty="0" smtClean="0">
                <a:latin typeface="Verdana" pitchFamily="34" charset="0"/>
                <a:ea typeface="Verdana" pitchFamily="34" charset="0"/>
              </a:rPr>
              <a:t>their ID numbers.</a:t>
            </a:r>
            <a:endParaRPr lang="en-US" altLang="en-US" sz="3200" b="0" dirty="0" smtClean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048688" name="Footer Placeholder 104868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689" name="Slide Number Placeholder 10486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altLang="zh-CN" dirty="0" smtClean="0"/>
              <a:t>14</a:t>
            </a:r>
            <a:endParaRPr lang="zh-CN" altLang="en-US" dirty="0"/>
          </a:p>
        </p:txBody>
      </p:sp>
      <p:sp>
        <p:nvSpPr>
          <p:cNvPr id="1048690" name="Title 1048689"/>
          <p:cNvSpPr>
            <a:spLocks noGrp="1"/>
          </p:cNvSpPr>
          <p:nvPr>
            <p:ph type="title"/>
          </p:nvPr>
        </p:nvSpPr>
        <p:spPr>
          <a:xfrm>
            <a:off x="483079" y="291891"/>
            <a:ext cx="8229600" cy="1143000"/>
          </a:xfrm>
          <a:solidFill>
            <a:srgbClr val="FFE5E5"/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330066"/>
                </a:solidFill>
                <a:latin typeface="Verdana" pitchFamily="34" charset="0"/>
                <a:ea typeface="Verdana" pitchFamily="34" charset="0"/>
              </a:rPr>
              <a:t>Conclusion</a:t>
            </a:r>
            <a:endParaRPr lang="en-IN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Content Placeholder 104869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IN" dirty="0"/>
          </a:p>
          <a:p>
            <a:r>
              <a:rPr lang="en-IN" dirty="0">
                <a:latin typeface="Verdana" pitchFamily="34" charset="0"/>
                <a:ea typeface="Verdana" pitchFamily="34" charset="0"/>
              </a:rPr>
              <a:t>For students they give papers according to their convenience and time and there is no need of using extra thing like paper, pen etc. 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1048692" name="Footer Placeholder 104869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693" name="Slide Number Placeholder 10486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altLang="zh-CN" dirty="0" smtClean="0"/>
              <a:t>15</a:t>
            </a:r>
            <a:endParaRPr lang="zh-CN" altLang="en-US" dirty="0"/>
          </a:p>
        </p:txBody>
      </p:sp>
      <p:sp>
        <p:nvSpPr>
          <p:cNvPr id="1048694" name="Title 1048693"/>
          <p:cNvSpPr>
            <a:spLocks noGrp="1"/>
          </p:cNvSpPr>
          <p:nvPr>
            <p:ph type="title"/>
          </p:nvPr>
        </p:nvSpPr>
        <p:spPr>
          <a:solidFill>
            <a:srgbClr val="FFE5E5"/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330066"/>
                </a:solidFill>
                <a:latin typeface="Verdana" pitchFamily="34" charset="0"/>
                <a:ea typeface="Verdana" pitchFamily="34" charset="0"/>
              </a:rPr>
              <a:t>FUTURE REFERENCE</a:t>
            </a:r>
            <a:endParaRPr lang="en-IN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Footer Placeholder 10486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graphicFrame>
        <p:nvGraphicFramePr>
          <p:cNvPr id="4194304" name="Table 4194303"/>
          <p:cNvGraphicFramePr>
            <a:graphicFrameLocks/>
          </p:cNvGraphicFramePr>
          <p:nvPr/>
        </p:nvGraphicFramePr>
        <p:xfrm>
          <a:off x="1143000" y="1945640"/>
          <a:ext cx="6858000" cy="2966720"/>
        </p:xfrm>
        <a:graphic>
          <a:graphicData uri="http://schemas.openxmlformats.org/drawingml/2006/table">
            <a:tbl>
              <a:tblPr firstRow="1" bandRow="1">
                <a:tableStyleId>{93296810-A885-4BE3-A3E7-6D5BEEA58F36}</a:tableStyleId>
              </a:tblPr>
              <a:tblGrid>
                <a:gridCol w="3429000"/>
                <a:gridCol w="3429000"/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500" b="1" dirty="0">
                          <a:solidFill>
                            <a:srgbClr val="000080"/>
                          </a:solidFill>
                          <a:latin typeface="Verdana" pitchFamily="34" charset="0"/>
                          <a:ea typeface="Verdana" pitchFamily="34" charset="0"/>
                        </a:rPr>
                        <a:t>NAME</a:t>
                      </a:r>
                      <a:endParaRPr lang="en-IN" altLang="en-US" sz="3500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500" b="1" dirty="0">
                          <a:solidFill>
                            <a:srgbClr val="000080"/>
                          </a:solidFill>
                          <a:latin typeface="Verdana" pitchFamily="34" charset="0"/>
                          <a:ea typeface="Verdana" pitchFamily="34" charset="0"/>
                        </a:rPr>
                        <a:t>ROLE</a:t>
                      </a:r>
                      <a:endParaRPr lang="en-IN" altLang="en-US" sz="3500" b="1" dirty="0">
                        <a:solidFill>
                          <a:srgbClr val="000080"/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US" altLang="en-US" sz="2700" dirty="0" err="1">
                          <a:latin typeface="Verdana" pitchFamily="34" charset="0"/>
                          <a:ea typeface="Verdana" pitchFamily="34" charset="0"/>
                        </a:rPr>
                        <a:t>K.Narasimha</a:t>
                      </a:r>
                      <a:r>
                        <a:rPr lang="en-US" altLang="en-US" sz="2700" dirty="0">
                          <a:latin typeface="Verdana" pitchFamily="34" charset="0"/>
                          <a:ea typeface="Verdana" pitchFamily="34" charset="0"/>
                        </a:rPr>
                        <a:t> </a:t>
                      </a:r>
                      <a:r>
                        <a:rPr lang="en-US" altLang="en-US" sz="2700" dirty="0" err="1">
                          <a:latin typeface="Verdana" pitchFamily="34" charset="0"/>
                          <a:ea typeface="Verdana" pitchFamily="34" charset="0"/>
                        </a:rPr>
                        <a:t>Sai</a:t>
                      </a:r>
                      <a:endParaRPr lang="en-IN" altLang="en-US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700" dirty="0">
                          <a:latin typeface="Verdana" pitchFamily="34" charset="0"/>
                          <a:ea typeface="Verdana" pitchFamily="34" charset="0"/>
                        </a:rPr>
                        <a:t>Designer</a:t>
                      </a:r>
                      <a:endParaRPr lang="en-IN" altLang="en-US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US" altLang="en-US" sz="2800" dirty="0" err="1">
                          <a:latin typeface="Verdana" pitchFamily="34" charset="0"/>
                          <a:ea typeface="Verdana" pitchFamily="34" charset="0"/>
                        </a:rPr>
                        <a:t>K.Chandana</a:t>
                      </a:r>
                      <a:endParaRPr lang="en-IN" altLang="en-US" sz="2800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800" dirty="0">
                          <a:latin typeface="Verdana" pitchFamily="34" charset="0"/>
                          <a:ea typeface="Verdana" pitchFamily="34" charset="0"/>
                        </a:rPr>
                        <a:t>Developer</a:t>
                      </a:r>
                      <a:endParaRPr lang="en-IN" altLang="en-US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US" altLang="en-US" sz="2800" dirty="0" err="1">
                          <a:latin typeface="Verdana" pitchFamily="34" charset="0"/>
                          <a:ea typeface="Verdana" pitchFamily="34" charset="0"/>
                        </a:rPr>
                        <a:t>K.Sushma</a:t>
                      </a:r>
                      <a:endParaRPr lang="en-IN" altLang="en-US" sz="2800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700" dirty="0" err="1">
                          <a:latin typeface="Verdana" pitchFamily="34" charset="0"/>
                          <a:ea typeface="Verdana" pitchFamily="34" charset="0"/>
                        </a:rPr>
                        <a:t>Analyser</a:t>
                      </a:r>
                      <a:endParaRPr lang="en-IN" altLang="en-US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8701" name="TextBox 1048646"/>
          <p:cNvSpPr txBox="1"/>
          <p:nvPr/>
        </p:nvSpPr>
        <p:spPr>
          <a:xfrm>
            <a:off x="1143000" y="623458"/>
            <a:ext cx="6967422" cy="584775"/>
          </a:xfrm>
          <a:prstGeom prst="rect">
            <a:avLst/>
          </a:prstGeom>
          <a:solidFill>
            <a:srgbClr val="FFE5E5"/>
          </a:solidFill>
          <a:ln>
            <a:solidFill>
              <a:srgbClr val="FFE5E5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>
                <a:solidFill>
                  <a:srgbClr val="330066"/>
                </a:solidFill>
                <a:latin typeface="Verdana" pitchFamily="34" charset="0"/>
                <a:ea typeface="Verdana" pitchFamily="34" charset="0"/>
              </a:rPr>
              <a:t>Member's roles in project</a:t>
            </a:r>
            <a:endParaRPr lang="en-IN" sz="3200" dirty="0">
              <a:solidFill>
                <a:srgbClr val="330066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altLang="zh-CN" dirty="0" smtClean="0"/>
              <a:t>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Content Placeholder 1048603"/>
          <p:cNvSpPr>
            <a:spLocks noGrp="1"/>
          </p:cNvSpPr>
          <p:nvPr>
            <p:ph idx="1"/>
          </p:nvPr>
        </p:nvSpPr>
        <p:spPr>
          <a:xfrm>
            <a:off x="448574" y="1472702"/>
            <a:ext cx="8229600" cy="4525963"/>
          </a:xfrm>
        </p:spPr>
        <p:txBody>
          <a:bodyPr>
            <a:normAutofit fontScale="88796" lnSpcReduction="20000"/>
          </a:bodyPr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altLang="en-US" b="1" dirty="0"/>
              <a:t>✓</a:t>
            </a:r>
            <a:r>
              <a:rPr lang="en-US" altLang="en-US" b="1" dirty="0">
                <a:latin typeface="Verdana" pitchFamily="34" charset="0"/>
                <a:ea typeface="Verdana" pitchFamily="34" charset="0"/>
              </a:rPr>
              <a:t>Abstract...............................</a:t>
            </a:r>
            <a:endParaRPr lang="en-IN" b="1" dirty="0">
              <a:latin typeface="Verdana" pitchFamily="34" charset="0"/>
              <a:ea typeface="Verdana" pitchFamily="34" charset="0"/>
            </a:endParaRPr>
          </a:p>
          <a:p>
            <a:pPr marL="0" indent="0">
              <a:buNone/>
            </a:pPr>
            <a:r>
              <a:rPr lang="en-IN" altLang="en-US" b="1" dirty="0">
                <a:latin typeface="Verdana" pitchFamily="34" charset="0"/>
                <a:ea typeface="Verdana" pitchFamily="34" charset="0"/>
              </a:rPr>
              <a:t>✓</a:t>
            </a:r>
            <a:r>
              <a:rPr lang="en-US" altLang="en-US" b="1" dirty="0">
                <a:latin typeface="Verdana" pitchFamily="34" charset="0"/>
                <a:ea typeface="Verdana" pitchFamily="34" charset="0"/>
              </a:rPr>
              <a:t>Introduction.........................</a:t>
            </a:r>
            <a:endParaRPr lang="en-IN" b="1" dirty="0">
              <a:latin typeface="Verdana" pitchFamily="34" charset="0"/>
              <a:ea typeface="Verdana" pitchFamily="34" charset="0"/>
            </a:endParaRPr>
          </a:p>
          <a:p>
            <a:pPr marL="0" indent="0">
              <a:buNone/>
            </a:pPr>
            <a:r>
              <a:rPr lang="en-IN" altLang="en-US" b="1" dirty="0">
                <a:latin typeface="Verdana" pitchFamily="34" charset="0"/>
                <a:ea typeface="Verdana" pitchFamily="34" charset="0"/>
              </a:rPr>
              <a:t>✓</a:t>
            </a:r>
            <a:r>
              <a:rPr lang="en-US" altLang="en-US" b="1" dirty="0">
                <a:latin typeface="Verdana" pitchFamily="34" charset="0"/>
                <a:ea typeface="Verdana" pitchFamily="34" charset="0"/>
              </a:rPr>
              <a:t>project Details.....................</a:t>
            </a:r>
            <a:endParaRPr lang="en-IN" b="1" dirty="0">
              <a:latin typeface="Verdana" pitchFamily="34" charset="0"/>
              <a:ea typeface="Verdana" pitchFamily="34" charset="0"/>
            </a:endParaRPr>
          </a:p>
          <a:p>
            <a:pPr marL="0" indent="0">
              <a:buNone/>
            </a:pPr>
            <a:r>
              <a:rPr lang="en-IN" altLang="en-US" b="1" dirty="0">
                <a:latin typeface="Verdana" pitchFamily="34" charset="0"/>
                <a:ea typeface="Verdana" pitchFamily="34" charset="0"/>
              </a:rPr>
              <a:t>✓</a:t>
            </a:r>
            <a:r>
              <a:rPr lang="en-US" altLang="en-US" b="1" dirty="0">
                <a:latin typeface="Verdana" pitchFamily="34" charset="0"/>
                <a:ea typeface="Verdana" pitchFamily="34" charset="0"/>
              </a:rPr>
              <a:t>Required components.........</a:t>
            </a:r>
            <a:endParaRPr lang="en-IN" b="1" dirty="0">
              <a:latin typeface="Verdana" pitchFamily="34" charset="0"/>
              <a:ea typeface="Verdana" pitchFamily="34" charset="0"/>
            </a:endParaRPr>
          </a:p>
          <a:p>
            <a:pPr marL="0" indent="0">
              <a:buNone/>
            </a:pPr>
            <a:r>
              <a:rPr lang="en-IN" altLang="en-US" b="1" dirty="0">
                <a:latin typeface="Verdana" pitchFamily="34" charset="0"/>
                <a:ea typeface="Verdana" pitchFamily="34" charset="0"/>
              </a:rPr>
              <a:t>✓</a:t>
            </a:r>
            <a:r>
              <a:rPr lang="en-US" altLang="en-US" b="1" dirty="0">
                <a:latin typeface="Verdana" pitchFamily="34" charset="0"/>
                <a:ea typeface="Verdana" pitchFamily="34" charset="0"/>
              </a:rPr>
              <a:t>Design of project.................</a:t>
            </a:r>
            <a:endParaRPr lang="en-IN" b="1" dirty="0">
              <a:latin typeface="Verdana" pitchFamily="34" charset="0"/>
              <a:ea typeface="Verdana" pitchFamily="34" charset="0"/>
            </a:endParaRPr>
          </a:p>
          <a:p>
            <a:pPr marL="0" indent="0">
              <a:buNone/>
            </a:pPr>
            <a:r>
              <a:rPr lang="en-IN" altLang="en-US" b="1" dirty="0">
                <a:latin typeface="Verdana" pitchFamily="34" charset="0"/>
                <a:ea typeface="Verdana" pitchFamily="34" charset="0"/>
              </a:rPr>
              <a:t>✓</a:t>
            </a:r>
            <a:r>
              <a:rPr lang="en-US" altLang="en-US" b="1" dirty="0">
                <a:latin typeface="Verdana" pitchFamily="34" charset="0"/>
                <a:ea typeface="Verdana" pitchFamily="34" charset="0"/>
              </a:rPr>
              <a:t>Result...................................</a:t>
            </a:r>
            <a:endParaRPr lang="en-IN" b="1" dirty="0">
              <a:latin typeface="Verdana" pitchFamily="34" charset="0"/>
              <a:ea typeface="Verdana" pitchFamily="34" charset="0"/>
            </a:endParaRPr>
          </a:p>
          <a:p>
            <a:pPr marL="0" indent="0">
              <a:buNone/>
            </a:pPr>
            <a:r>
              <a:rPr lang="en-IN" altLang="en-US" b="1" dirty="0">
                <a:latin typeface="Verdana" pitchFamily="34" charset="0"/>
                <a:ea typeface="Verdana" pitchFamily="34" charset="0"/>
              </a:rPr>
              <a:t>✓</a:t>
            </a:r>
            <a:r>
              <a:rPr lang="en-US" altLang="en-US" b="1" dirty="0">
                <a:latin typeface="Verdana" pitchFamily="34" charset="0"/>
                <a:ea typeface="Verdana" pitchFamily="34" charset="0"/>
              </a:rPr>
              <a:t>Conclusion...........................</a:t>
            </a:r>
            <a:endParaRPr lang="en-IN" b="1" dirty="0">
              <a:latin typeface="Verdana" pitchFamily="34" charset="0"/>
              <a:ea typeface="Verdana" pitchFamily="34" charset="0"/>
            </a:endParaRPr>
          </a:p>
          <a:p>
            <a:pPr marL="0" indent="0">
              <a:buNone/>
            </a:pPr>
            <a:r>
              <a:rPr lang="en-IN" altLang="en-US" b="1" dirty="0">
                <a:latin typeface="Verdana" pitchFamily="34" charset="0"/>
                <a:ea typeface="Verdana" pitchFamily="34" charset="0"/>
              </a:rPr>
              <a:t>✓</a:t>
            </a:r>
            <a:r>
              <a:rPr lang="en-US" altLang="en-US" b="1" dirty="0">
                <a:latin typeface="Verdana" pitchFamily="34" charset="0"/>
                <a:ea typeface="Verdana" pitchFamily="34" charset="0"/>
              </a:rPr>
              <a:t>Future reference..................</a:t>
            </a:r>
            <a:endParaRPr lang="en-IN" b="1" dirty="0">
              <a:latin typeface="Verdana" pitchFamily="34" charset="0"/>
              <a:ea typeface="Verdana" pitchFamily="34" charset="0"/>
            </a:endParaRPr>
          </a:p>
          <a:p>
            <a:pPr marL="0" indent="0">
              <a:buNone/>
            </a:pPr>
            <a:r>
              <a:rPr lang="en-IN" altLang="en-US" b="1" dirty="0">
                <a:latin typeface="Verdana" pitchFamily="34" charset="0"/>
                <a:ea typeface="Verdana" pitchFamily="34" charset="0"/>
              </a:rPr>
              <a:t>✓</a:t>
            </a:r>
            <a:r>
              <a:rPr lang="en-US" altLang="en-US" b="1" dirty="0">
                <a:latin typeface="Verdana" pitchFamily="34" charset="0"/>
                <a:ea typeface="Verdana" pitchFamily="34" charset="0"/>
              </a:rPr>
              <a:t>Member's roles in project....</a:t>
            </a:r>
            <a:endParaRPr lang="en-IN" b="1" dirty="0">
              <a:latin typeface="Verdana" pitchFamily="34" charset="0"/>
              <a:ea typeface="Verdana" pitchFamily="34" charset="0"/>
            </a:endParaRPr>
          </a:p>
          <a:p>
            <a:pPr marL="0" indent="0">
              <a:buNone/>
            </a:pPr>
            <a:r>
              <a:rPr lang="en-IN" altLang="en-US" b="1" dirty="0">
                <a:latin typeface="Verdana" pitchFamily="34" charset="0"/>
                <a:ea typeface="Verdana" pitchFamily="34" charset="0"/>
              </a:rPr>
              <a:t>✓</a:t>
            </a:r>
            <a:r>
              <a:rPr lang="en-US" altLang="en-US" b="1" dirty="0">
                <a:latin typeface="Verdana" pitchFamily="34" charset="0"/>
                <a:ea typeface="Verdana" pitchFamily="34" charset="0"/>
              </a:rPr>
              <a:t>Status of project..................</a:t>
            </a:r>
            <a:endParaRPr lang="en-IN" b="1" dirty="0">
              <a:latin typeface="Verdana" pitchFamily="34" charset="0"/>
              <a:ea typeface="Verdana" pitchFamily="34" charset="0"/>
            </a:endParaRPr>
          </a:p>
          <a:p>
            <a:pPr marL="0" indent="0">
              <a:buNone/>
            </a:pPr>
            <a:r>
              <a:rPr lang="en-IN" altLang="en-US" b="1" dirty="0">
                <a:latin typeface="Verdana" pitchFamily="34" charset="0"/>
                <a:ea typeface="Verdana" pitchFamily="34" charset="0"/>
              </a:rPr>
              <a:t>✓</a:t>
            </a:r>
            <a:r>
              <a:rPr lang="en-US" altLang="en-US" b="1" dirty="0">
                <a:latin typeface="Verdana" pitchFamily="34" charset="0"/>
                <a:ea typeface="Verdana" pitchFamily="34" charset="0"/>
              </a:rPr>
              <a:t>Reference to project............</a:t>
            </a:r>
            <a:endParaRPr lang="en-IN" b="1" dirty="0">
              <a:latin typeface="Verdana" pitchFamily="34" charset="0"/>
              <a:ea typeface="Verdana" pitchFamily="34" charset="0"/>
            </a:endParaRP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1048614" name="Footer Placeholder 10486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616" name="Title 1048602"/>
          <p:cNvSpPr>
            <a:spLocks noGrp="1"/>
          </p:cNvSpPr>
          <p:nvPr>
            <p:ph type="title"/>
          </p:nvPr>
        </p:nvSpPr>
        <p:spPr>
          <a:xfrm>
            <a:off x="439947" y="603697"/>
            <a:ext cx="8229600" cy="869005"/>
          </a:xfrm>
          <a:solidFill>
            <a:srgbClr val="FFE5E5"/>
          </a:solidFill>
        </p:spPr>
        <p:txBody>
          <a:bodyPr/>
          <a:lstStyle/>
          <a:p>
            <a:pPr algn="ctr"/>
            <a:r>
              <a:rPr lang="en-US" sz="4000" b="1" dirty="0">
                <a:solidFill>
                  <a:srgbClr val="330066"/>
                </a:solidFill>
                <a:latin typeface="Verdana" pitchFamily="34" charset="0"/>
                <a:ea typeface="Verdana" pitchFamily="34" charset="0"/>
              </a:rPr>
              <a:t>Content table</a:t>
            </a:r>
            <a:endParaRPr lang="en-IN" sz="4000" b="1" dirty="0">
              <a:solidFill>
                <a:srgbClr val="330066"/>
              </a:solidFill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Content Placeholder 10486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4000"/>
          </a:p>
          <a:p>
            <a:pPr marL="0" indent="0">
              <a:buNone/>
            </a:pPr>
            <a:endParaRPr lang="en-IN" sz="4000"/>
          </a:p>
          <a:p>
            <a:pPr marL="0" indent="0">
              <a:buNone/>
            </a:pPr>
            <a:endParaRPr lang="en-IN" sz="4000"/>
          </a:p>
        </p:txBody>
      </p:sp>
      <p:sp>
        <p:nvSpPr>
          <p:cNvPr id="1048703" name="Footer Placeholder 10486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705" name="Title 1048647"/>
          <p:cNvSpPr>
            <a:spLocks noGrp="1"/>
          </p:cNvSpPr>
          <p:nvPr>
            <p:ph type="title"/>
          </p:nvPr>
        </p:nvSpPr>
        <p:spPr>
          <a:xfrm>
            <a:off x="600552" y="695757"/>
            <a:ext cx="8229600" cy="1058024"/>
          </a:xfrm>
          <a:prstGeom prst="rect">
            <a:avLst/>
          </a:prstGeom>
          <a:solidFill>
            <a:srgbClr val="FFE5E5"/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330066"/>
                </a:solidFill>
                <a:latin typeface="Verdana" pitchFamily="34" charset="0"/>
                <a:ea typeface="Verdana" pitchFamily="34" charset="0"/>
              </a:rPr>
              <a:t>Status of project</a:t>
            </a:r>
            <a:endParaRPr lang="en-IN" dirty="0">
              <a:latin typeface="Verdana" pitchFamily="34" charset="0"/>
              <a:ea typeface="Verdana" pitchFamily="34" charset="0"/>
            </a:endParaRPr>
          </a:p>
        </p:txBody>
      </p:sp>
      <p:graphicFrame>
        <p:nvGraphicFramePr>
          <p:cNvPr id="4194305" name="Table 4194304"/>
          <p:cNvGraphicFramePr>
            <a:graphicFrameLocks/>
          </p:cNvGraphicFramePr>
          <p:nvPr/>
        </p:nvGraphicFramePr>
        <p:xfrm>
          <a:off x="1345474" y="2291986"/>
          <a:ext cx="6684970" cy="2841588"/>
        </p:xfrm>
        <a:graphic>
          <a:graphicData uri="http://schemas.openxmlformats.org/drawingml/2006/table">
            <a:tbl>
              <a:tblPr firstRow="1" bandRow="1">
                <a:tableStyleId>{5C22544A-7EE6-4342-B048-85BDC9FD1C3B}</a:tableStyleId>
              </a:tblPr>
              <a:tblGrid>
                <a:gridCol w="3342485"/>
                <a:gridCol w="3342485"/>
              </a:tblGrid>
              <a:tr h="947196">
                <a:tc>
                  <a:txBody>
                    <a:bodyPr/>
                    <a:lstStyle/>
                    <a:p>
                      <a:r>
                        <a:rPr lang="en-US" altLang="en-US" sz="4000" dirty="0">
                          <a:latin typeface="Verdana" pitchFamily="34" charset="0"/>
                          <a:ea typeface="Verdana" pitchFamily="34" charset="0"/>
                        </a:rPr>
                        <a:t>Analysis</a:t>
                      </a:r>
                      <a:endParaRPr lang="en-IN" altLang="en-US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4000" dirty="0">
                          <a:latin typeface="Verdana" pitchFamily="34" charset="0"/>
                          <a:ea typeface="Verdana" pitchFamily="34" charset="0"/>
                        </a:rPr>
                        <a:t>100%</a:t>
                      </a:r>
                      <a:endParaRPr lang="en-IN" altLang="en-US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</a:tr>
              <a:tr h="947196">
                <a:tc>
                  <a:txBody>
                    <a:bodyPr/>
                    <a:lstStyle/>
                    <a:p>
                      <a:r>
                        <a:rPr lang="en-US" altLang="en-US" sz="4000" dirty="0">
                          <a:latin typeface="Verdana" pitchFamily="34" charset="0"/>
                          <a:ea typeface="Verdana" pitchFamily="34" charset="0"/>
                        </a:rPr>
                        <a:t>Design</a:t>
                      </a:r>
                      <a:endParaRPr lang="en-IN" altLang="en-US" sz="4000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4000" dirty="0">
                          <a:latin typeface="Verdana" pitchFamily="34" charset="0"/>
                          <a:ea typeface="Verdana" pitchFamily="34" charset="0"/>
                        </a:rPr>
                        <a:t>100%</a:t>
                      </a:r>
                      <a:endParaRPr lang="en-IN" altLang="en-US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</a:tr>
              <a:tr h="947196">
                <a:tc>
                  <a:txBody>
                    <a:bodyPr/>
                    <a:lstStyle/>
                    <a:p>
                      <a:r>
                        <a:rPr lang="en-US" altLang="en-US" sz="4000" dirty="0">
                          <a:latin typeface="Verdana" pitchFamily="34" charset="0"/>
                          <a:ea typeface="Verdana" pitchFamily="34" charset="0"/>
                        </a:rPr>
                        <a:t>Coding</a:t>
                      </a:r>
                      <a:endParaRPr lang="en-IN" altLang="en-US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en-US" sz="4000" dirty="0">
                          <a:latin typeface="Verdana" pitchFamily="34" charset="0"/>
                          <a:ea typeface="Verdana" pitchFamily="34" charset="0"/>
                        </a:rPr>
                        <a:t>100%</a:t>
                      </a:r>
                      <a:endParaRPr lang="en-IN" altLang="en-US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altLang="zh-CN" dirty="0" smtClean="0"/>
              <a:t>17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Content Placeholder 104865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281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8000"/>
                </a:solidFill>
                <a:latin typeface="Verdana" pitchFamily="34" charset="0"/>
                <a:ea typeface="Verdana" pitchFamily="34" charset="0"/>
              </a:rPr>
              <a:t>THE C PROGRAMMING LANGUAGE </a:t>
            </a:r>
          </a:p>
          <a:p>
            <a:pPr marL="0" indent="0" algn="l">
              <a:buNone/>
            </a:pPr>
            <a:endParaRPr lang="en-IN" dirty="0">
              <a:latin typeface="Verdana" pitchFamily="34" charset="0"/>
              <a:ea typeface="Verdana" pitchFamily="34" charset="0"/>
            </a:endParaRPr>
          </a:p>
          <a:p>
            <a:pPr marL="0" indent="0" algn="l">
              <a:buNone/>
            </a:pPr>
            <a:r>
              <a:rPr lang="en-US" dirty="0">
                <a:latin typeface="Verdana" pitchFamily="34" charset="0"/>
                <a:ea typeface="Verdana" pitchFamily="34" charset="0"/>
              </a:rPr>
              <a:t>*Neil Matthew and Richard Stones, </a:t>
            </a:r>
            <a:endParaRPr lang="en-US" dirty="0" smtClean="0">
              <a:latin typeface="Verdana" pitchFamily="34" charset="0"/>
              <a:ea typeface="Verdana" pitchFamily="34" charset="0"/>
            </a:endParaRPr>
          </a:p>
          <a:p>
            <a:pPr marL="0" indent="0" algn="l">
              <a:buNone/>
            </a:pPr>
            <a:r>
              <a:rPr lang="en-US" b="1" dirty="0" smtClean="0">
                <a:latin typeface="Verdana" pitchFamily="34" charset="0"/>
                <a:ea typeface="Verdana" pitchFamily="34" charset="0"/>
              </a:rPr>
              <a:t>  Beginning </a:t>
            </a:r>
            <a:r>
              <a:rPr lang="en-US" b="1" dirty="0">
                <a:latin typeface="Verdana" pitchFamily="34" charset="0"/>
                <a:ea typeface="Verdana" pitchFamily="34" charset="0"/>
              </a:rPr>
              <a:t>Linux</a:t>
            </a:r>
            <a:endParaRPr lang="en-IN" b="1" dirty="0">
              <a:latin typeface="Verdana" pitchFamily="34" charset="0"/>
              <a:ea typeface="Verdana" pitchFamily="34" charset="0"/>
            </a:endParaRPr>
          </a:p>
          <a:p>
            <a:pPr marL="0" indent="0" algn="l">
              <a:buNone/>
            </a:pPr>
            <a:r>
              <a:rPr lang="en-IN" b="1" dirty="0">
                <a:latin typeface="Verdana" pitchFamily="34" charset="0"/>
                <a:ea typeface="Verdana" pitchFamily="34" charset="0"/>
              </a:rPr>
              <a:t>Programming,</a:t>
            </a:r>
            <a:r>
              <a:rPr lang="en-IN" dirty="0">
                <a:latin typeface="Verdana" pitchFamily="34" charset="0"/>
                <a:ea typeface="Verdana" pitchFamily="34" charset="0"/>
              </a:rPr>
              <a:t> Wiley </a:t>
            </a:r>
            <a:r>
              <a:rPr lang="en-IN" dirty="0" err="1">
                <a:latin typeface="Verdana" pitchFamily="34" charset="0"/>
                <a:ea typeface="Verdana" pitchFamily="34" charset="0"/>
              </a:rPr>
              <a:t>Dreamtech</a:t>
            </a:r>
            <a:r>
              <a:rPr lang="en-IN" dirty="0">
                <a:latin typeface="Verdana" pitchFamily="34" charset="0"/>
                <a:ea typeface="Verdana" pitchFamily="34" charset="0"/>
              </a:rPr>
              <a:t>, Fourth Edition, 2008.</a:t>
            </a:r>
          </a:p>
          <a:p>
            <a:pPr marL="0" indent="0" algn="l">
              <a:buNone/>
            </a:pPr>
            <a:r>
              <a:rPr lang="en-IN" altLang="en-US" dirty="0">
                <a:latin typeface="Verdana" pitchFamily="34" charset="0"/>
                <a:ea typeface="Verdana" pitchFamily="34" charset="0"/>
              </a:rPr>
              <a:t>✓</a:t>
            </a:r>
            <a:r>
              <a:rPr lang="en-US" altLang="en-US" dirty="0">
                <a:latin typeface="Verdana" pitchFamily="34" charset="0"/>
                <a:ea typeface="Verdana" pitchFamily="34" charset="0"/>
              </a:rPr>
              <a:t>Software downloaded Website is</a:t>
            </a:r>
            <a:endParaRPr lang="en-IN" dirty="0">
              <a:latin typeface="Verdana" pitchFamily="34" charset="0"/>
              <a:ea typeface="Verdana" pitchFamily="34" charset="0"/>
            </a:endParaRPr>
          </a:p>
          <a:p>
            <a:pPr marL="0" indent="0" algn="l">
              <a:buNone/>
            </a:pPr>
            <a:r>
              <a:rPr lang="en-US" altLang="en-US" dirty="0">
                <a:latin typeface="Verdana" pitchFamily="34" charset="0"/>
                <a:ea typeface="Verdana" pitchFamily="34" charset="0"/>
              </a:rPr>
              <a:t>    </a:t>
            </a:r>
            <a:r>
              <a:rPr lang="en-US" altLang="en-US" b="1" dirty="0">
                <a:latin typeface="Verdana" pitchFamily="34" charset="0"/>
                <a:ea typeface="Verdana" pitchFamily="34" charset="0"/>
              </a:rPr>
              <a:t>https://www.ubuntu.com/#download. </a:t>
            </a:r>
            <a:endParaRPr lang="en-IN" b="1" dirty="0">
              <a:latin typeface="Verdana" pitchFamily="34" charset="0"/>
              <a:ea typeface="Verdana" pitchFamily="34" charset="0"/>
            </a:endParaRPr>
          </a:p>
          <a:p>
            <a:pPr marL="0" indent="0" algn="r">
              <a:buNone/>
            </a:pPr>
            <a:r>
              <a:rPr lang="en-US" altLang="en-US" b="1" dirty="0" smtClean="0">
                <a:latin typeface="Verdana" pitchFamily="34" charset="0"/>
                <a:ea typeface="Verdana" pitchFamily="34" charset="0"/>
              </a:rPr>
              <a:t>Drafted on: [02/10/2018</a:t>
            </a:r>
            <a:r>
              <a:rPr lang="en-US" altLang="en-US" b="1" dirty="0">
                <a:latin typeface="Verdana" pitchFamily="34" charset="0"/>
                <a:ea typeface="Verdana" pitchFamily="34" charset="0"/>
              </a:rPr>
              <a:t>]</a:t>
            </a:r>
            <a:endParaRPr lang="en-IN" b="1" dirty="0">
              <a:latin typeface="Verdana" pitchFamily="34" charset="0"/>
              <a:ea typeface="Verdana" pitchFamily="34" charset="0"/>
            </a:endParaRPr>
          </a:p>
          <a:p>
            <a:pPr marL="0" indent="0" algn="l">
              <a:buNone/>
            </a:pPr>
            <a:endParaRPr lang="en-IN" dirty="0"/>
          </a:p>
          <a:p>
            <a:pPr marL="0" indent="0" algn="l">
              <a:buNone/>
            </a:pPr>
            <a:endParaRPr lang="en-IN" dirty="0"/>
          </a:p>
          <a:p>
            <a:pPr marL="0" indent="0" algn="l">
              <a:buNone/>
            </a:pPr>
            <a:endParaRPr lang="en-IN" dirty="0"/>
          </a:p>
          <a:p>
            <a:pPr marL="0" indent="0" algn="l">
              <a:buNone/>
            </a:pPr>
            <a:endParaRPr lang="en-IN" dirty="0"/>
          </a:p>
          <a:p>
            <a:pPr marL="0" indent="0" algn="l">
              <a:buNone/>
            </a:pPr>
            <a:endParaRPr lang="en-IN" dirty="0"/>
          </a:p>
        </p:txBody>
      </p:sp>
      <p:sp>
        <p:nvSpPr>
          <p:cNvPr id="1048707" name="Footer Placeholder 10486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708" name="Slide Number Placeholder 10486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altLang="zh-CN" dirty="0" smtClean="0"/>
              <a:t>18</a:t>
            </a:r>
            <a:endParaRPr lang="zh-CN" altLang="en-US" dirty="0"/>
          </a:p>
        </p:txBody>
      </p:sp>
      <p:sp>
        <p:nvSpPr>
          <p:cNvPr id="1048709" name="Title 1048651"/>
          <p:cNvSpPr>
            <a:spLocks noGrp="1"/>
          </p:cNvSpPr>
          <p:nvPr>
            <p:ph type="title"/>
          </p:nvPr>
        </p:nvSpPr>
        <p:spPr>
          <a:xfrm>
            <a:off x="465827" y="608657"/>
            <a:ext cx="8229600" cy="870101"/>
          </a:xfrm>
          <a:solidFill>
            <a:srgbClr val="FFE5E5"/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330066"/>
                </a:solidFill>
                <a:latin typeface="Verdana" pitchFamily="34" charset="0"/>
                <a:ea typeface="Verdana" pitchFamily="34" charset="0"/>
              </a:rPr>
              <a:t>Reference to project</a:t>
            </a:r>
            <a:endParaRPr lang="en-IN" dirty="0">
              <a:solidFill>
                <a:srgbClr val="330066"/>
              </a:solidFill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2097153" name="Picture 209715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85803" y="1794295"/>
            <a:ext cx="1319841" cy="1820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416" y="1481138"/>
            <a:ext cx="6113167" cy="452596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altLang="zh-CN" dirty="0" smtClean="0"/>
              <a:t>19</a:t>
            </a:r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05442"/>
            <a:ext cx="7910423" cy="65560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dirty="0" smtClean="0">
                <a:latin typeface="Verdana" pitchFamily="34" charset="0"/>
                <a:ea typeface="Verdana" pitchFamily="34" charset="0"/>
              </a:rPr>
              <a:t>Output For Registration</a:t>
            </a:r>
            <a:endParaRPr lang="en-US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2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8188" y="1285337"/>
            <a:ext cx="4011284" cy="4649638"/>
          </a:xfrm>
        </p:spPr>
      </p:pic>
      <p:pic>
        <p:nvPicPr>
          <p:cNvPr id="10" name="Content Placeholder 9" descr="3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0626" y="1319841"/>
            <a:ext cx="4114800" cy="4606506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altLang="zh-CN" dirty="0" smtClean="0"/>
              <a:t>20</a:t>
            </a:r>
            <a:endParaRPr lang="zh-CN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5825" y="283264"/>
            <a:ext cx="8229600" cy="70014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</a:rPr>
              <a:t>Output For Participation</a:t>
            </a:r>
            <a:endParaRPr lang="en-US" dirty="0">
              <a:solidFill>
                <a:srgbClr val="002060"/>
              </a:solidFill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491" y="1302589"/>
            <a:ext cx="6297283" cy="4822165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altLang="zh-CN" dirty="0" smtClean="0"/>
              <a:t>21</a:t>
            </a:r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latin typeface="Verdana" pitchFamily="34" charset="0"/>
                <a:ea typeface="Verdana" pitchFamily="34" charset="0"/>
              </a:rPr>
              <a:t>Output For Display Records</a:t>
            </a:r>
            <a:endParaRPr lang="en-US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Footer Placeholder 104870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711" name="Slide Number Placeholder 10487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altLang="zh-CN" dirty="0" smtClean="0"/>
              <a:t>22</a:t>
            </a:r>
            <a:endParaRPr lang="zh-CN" altLang="en-US" dirty="0"/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97573" y="198408"/>
            <a:ext cx="8486062" cy="5218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Content Placeholder 1048604"/>
          <p:cNvSpPr>
            <a:spLocks noGrp="1"/>
          </p:cNvSpPr>
          <p:nvPr>
            <p:ph idx="1"/>
          </p:nvPr>
        </p:nvSpPr>
        <p:spPr>
          <a:xfrm>
            <a:off x="457200" y="1239740"/>
            <a:ext cx="8229600" cy="4767551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b="1" i="1" dirty="0">
                <a:solidFill>
                  <a:srgbClr val="9933FF"/>
                </a:solidFill>
                <a:latin typeface="Verdana" pitchFamily="34" charset="0"/>
                <a:ea typeface="Verdana" pitchFamily="34" charset="0"/>
              </a:rPr>
              <a:t>Main objective</a:t>
            </a:r>
            <a:r>
              <a:rPr lang="en-US" b="1" i="0" u="none" dirty="0" smtClean="0">
                <a:solidFill>
                  <a:srgbClr val="9933FF"/>
                </a:solidFill>
                <a:latin typeface="Verdana" pitchFamily="34" charset="0"/>
                <a:ea typeface="Verdana" pitchFamily="34" charset="0"/>
              </a:rPr>
              <a:t>:</a:t>
            </a:r>
            <a:endParaRPr lang="en-IN" b="1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IN" altLang="en-US" b="1" dirty="0">
                <a:latin typeface="Verdana" pitchFamily="34" charset="0"/>
                <a:ea typeface="Verdana" pitchFamily="34" charset="0"/>
              </a:rPr>
              <a:t>•</a:t>
            </a:r>
            <a:r>
              <a:rPr lang="en-US" altLang="en-US" dirty="0">
                <a:latin typeface="Verdana" pitchFamily="34" charset="0"/>
                <a:ea typeface="Verdana" pitchFamily="34" charset="0"/>
              </a:rPr>
              <a:t>T</a:t>
            </a:r>
            <a:r>
              <a:rPr lang="en-IN" dirty="0">
                <a:latin typeface="Verdana" pitchFamily="34" charset="0"/>
                <a:ea typeface="Verdana" pitchFamily="34" charset="0"/>
              </a:rPr>
              <a:t>o efficiently evaluate the candidate thoroughly </a:t>
            </a:r>
            <a:r>
              <a:rPr lang="en-IN" dirty="0" smtClean="0">
                <a:latin typeface="Verdana" pitchFamily="34" charset="0"/>
                <a:ea typeface="Verdana" pitchFamily="34" charset="0"/>
              </a:rPr>
              <a:t>   through </a:t>
            </a:r>
            <a:r>
              <a:rPr lang="en-IN" dirty="0">
                <a:latin typeface="Verdana" pitchFamily="34" charset="0"/>
                <a:ea typeface="Verdana" pitchFamily="34" charset="0"/>
              </a:rPr>
              <a:t>a fully automated system that not only saves lot of time but also gives fast results.</a:t>
            </a:r>
          </a:p>
          <a:p>
            <a:pPr marL="109728" indent="0">
              <a:buNone/>
            </a:pPr>
            <a:r>
              <a:rPr lang="en-IN" altLang="en-US" b="1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•</a:t>
            </a:r>
            <a:r>
              <a:rPr lang="en-US" altLang="en-US" b="0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By using the concepts of </a:t>
            </a:r>
            <a:r>
              <a:rPr lang="en-US" altLang="en-US" b="0" dirty="0" err="1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Functions,Files,Structures,File</a:t>
            </a:r>
            <a:r>
              <a:rPr lang="en-US" altLang="en-US" b="0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 Handlings...this will be done..</a:t>
            </a:r>
            <a:endParaRPr lang="en-IN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IN" altLang="en-US" b="0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•</a:t>
            </a:r>
            <a:r>
              <a:rPr lang="en-US" altLang="en-US" b="0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This results in getting the </a:t>
            </a:r>
            <a:endParaRPr lang="en-IN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US" altLang="en-US" b="1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-</a:t>
            </a:r>
            <a:r>
              <a:rPr lang="en-US" altLang="en-US" b="0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Easy results</a:t>
            </a:r>
            <a:endParaRPr lang="en-IN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US" dirty="0">
                <a:latin typeface="Verdana" pitchFamily="34" charset="0"/>
                <a:ea typeface="Verdana" pitchFamily="34" charset="0"/>
              </a:rPr>
              <a:t>-No use of pen and paper</a:t>
            </a:r>
            <a:endParaRPr lang="en-IN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US" b="1" dirty="0">
                <a:latin typeface="Verdana" pitchFamily="34" charset="0"/>
                <a:ea typeface="Verdana" pitchFamily="34" charset="0"/>
              </a:rPr>
              <a:t>-</a:t>
            </a:r>
            <a:r>
              <a:rPr lang="en-US" b="0" dirty="0">
                <a:latin typeface="Verdana" pitchFamily="34" charset="0"/>
                <a:ea typeface="Verdana" pitchFamily="34" charset="0"/>
              </a:rPr>
              <a:t>Fully automated system</a:t>
            </a:r>
            <a:endParaRPr lang="en-IN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048606" name="Footer Placeholder 104860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608" name="Title 1048607"/>
          <p:cNvSpPr>
            <a:spLocks noGrp="1"/>
          </p:cNvSpPr>
          <p:nvPr>
            <p:ph type="title"/>
          </p:nvPr>
        </p:nvSpPr>
        <p:spPr>
          <a:xfrm>
            <a:off x="457199" y="180759"/>
            <a:ext cx="8229600" cy="899915"/>
          </a:xfrm>
          <a:solidFill>
            <a:srgbClr val="FFE5E5"/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330066"/>
                </a:solidFill>
                <a:latin typeface="Verdana" pitchFamily="34" charset="0"/>
                <a:ea typeface="Verdana" pitchFamily="34" charset="0"/>
              </a:rPr>
              <a:t>ABSTRACT</a:t>
            </a:r>
            <a:endParaRPr lang="en-IN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Content Placeholder 104860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latin typeface="Verdana" pitchFamily="34" charset="0"/>
                <a:ea typeface="Verdana" pitchFamily="34" charset="0"/>
              </a:rPr>
              <a:t>In this project</a:t>
            </a:r>
            <a:r>
              <a:rPr lang="en-US" sz="3200" dirty="0" smtClean="0">
                <a:latin typeface="Verdana" pitchFamily="34" charset="0"/>
                <a:ea typeface="Verdana" pitchFamily="34" charset="0"/>
              </a:rPr>
              <a:t>, we </a:t>
            </a:r>
            <a:r>
              <a:rPr lang="en-US" sz="3200" dirty="0">
                <a:latin typeface="Verdana" pitchFamily="34" charset="0"/>
                <a:ea typeface="Verdana" pitchFamily="34" charset="0"/>
              </a:rPr>
              <a:t>store the questions, choices and correct answer into a file.</a:t>
            </a:r>
            <a:endParaRPr lang="en-IN" dirty="0">
              <a:latin typeface="Verdana" pitchFamily="34" charset="0"/>
              <a:ea typeface="Verdana" pitchFamily="34" charset="0"/>
            </a:endParaRPr>
          </a:p>
          <a:p>
            <a:r>
              <a:rPr lang="en-US" sz="3200" dirty="0">
                <a:latin typeface="Verdana" pitchFamily="34" charset="0"/>
                <a:ea typeface="Verdana" pitchFamily="34" charset="0"/>
              </a:rPr>
              <a:t>System asks the </a:t>
            </a:r>
            <a:r>
              <a:rPr lang="en-US" sz="3200" dirty="0" smtClean="0">
                <a:latin typeface="Verdana" pitchFamily="34" charset="0"/>
                <a:ea typeface="Verdana" pitchFamily="34" charset="0"/>
              </a:rPr>
              <a:t>user </a:t>
            </a:r>
            <a:r>
              <a:rPr lang="en-US" sz="3200" dirty="0">
                <a:latin typeface="Verdana" pitchFamily="34" charset="0"/>
                <a:ea typeface="Verdana" pitchFamily="34" charset="0"/>
              </a:rPr>
              <a:t>to </a:t>
            </a:r>
            <a:r>
              <a:rPr lang="en-US" sz="3200" dirty="0" smtClean="0">
                <a:latin typeface="Verdana" pitchFamily="34" charset="0"/>
                <a:ea typeface="Verdana" pitchFamily="34" charset="0"/>
              </a:rPr>
              <a:t>enter</a:t>
            </a:r>
            <a:r>
              <a:rPr lang="en-US" sz="3200" dirty="0" smtClean="0">
                <a:latin typeface="Verdana" pitchFamily="34" charset="0"/>
                <a:ea typeface="Verdana" pitchFamily="34" charset="0"/>
              </a:rPr>
              <a:t> </a:t>
            </a:r>
            <a:r>
              <a:rPr lang="en-US" sz="3200" dirty="0" smtClean="0">
                <a:latin typeface="Verdana" pitchFamily="34" charset="0"/>
                <a:ea typeface="Verdana" pitchFamily="34" charset="0"/>
              </a:rPr>
              <a:t>name </a:t>
            </a:r>
            <a:r>
              <a:rPr lang="en-US" sz="3200" dirty="0">
                <a:latin typeface="Verdana" pitchFamily="34" charset="0"/>
                <a:ea typeface="Verdana" pitchFamily="34" charset="0"/>
              </a:rPr>
              <a:t>and also asks </a:t>
            </a:r>
            <a:r>
              <a:rPr lang="en-US" sz="3200" dirty="0" smtClean="0">
                <a:latin typeface="Verdana" pitchFamily="34" charset="0"/>
                <a:ea typeface="Verdana" pitchFamily="34" charset="0"/>
              </a:rPr>
              <a:t>the user</a:t>
            </a:r>
            <a:r>
              <a:rPr lang="en-US" sz="3200" dirty="0" smtClean="0">
                <a:latin typeface="Verdana" pitchFamily="34" charset="0"/>
                <a:ea typeface="Verdana" pitchFamily="34" charset="0"/>
              </a:rPr>
              <a:t> </a:t>
            </a:r>
            <a:r>
              <a:rPr lang="en-US" sz="3200" dirty="0">
                <a:latin typeface="Verdana" pitchFamily="34" charset="0"/>
                <a:ea typeface="Verdana" pitchFamily="34" charset="0"/>
              </a:rPr>
              <a:t>whether </a:t>
            </a:r>
            <a:r>
              <a:rPr lang="en-US" sz="3200" dirty="0" smtClean="0">
                <a:latin typeface="Verdana" pitchFamily="34" charset="0"/>
                <a:ea typeface="Verdana" pitchFamily="34" charset="0"/>
              </a:rPr>
              <a:t>they </a:t>
            </a:r>
            <a:r>
              <a:rPr lang="en-US" sz="3200" dirty="0">
                <a:latin typeface="Verdana" pitchFamily="34" charset="0"/>
                <a:ea typeface="Verdana" pitchFamily="34" charset="0"/>
              </a:rPr>
              <a:t>want to participate in the quiz or not.</a:t>
            </a:r>
            <a:endParaRPr lang="en-IN" dirty="0">
              <a:latin typeface="Verdana" pitchFamily="34" charset="0"/>
              <a:ea typeface="Verdana" pitchFamily="34" charset="0"/>
            </a:endParaRPr>
          </a:p>
          <a:p>
            <a:r>
              <a:rPr lang="en-US" sz="3200" dirty="0">
                <a:latin typeface="Verdana" pitchFamily="34" charset="0"/>
                <a:ea typeface="Verdana" pitchFamily="34" charset="0"/>
              </a:rPr>
              <a:t>If </a:t>
            </a:r>
            <a:r>
              <a:rPr lang="en-US" sz="3200" dirty="0" smtClean="0">
                <a:latin typeface="Verdana" pitchFamily="34" charset="0"/>
                <a:ea typeface="Verdana" pitchFamily="34" charset="0"/>
              </a:rPr>
              <a:t>user</a:t>
            </a:r>
            <a:r>
              <a:rPr lang="en-US" sz="3200" dirty="0" smtClean="0">
                <a:latin typeface="Verdana" pitchFamily="34" charset="0"/>
                <a:ea typeface="Verdana" pitchFamily="34" charset="0"/>
              </a:rPr>
              <a:t> </a:t>
            </a:r>
            <a:r>
              <a:rPr lang="en-US" sz="3200" dirty="0" smtClean="0">
                <a:latin typeface="Verdana" pitchFamily="34" charset="0"/>
                <a:ea typeface="Verdana" pitchFamily="34" charset="0"/>
              </a:rPr>
              <a:t>want </a:t>
            </a:r>
            <a:r>
              <a:rPr lang="en-US" sz="3200" dirty="0">
                <a:latin typeface="Verdana" pitchFamily="34" charset="0"/>
                <a:ea typeface="Verdana" pitchFamily="34" charset="0"/>
              </a:rPr>
              <a:t>to participate it display the questions followed by choice and asks user to enter they choice..</a:t>
            </a:r>
            <a:endParaRPr lang="en-IN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5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altLang="zh-CN" dirty="0" smtClean="0"/>
              <a:t>1</a:t>
            </a:r>
            <a:endParaRPr lang="zh-CN" altLang="en-US" dirty="0"/>
          </a:p>
        </p:txBody>
      </p:sp>
      <p:sp>
        <p:nvSpPr>
          <p:cNvPr id="1048600" name="Title 1048601"/>
          <p:cNvSpPr>
            <a:spLocks noGrp="1"/>
          </p:cNvSpPr>
          <p:nvPr>
            <p:ph type="title"/>
          </p:nvPr>
        </p:nvSpPr>
        <p:spPr>
          <a:xfrm>
            <a:off x="457200" y="343930"/>
            <a:ext cx="8229600" cy="736745"/>
          </a:xfrm>
          <a:solidFill>
            <a:srgbClr val="FFE5E5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330066"/>
                </a:solidFill>
                <a:latin typeface="Verdana" pitchFamily="34" charset="0"/>
                <a:ea typeface="Verdana" pitchFamily="34" charset="0"/>
              </a:rPr>
              <a:t>Introduction</a:t>
            </a:r>
            <a:endParaRPr lang="en-IN" dirty="0">
              <a:solidFill>
                <a:srgbClr val="330066"/>
              </a:solidFill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Content Placeholder 1048604"/>
          <p:cNvSpPr>
            <a:spLocks noGrp="1"/>
          </p:cNvSpPr>
          <p:nvPr>
            <p:ph idx="1"/>
          </p:nvPr>
        </p:nvSpPr>
        <p:spPr>
          <a:xfrm>
            <a:off x="598170" y="1820174"/>
            <a:ext cx="7886700" cy="5037826"/>
          </a:xfrm>
        </p:spPr>
        <p:txBody>
          <a:bodyPr/>
          <a:lstStyle/>
          <a:p>
            <a:r>
              <a:rPr lang="en-US" sz="3200" dirty="0">
                <a:latin typeface="Verdana" pitchFamily="34" charset="0"/>
                <a:ea typeface="Verdana" pitchFamily="34" charset="0"/>
              </a:rPr>
              <a:t>I</a:t>
            </a:r>
            <a:r>
              <a:rPr lang="en-US" sz="3200" dirty="0" smtClean="0">
                <a:latin typeface="Verdana" pitchFamily="34" charset="0"/>
                <a:ea typeface="Verdana" pitchFamily="34" charset="0"/>
              </a:rPr>
              <a:t>f </a:t>
            </a:r>
            <a:r>
              <a:rPr lang="en-US" sz="3200" dirty="0">
                <a:latin typeface="Verdana" pitchFamily="34" charset="0"/>
                <a:ea typeface="Verdana" pitchFamily="34" charset="0"/>
              </a:rPr>
              <a:t>the </a:t>
            </a:r>
            <a:r>
              <a:rPr lang="en-US" sz="3200" u="sng" dirty="0">
                <a:latin typeface="Verdana" pitchFamily="34" charset="0"/>
                <a:ea typeface="Verdana" pitchFamily="34" charset="0"/>
              </a:rPr>
              <a:t>entered choice matches the correct answer..</a:t>
            </a:r>
            <a:r>
              <a:rPr lang="en-US" sz="3200" u="none" dirty="0">
                <a:latin typeface="Verdana" pitchFamily="34" charset="0"/>
                <a:ea typeface="Verdana" pitchFamily="34" charset="0"/>
              </a:rPr>
              <a:t>then score incremented by 10 or else it's displays </a:t>
            </a:r>
            <a:r>
              <a:rPr lang="en-US" sz="3170" u="sng" dirty="0">
                <a:latin typeface="Verdana" pitchFamily="34" charset="0"/>
                <a:ea typeface="Verdana" pitchFamily="34" charset="0"/>
              </a:rPr>
              <a:t>choice entered is wrong..</a:t>
            </a:r>
            <a:r>
              <a:rPr lang="en-US" sz="3170" u="none" dirty="0">
                <a:latin typeface="Verdana" pitchFamily="34" charset="0"/>
                <a:ea typeface="Verdana" pitchFamily="34" charset="0"/>
              </a:rPr>
              <a:t> and displays correct answer..</a:t>
            </a:r>
            <a:endParaRPr lang="en-IN" sz="3170" dirty="0">
              <a:latin typeface="Verdana" pitchFamily="34" charset="0"/>
              <a:ea typeface="Verdana" pitchFamily="34" charset="0"/>
            </a:endParaRPr>
          </a:p>
          <a:p>
            <a:r>
              <a:rPr lang="en-US" b="1" dirty="0">
                <a:latin typeface="Verdana" pitchFamily="34" charset="0"/>
                <a:ea typeface="Verdana" pitchFamily="34" charset="0"/>
              </a:rPr>
              <a:t>At the end</a:t>
            </a:r>
            <a:r>
              <a:rPr lang="en-US" b="1" dirty="0" smtClean="0">
                <a:latin typeface="Verdana" pitchFamily="34" charset="0"/>
                <a:ea typeface="Verdana" pitchFamily="34" charset="0"/>
              </a:rPr>
              <a:t>, Displays </a:t>
            </a:r>
            <a:r>
              <a:rPr lang="en-US" b="1" dirty="0" smtClean="0">
                <a:latin typeface="Verdana" pitchFamily="34" charset="0"/>
                <a:ea typeface="Verdana" pitchFamily="34" charset="0"/>
              </a:rPr>
              <a:t>the student</a:t>
            </a:r>
            <a:r>
              <a:rPr lang="en-US" b="1" dirty="0" smtClean="0">
                <a:latin typeface="Verdana" pitchFamily="34" charset="0"/>
                <a:ea typeface="Verdana" pitchFamily="34" charset="0"/>
              </a:rPr>
              <a:t> </a:t>
            </a:r>
            <a:r>
              <a:rPr lang="en-US" b="1" dirty="0">
                <a:latin typeface="Verdana" pitchFamily="34" charset="0"/>
                <a:ea typeface="Verdana" pitchFamily="34" charset="0"/>
              </a:rPr>
              <a:t>total score..</a:t>
            </a:r>
            <a:endParaRPr lang="en-IN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59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altLang="zh-CN" dirty="0" smtClean="0"/>
              <a:t>2</a:t>
            </a:r>
            <a:endParaRPr lang="zh-CN" altLang="en-US" dirty="0"/>
          </a:p>
        </p:txBody>
      </p:sp>
      <p:sp>
        <p:nvSpPr>
          <p:cNvPr id="1048592" name="Title 1048603"/>
          <p:cNvSpPr>
            <a:spLocks noGrp="1"/>
          </p:cNvSpPr>
          <p:nvPr>
            <p:ph type="title"/>
          </p:nvPr>
        </p:nvSpPr>
        <p:spPr>
          <a:xfrm>
            <a:off x="600892" y="655608"/>
            <a:ext cx="8229600" cy="897147"/>
          </a:xfrm>
          <a:solidFill>
            <a:srgbClr val="FFE5E5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330066"/>
                </a:solidFill>
                <a:latin typeface="Verdana" pitchFamily="34" charset="0"/>
                <a:ea typeface="Verdana" pitchFamily="34" charset="0"/>
              </a:rPr>
              <a:t>Introduction</a:t>
            </a:r>
            <a:endParaRPr lang="en-IN" dirty="0">
              <a:solidFill>
                <a:srgbClr val="330066"/>
              </a:solidFill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Content Placeholder 10486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3200" dirty="0">
                <a:latin typeface="Verdana" pitchFamily="34" charset="0"/>
                <a:ea typeface="Verdana" pitchFamily="34" charset="0"/>
              </a:rPr>
              <a:t>There are three modules:</a:t>
            </a:r>
            <a:endParaRPr lang="en-IN" dirty="0">
              <a:latin typeface="Verdana" pitchFamily="34" charset="0"/>
              <a:ea typeface="Verdana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Verdana" pitchFamily="34" charset="0"/>
                <a:ea typeface="Verdana" pitchFamily="34" charset="0"/>
              </a:rPr>
              <a:t>1.</a:t>
            </a:r>
            <a:r>
              <a:rPr lang="en-US" sz="32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  <a:t>Registration</a:t>
            </a:r>
            <a:endParaRPr lang="en-IN" dirty="0">
              <a:solidFill>
                <a:srgbClr val="0070C0"/>
              </a:solidFill>
              <a:latin typeface="Verdana" pitchFamily="34" charset="0"/>
              <a:ea typeface="Verdana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2.</a:t>
            </a:r>
            <a:r>
              <a:rPr lang="en-US" sz="32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  <a:t>Participate in QUIZ</a:t>
            </a:r>
            <a:endParaRPr lang="en-IN" dirty="0">
              <a:solidFill>
                <a:srgbClr val="0070C0"/>
              </a:solidFill>
              <a:latin typeface="Verdana" pitchFamily="34" charset="0"/>
              <a:ea typeface="Verdana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Verdana" pitchFamily="34" charset="0"/>
                <a:ea typeface="Verdana" pitchFamily="34" charset="0"/>
              </a:rPr>
              <a:t>3.</a:t>
            </a:r>
            <a:r>
              <a:rPr lang="en-US" sz="32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  <a:t>Display Records</a:t>
            </a:r>
            <a:endParaRPr lang="en-IN" dirty="0">
              <a:solidFill>
                <a:srgbClr val="0070C0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048594" name="Footer Placeholder 10486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595" name="Slide Number Placeholder 10486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altLang="zh-CN" dirty="0" smtClean="0"/>
              <a:t>3</a:t>
            </a:r>
            <a:endParaRPr lang="zh-CN" altLang="en-US" dirty="0"/>
          </a:p>
        </p:txBody>
      </p:sp>
      <p:sp>
        <p:nvSpPr>
          <p:cNvPr id="1048596" name="Title 1048614"/>
          <p:cNvSpPr>
            <a:spLocks noGrp="1"/>
          </p:cNvSpPr>
          <p:nvPr>
            <p:ph type="title"/>
          </p:nvPr>
        </p:nvSpPr>
        <p:spPr>
          <a:xfrm>
            <a:off x="457200" y="369578"/>
            <a:ext cx="8229600" cy="918435"/>
          </a:xfrm>
          <a:solidFill>
            <a:srgbClr val="FFE5E5"/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330066"/>
                </a:solidFill>
                <a:latin typeface="Verdana" pitchFamily="34" charset="0"/>
                <a:ea typeface="Verdana" pitchFamily="34" charset="0"/>
              </a:rPr>
              <a:t>Project Details</a:t>
            </a:r>
            <a:endParaRPr lang="en-IN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Content Placeholder 104860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altLang="en-US" dirty="0">
                <a:latin typeface="Verdana" pitchFamily="34" charset="0"/>
                <a:ea typeface="Verdana" pitchFamily="34" charset="0"/>
              </a:rPr>
              <a:t>•</a:t>
            </a:r>
            <a:r>
              <a:rPr lang="en-US" altLang="en-US" sz="3200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To register their (his/her) details to participate in the quiz.</a:t>
            </a:r>
            <a:endParaRPr lang="en-IN" dirty="0">
              <a:solidFill>
                <a:srgbClr val="36363D"/>
              </a:solidFill>
              <a:latin typeface="Verdana" pitchFamily="34" charset="0"/>
              <a:ea typeface="Verdana" pitchFamily="34" charset="0"/>
            </a:endParaRPr>
          </a:p>
          <a:p>
            <a:pPr marL="0" indent="0">
              <a:buNone/>
            </a:pPr>
            <a:r>
              <a:rPr lang="en-IN" altLang="en-US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•</a:t>
            </a:r>
            <a:r>
              <a:rPr lang="en-US" altLang="en-US" dirty="0">
                <a:solidFill>
                  <a:srgbClr val="9933FF"/>
                </a:solidFill>
                <a:latin typeface="Verdana" pitchFamily="34" charset="0"/>
                <a:ea typeface="Verdana" pitchFamily="34" charset="0"/>
              </a:rPr>
              <a:t>concepts</a:t>
            </a:r>
            <a:r>
              <a:rPr lang="en-US" altLang="en-US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 used in it is  looping statements, structures</a:t>
            </a:r>
            <a:endParaRPr lang="en-IN" dirty="0">
              <a:solidFill>
                <a:srgbClr val="36363D"/>
              </a:solidFill>
              <a:latin typeface="Verdana" pitchFamily="34" charset="0"/>
              <a:ea typeface="Verdana" pitchFamily="34" charset="0"/>
            </a:endParaRPr>
          </a:p>
          <a:p>
            <a:pPr marL="0" indent="0">
              <a:buNone/>
            </a:pPr>
            <a:r>
              <a:rPr lang="en-IN" altLang="en-US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•</a:t>
            </a:r>
            <a:r>
              <a:rPr lang="en-US" altLang="en-US" dirty="0">
                <a:solidFill>
                  <a:srgbClr val="9933FF"/>
                </a:solidFill>
                <a:latin typeface="Verdana" pitchFamily="34" charset="0"/>
                <a:ea typeface="Verdana" pitchFamily="34" charset="0"/>
              </a:rPr>
              <a:t>Details </a:t>
            </a:r>
            <a:r>
              <a:rPr lang="en-US" altLang="en-US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are</a:t>
            </a:r>
            <a:endParaRPr lang="en-IN" dirty="0">
              <a:solidFill>
                <a:srgbClr val="36363D"/>
              </a:solidFill>
              <a:latin typeface="Verdana" pitchFamily="34" charset="0"/>
              <a:ea typeface="Verdana" pitchFamily="34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--</a:t>
            </a:r>
            <a:r>
              <a:rPr lang="en-US" altLang="en-US" sz="2800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Participant </a:t>
            </a:r>
            <a:r>
              <a:rPr lang="en-US" altLang="en-US" sz="2800" dirty="0" smtClean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name.</a:t>
            </a:r>
            <a:endParaRPr lang="en-IN" sz="2800" dirty="0">
              <a:solidFill>
                <a:srgbClr val="36363D"/>
              </a:solidFill>
              <a:latin typeface="Verdana" pitchFamily="34" charset="0"/>
              <a:ea typeface="Verdana" pitchFamily="34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--</a:t>
            </a:r>
            <a:r>
              <a:rPr lang="en-US" altLang="en-US" sz="2800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Participant ID no.</a:t>
            </a:r>
            <a:endParaRPr lang="en-IN" sz="2800" dirty="0">
              <a:solidFill>
                <a:srgbClr val="36363D"/>
              </a:solidFill>
              <a:latin typeface="Verdana" pitchFamily="34" charset="0"/>
              <a:ea typeface="Verdana" pitchFamily="34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--</a:t>
            </a:r>
            <a:r>
              <a:rPr lang="en-US" altLang="en-US" sz="2800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Participant </a:t>
            </a:r>
            <a:r>
              <a:rPr lang="en-US" altLang="en-US" sz="2800" dirty="0" smtClean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password</a:t>
            </a:r>
            <a:r>
              <a:rPr lang="en-US" altLang="en-US" sz="2800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.</a:t>
            </a:r>
            <a:endParaRPr lang="en-IN" dirty="0">
              <a:solidFill>
                <a:srgbClr val="36363D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048602" name="Footer Placeholder 104860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603" name="Slide Number Placeholder 104860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altLang="zh-CN" dirty="0" smtClean="0"/>
              <a:t>4</a:t>
            </a:r>
            <a:endParaRPr lang="zh-CN" altLang="en-US" dirty="0"/>
          </a:p>
        </p:txBody>
      </p:sp>
      <p:sp>
        <p:nvSpPr>
          <p:cNvPr id="1048604" name="Title 104860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Verdana" pitchFamily="34" charset="0"/>
                <a:ea typeface="Verdana" pitchFamily="34" charset="0"/>
              </a:rPr>
              <a:t>Registration</a:t>
            </a:r>
            <a:endParaRPr lang="en-IN" dirty="0">
              <a:solidFill>
                <a:srgbClr val="00B0F0"/>
              </a:solidFill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104860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IN" altLang="en-US" sz="3200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•</a:t>
            </a:r>
            <a:r>
              <a:rPr lang="en-US" altLang="en-US" sz="3200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To take part to play the Quiz game.</a:t>
            </a:r>
            <a:endParaRPr lang="en-IN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IN" altLang="en-US" sz="3200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•</a:t>
            </a:r>
            <a:r>
              <a:rPr lang="en-US" altLang="en-US" sz="3200" dirty="0">
                <a:solidFill>
                  <a:srgbClr val="9933FF"/>
                </a:solidFill>
                <a:latin typeface="Verdana" pitchFamily="34" charset="0"/>
                <a:ea typeface="Verdana" pitchFamily="34" charset="0"/>
              </a:rPr>
              <a:t>Concepts </a:t>
            </a:r>
            <a:r>
              <a:rPr lang="en-US" altLang="en-US" sz="3200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used is Looping </a:t>
            </a:r>
            <a:r>
              <a:rPr lang="en-US" altLang="en-US" sz="3200" dirty="0" err="1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statements,Files</a:t>
            </a:r>
            <a:r>
              <a:rPr lang="en-US" altLang="en-US" sz="3200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, </a:t>
            </a:r>
            <a:r>
              <a:rPr lang="en-US" altLang="en-US" sz="3200" dirty="0" err="1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structures,File</a:t>
            </a:r>
            <a:r>
              <a:rPr lang="en-US" altLang="en-US" sz="3200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 handling...</a:t>
            </a:r>
            <a:endParaRPr lang="en-IN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IN" altLang="en-US" sz="3200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•</a:t>
            </a:r>
            <a:r>
              <a:rPr lang="en-US" altLang="en-US" sz="3200" dirty="0">
                <a:solidFill>
                  <a:srgbClr val="9933FF"/>
                </a:solidFill>
                <a:latin typeface="Verdana" pitchFamily="34" charset="0"/>
                <a:ea typeface="Verdana" pitchFamily="34" charset="0"/>
              </a:rPr>
              <a:t>Operations</a:t>
            </a:r>
            <a:endParaRPr lang="en-IN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US" altLang="en-US" sz="3200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--Registration</a:t>
            </a:r>
            <a:r>
              <a:rPr lang="en-US" altLang="en-US" sz="3200" dirty="0">
                <a:solidFill>
                  <a:srgbClr val="9933FF"/>
                </a:solidFill>
                <a:latin typeface="Verdana" pitchFamily="34" charset="0"/>
                <a:ea typeface="Verdana" pitchFamily="34" charset="0"/>
              </a:rPr>
              <a:t> </a:t>
            </a:r>
            <a:endParaRPr lang="en-IN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US" altLang="en-US" sz="3200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--</a:t>
            </a:r>
            <a:r>
              <a:rPr lang="en-US" altLang="en-US" sz="3200" dirty="0" err="1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GetQuetions</a:t>
            </a:r>
            <a:endParaRPr lang="en-IN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US" altLang="en-US" sz="3200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--</a:t>
            </a:r>
            <a:r>
              <a:rPr lang="en-US" altLang="en-US" sz="3200" dirty="0" err="1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StartExam</a:t>
            </a:r>
            <a:endParaRPr lang="en-IN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US" altLang="en-US" sz="3200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--</a:t>
            </a:r>
            <a:r>
              <a:rPr lang="en-US" altLang="en-US" sz="3200" dirty="0" err="1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WriteExam</a:t>
            </a:r>
            <a:endParaRPr lang="en-IN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048610" name="Footer Placeholder 104860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611" name="Slide Number Placeholder 10486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altLang="zh-CN" dirty="0" smtClean="0"/>
              <a:t>5</a:t>
            </a:r>
            <a:endParaRPr lang="zh-CN" altLang="en-US" dirty="0"/>
          </a:p>
        </p:txBody>
      </p:sp>
      <p:sp>
        <p:nvSpPr>
          <p:cNvPr id="1048612" name="Title 10486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Verdana" pitchFamily="34" charset="0"/>
                <a:ea typeface="Verdana" pitchFamily="34" charset="0"/>
              </a:rPr>
              <a:t>Participate in QUIZ</a:t>
            </a:r>
            <a:endParaRPr lang="en-IN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Content Placeholder 10486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altLang="en-US" sz="3200" dirty="0" smtClean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•</a:t>
            </a:r>
            <a:r>
              <a:rPr lang="en-US" altLang="en-US" sz="3200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To display stored records </a:t>
            </a:r>
            <a:r>
              <a:rPr lang="en-US" altLang="en-US" sz="3200" dirty="0" smtClean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of     participants</a:t>
            </a:r>
            <a:r>
              <a:rPr lang="en-US" altLang="en-US" sz="3200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.</a:t>
            </a:r>
            <a:endParaRPr lang="en-IN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IN" altLang="en-US" sz="3200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•</a:t>
            </a:r>
            <a:r>
              <a:rPr lang="en-US" altLang="en-US" sz="3200" dirty="0">
                <a:solidFill>
                  <a:srgbClr val="9933FF"/>
                </a:solidFill>
                <a:latin typeface="Verdana" pitchFamily="34" charset="0"/>
                <a:ea typeface="Verdana" pitchFamily="34" charset="0"/>
              </a:rPr>
              <a:t>concepts</a:t>
            </a:r>
            <a:r>
              <a:rPr lang="en-US" altLang="en-US" sz="3200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 are structures and files</a:t>
            </a:r>
            <a:endParaRPr lang="en-IN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IN" altLang="en-US" sz="3200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•</a:t>
            </a:r>
            <a:r>
              <a:rPr lang="en-US" altLang="en-US" sz="3200" dirty="0">
                <a:solidFill>
                  <a:srgbClr val="9933FF"/>
                </a:solidFill>
                <a:latin typeface="Verdana" pitchFamily="34" charset="0"/>
                <a:ea typeface="Verdana" pitchFamily="34" charset="0"/>
              </a:rPr>
              <a:t>Operations</a:t>
            </a:r>
            <a:r>
              <a:rPr lang="en-US" altLang="en-US" sz="3200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 are</a:t>
            </a:r>
            <a:endParaRPr lang="en-IN" dirty="0">
              <a:latin typeface="Verdana" pitchFamily="34" charset="0"/>
              <a:ea typeface="Verdana" pitchFamily="34" charset="0"/>
            </a:endParaRPr>
          </a:p>
          <a:p>
            <a:pPr marL="109728" indent="0">
              <a:buNone/>
            </a:pPr>
            <a:r>
              <a:rPr lang="en-US" altLang="en-US" sz="3200" dirty="0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--</a:t>
            </a:r>
            <a:r>
              <a:rPr lang="en-US" altLang="en-US" sz="3200" dirty="0" err="1">
                <a:solidFill>
                  <a:srgbClr val="36363D"/>
                </a:solidFill>
                <a:latin typeface="Verdana" pitchFamily="34" charset="0"/>
                <a:ea typeface="Verdana" pitchFamily="34" charset="0"/>
              </a:rPr>
              <a:t>WatchScore</a:t>
            </a:r>
            <a:endParaRPr lang="en-IN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048635" name="Footer Placeholder 10486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Dept.of Information Technology</a:t>
            </a:r>
            <a:endParaRPr lang="zh-CN" altLang="en-US"/>
          </a:p>
        </p:txBody>
      </p:sp>
      <p:sp>
        <p:nvSpPr>
          <p:cNvPr id="1048636" name="Slide Number Placeholder 10486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altLang="zh-CN" dirty="0" smtClean="0"/>
              <a:t>6</a:t>
            </a:r>
            <a:endParaRPr lang="zh-CN" altLang="en-US" dirty="0"/>
          </a:p>
        </p:txBody>
      </p:sp>
      <p:sp>
        <p:nvSpPr>
          <p:cNvPr id="1048637" name="Title 10486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Verdana" pitchFamily="34" charset="0"/>
                <a:ea typeface="Verdana" pitchFamily="34" charset="0"/>
              </a:rPr>
              <a:t>Display records</a:t>
            </a:r>
            <a:endParaRPr lang="en-IN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735</Words>
  <Application>Microsoft Office PowerPoint</Application>
  <PresentationFormat>On-screen Show (4:3)</PresentationFormat>
  <Paragraphs>204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Concourse</vt:lpstr>
      <vt:lpstr>     MINI PROJECT</vt:lpstr>
      <vt:lpstr>Content table</vt:lpstr>
      <vt:lpstr>ABSTRACT</vt:lpstr>
      <vt:lpstr>Introduction</vt:lpstr>
      <vt:lpstr>Introduction</vt:lpstr>
      <vt:lpstr>Project Details</vt:lpstr>
      <vt:lpstr>Registration</vt:lpstr>
      <vt:lpstr>Participate in QUIZ</vt:lpstr>
      <vt:lpstr>Display records</vt:lpstr>
      <vt:lpstr>Hardware and Software Requirements</vt:lpstr>
      <vt:lpstr>Slide 11</vt:lpstr>
      <vt:lpstr>Registration</vt:lpstr>
      <vt:lpstr>Participation</vt:lpstr>
      <vt:lpstr>Display records</vt:lpstr>
      <vt:lpstr>Simple description on design</vt:lpstr>
      <vt:lpstr>Result</vt:lpstr>
      <vt:lpstr>Conclusion</vt:lpstr>
      <vt:lpstr>FUTURE REFERENCE</vt:lpstr>
      <vt:lpstr>Slide 19</vt:lpstr>
      <vt:lpstr>Status of project</vt:lpstr>
      <vt:lpstr>Reference to project</vt:lpstr>
      <vt:lpstr>Output For Registration</vt:lpstr>
      <vt:lpstr>Output For Participation</vt:lpstr>
      <vt:lpstr>Output For Display Records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 K33a42</dc:creator>
  <cp:lastModifiedBy>chandana</cp:lastModifiedBy>
  <cp:revision>43</cp:revision>
  <dcterms:created xsi:type="dcterms:W3CDTF">2015-05-05T23:30:45Z</dcterms:created>
  <dcterms:modified xsi:type="dcterms:W3CDTF">2018-10-14T18:29:28Z</dcterms:modified>
</cp:coreProperties>
</file>