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using Convolutional Neural Network (CNN)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BY:KONDURU NARASIMHA</a:t>
            </a:r>
          </a:p>
          <a:p>
            <a:r>
              <a:rPr lang="en-US" sz="2400" dirty="0"/>
              <a:t>REGISTER NO:211521104075</a:t>
            </a:r>
          </a:p>
          <a:p>
            <a:r>
              <a:rPr lang="en-US" sz="2400" dirty="0"/>
              <a:t>DEPARTMENT:COMPUTER SCIENCE AND ENGINEERING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A700-5681-F271-4919-D98B7D3E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914400"/>
            <a:ext cx="9753600" cy="4062651"/>
          </a:xfrm>
        </p:spPr>
        <p:txBody>
          <a:bodyPr/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4.Fine-tuning and Regularization: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like learning rate scheduling and dropout are employed to fine-tune the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methods such as weight decay and early stopping prevent overfitting and improve generalization.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5.Model Evaluation: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evaluate the model using metrics like accuracy, precision, recall, and F1-score.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testing sets are crucial for assessing the model's performance and ensuring its effectiveness in real-world scenarios.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8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A2EDFA-59A4-12BC-EED8-7AFB8BE2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30409"/>
            <a:ext cx="4578480" cy="3797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1F215F-5F3F-2193-A107-003ED30EB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53663"/>
            <a:ext cx="4657724" cy="32759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2FF0-856A-49D9-6A7B-9D3D305E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10681335" cy="75819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1876D-A298-6944-A535-B41084D5BB2F}"/>
              </a:ext>
            </a:extLst>
          </p:cNvPr>
          <p:cNvSpPr txBox="1"/>
          <p:nvPr/>
        </p:nvSpPr>
        <p:spPr>
          <a:xfrm>
            <a:off x="838200" y="18288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tested on separate validation and testing sets to assess its generalization 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show promising performance across all metrics, indicating the model's effectiveness in detecting face masks.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B8815-EF99-C719-016D-C9B887986FA6}"/>
              </a:ext>
            </a:extLst>
          </p:cNvPr>
          <p:cNvSpPr txBox="1"/>
          <p:nvPr/>
        </p:nvSpPr>
        <p:spPr>
          <a:xfrm>
            <a:off x="755332" y="1676400"/>
            <a:ext cx="8464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successfully developed a Convolutional Neural Network (CNN)-based system for face mask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meticulous data preprocessing and model training, we achieved promising results in accurately identifying individuals wearing face masks.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60525" y="2955950"/>
            <a:ext cx="8650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using CNN</a:t>
            </a:r>
            <a:endParaRPr lang="en-IN" sz="4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49ABE-75DD-E3F4-8C02-C7283630DA14}"/>
              </a:ext>
            </a:extLst>
          </p:cNvPr>
          <p:cNvSpPr txBox="1"/>
          <p:nvPr/>
        </p:nvSpPr>
        <p:spPr>
          <a:xfrm>
            <a:off x="609600" y="2133600"/>
            <a:ext cx="7381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face masks in public spaces has become critical for ensuring public health and safety.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manual monitoring are inefficient and prone to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system for face mask detection is needed to enforce mask-wearing policies effectively.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 CNN-based system for automatic face mask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deep learning techniques, we seek to accurately identify whether individuals are wearing masks in images or video streams.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serve as a tool for authorities to monitor compliance with mask-wearing regulations in various settings.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9055C-7A8A-6BDC-E945-401CE02CA0AA}"/>
              </a:ext>
            </a:extLst>
          </p:cNvPr>
          <p:cNvSpPr txBox="1"/>
          <p:nvPr/>
        </p:nvSpPr>
        <p:spPr>
          <a:xfrm>
            <a:off x="838200" y="25908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authorities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agencies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owners (e.g., retail stores, restaurants)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transportation operators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69BF-F65F-D5AA-A2B8-D5FEFA81BDE8}"/>
              </a:ext>
            </a:extLst>
          </p:cNvPr>
          <p:cNvSpPr txBox="1"/>
          <p:nvPr/>
        </p:nvSpPr>
        <p:spPr>
          <a:xfrm>
            <a:off x="2886075" y="2242175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CNN architecture trained on a dataset of labeled images containing people with and without masks.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be capable of real-time detection and can be deployed in various scenarios, including CCTV surveillance, mobile applications, and public kiosks.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aims to provide a reliable and efficient method for enforcing mask-wearing policies and promoting public safety.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capabilities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in identifying mask-wearing behavior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for deployment in diverse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integration with existing surveillance systems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E7B7F-C02A-B5DF-C499-4D6BCFE5CCAF}"/>
              </a:ext>
            </a:extLst>
          </p:cNvPr>
          <p:cNvSpPr txBox="1"/>
          <p:nvPr/>
        </p:nvSpPr>
        <p:spPr>
          <a:xfrm>
            <a:off x="533400" y="1193478"/>
            <a:ext cx="103628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 Architecture: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are ideal for image classification due to their ability to capture spatial dependencies.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We've chosen a CNN architecture optimized for image classification tasks, ensuring efficient processing of input images.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 to training, our dataset undergoes preprocessing steps.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such as resizing, augmentation, and normalization are applied to ensure data quality and model robustness.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split into training, validation, and testing sets.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initiate the model parameters and select an optimization algorithm.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iterations and batch sizes are adjusted to optimize model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562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Face Mask Detection using Convolutional Neural Network (CNN)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PowerPoint Presentation</vt:lpstr>
      <vt:lpstr>PowerPoint Presentation</vt:lpstr>
      <vt:lpstr>RESULTS</vt:lpstr>
      <vt:lpstr>Evaluation: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Konduru Narasimha</cp:lastModifiedBy>
  <cp:revision>1</cp:revision>
  <dcterms:created xsi:type="dcterms:W3CDTF">2024-03-29T15:07:22Z</dcterms:created>
  <dcterms:modified xsi:type="dcterms:W3CDTF">2024-03-30T14:42:31Z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