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0CF65-6EC4-4B85-9003-B3EC81F5EB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C1B619-5F39-4B29-882A-89583D1B4D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0D45C3-97DC-45A9-AFFE-40969DA3C158}"/>
              </a:ext>
            </a:extLst>
          </p:cNvPr>
          <p:cNvSpPr>
            <a:spLocks noGrp="1"/>
          </p:cNvSpPr>
          <p:nvPr>
            <p:ph type="dt" sz="half" idx="10"/>
          </p:nvPr>
        </p:nvSpPr>
        <p:spPr/>
        <p:txBody>
          <a:bodyPr/>
          <a:lstStyle/>
          <a:p>
            <a:fld id="{158430C3-42F1-4216-AFE8-7ECE8254B805}" type="datetimeFigureOut">
              <a:rPr lang="en-IN" smtClean="0"/>
              <a:t>24-06-2019</a:t>
            </a:fld>
            <a:endParaRPr lang="en-IN"/>
          </a:p>
        </p:txBody>
      </p:sp>
      <p:sp>
        <p:nvSpPr>
          <p:cNvPr id="5" name="Footer Placeholder 4">
            <a:extLst>
              <a:ext uri="{FF2B5EF4-FFF2-40B4-BE49-F238E27FC236}">
                <a16:creationId xmlns:a16="http://schemas.microsoft.com/office/drawing/2014/main" id="{0109C56B-87C8-40AB-B14C-4F5C7293D7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9F4E9D-0B1E-4B76-858B-A11867E7FC90}"/>
              </a:ext>
            </a:extLst>
          </p:cNvPr>
          <p:cNvSpPr>
            <a:spLocks noGrp="1"/>
          </p:cNvSpPr>
          <p:nvPr>
            <p:ph type="sldNum" sz="quarter" idx="12"/>
          </p:nvPr>
        </p:nvSpPr>
        <p:spPr/>
        <p:txBody>
          <a:bodyPr/>
          <a:lstStyle/>
          <a:p>
            <a:fld id="{2F529BDB-E33A-499E-8A18-52C34FEF84F7}" type="slidenum">
              <a:rPr lang="en-IN" smtClean="0"/>
              <a:t>‹#›</a:t>
            </a:fld>
            <a:endParaRPr lang="en-IN"/>
          </a:p>
        </p:txBody>
      </p:sp>
    </p:spTree>
    <p:extLst>
      <p:ext uri="{BB962C8B-B14F-4D97-AF65-F5344CB8AC3E}">
        <p14:creationId xmlns:p14="http://schemas.microsoft.com/office/powerpoint/2010/main" val="3028615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0CBF-B2F2-4177-A154-916B0E8C59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C9D545-473A-48B7-84E7-F17CE4CD4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41C1FF-3A44-45A8-9512-BD6B1EE20CFE}"/>
              </a:ext>
            </a:extLst>
          </p:cNvPr>
          <p:cNvSpPr>
            <a:spLocks noGrp="1"/>
          </p:cNvSpPr>
          <p:nvPr>
            <p:ph type="dt" sz="half" idx="10"/>
          </p:nvPr>
        </p:nvSpPr>
        <p:spPr/>
        <p:txBody>
          <a:bodyPr/>
          <a:lstStyle/>
          <a:p>
            <a:fld id="{158430C3-42F1-4216-AFE8-7ECE8254B805}" type="datetimeFigureOut">
              <a:rPr lang="en-IN" smtClean="0"/>
              <a:t>24-06-2019</a:t>
            </a:fld>
            <a:endParaRPr lang="en-IN"/>
          </a:p>
        </p:txBody>
      </p:sp>
      <p:sp>
        <p:nvSpPr>
          <p:cNvPr id="5" name="Footer Placeholder 4">
            <a:extLst>
              <a:ext uri="{FF2B5EF4-FFF2-40B4-BE49-F238E27FC236}">
                <a16:creationId xmlns:a16="http://schemas.microsoft.com/office/drawing/2014/main" id="{43711D89-743E-44DB-AE60-792CA16392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5D496B-CC65-456D-A676-1CD64B40E95C}"/>
              </a:ext>
            </a:extLst>
          </p:cNvPr>
          <p:cNvSpPr>
            <a:spLocks noGrp="1"/>
          </p:cNvSpPr>
          <p:nvPr>
            <p:ph type="sldNum" sz="quarter" idx="12"/>
          </p:nvPr>
        </p:nvSpPr>
        <p:spPr/>
        <p:txBody>
          <a:bodyPr/>
          <a:lstStyle/>
          <a:p>
            <a:fld id="{2F529BDB-E33A-499E-8A18-52C34FEF84F7}" type="slidenum">
              <a:rPr lang="en-IN" smtClean="0"/>
              <a:t>‹#›</a:t>
            </a:fld>
            <a:endParaRPr lang="en-IN"/>
          </a:p>
        </p:txBody>
      </p:sp>
    </p:spTree>
    <p:extLst>
      <p:ext uri="{BB962C8B-B14F-4D97-AF65-F5344CB8AC3E}">
        <p14:creationId xmlns:p14="http://schemas.microsoft.com/office/powerpoint/2010/main" val="3817835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54BFC9-5A0B-47D9-96A6-BA20277BAF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8DF4F3-A557-4948-A1CC-535462C0D3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CDFB8-0FDD-4FF7-91C3-065FE741ABAF}"/>
              </a:ext>
            </a:extLst>
          </p:cNvPr>
          <p:cNvSpPr>
            <a:spLocks noGrp="1"/>
          </p:cNvSpPr>
          <p:nvPr>
            <p:ph type="dt" sz="half" idx="10"/>
          </p:nvPr>
        </p:nvSpPr>
        <p:spPr/>
        <p:txBody>
          <a:bodyPr/>
          <a:lstStyle/>
          <a:p>
            <a:fld id="{158430C3-42F1-4216-AFE8-7ECE8254B805}" type="datetimeFigureOut">
              <a:rPr lang="en-IN" smtClean="0"/>
              <a:t>24-06-2019</a:t>
            </a:fld>
            <a:endParaRPr lang="en-IN"/>
          </a:p>
        </p:txBody>
      </p:sp>
      <p:sp>
        <p:nvSpPr>
          <p:cNvPr id="5" name="Footer Placeholder 4">
            <a:extLst>
              <a:ext uri="{FF2B5EF4-FFF2-40B4-BE49-F238E27FC236}">
                <a16:creationId xmlns:a16="http://schemas.microsoft.com/office/drawing/2014/main" id="{C59C8234-99BB-445B-89A5-43F66E2B0C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7F5145-3586-4CF0-9F3E-D06C58ECD72B}"/>
              </a:ext>
            </a:extLst>
          </p:cNvPr>
          <p:cNvSpPr>
            <a:spLocks noGrp="1"/>
          </p:cNvSpPr>
          <p:nvPr>
            <p:ph type="sldNum" sz="quarter" idx="12"/>
          </p:nvPr>
        </p:nvSpPr>
        <p:spPr/>
        <p:txBody>
          <a:bodyPr/>
          <a:lstStyle/>
          <a:p>
            <a:fld id="{2F529BDB-E33A-499E-8A18-52C34FEF84F7}" type="slidenum">
              <a:rPr lang="en-IN" smtClean="0"/>
              <a:t>‹#›</a:t>
            </a:fld>
            <a:endParaRPr lang="en-IN"/>
          </a:p>
        </p:txBody>
      </p:sp>
    </p:spTree>
    <p:extLst>
      <p:ext uri="{BB962C8B-B14F-4D97-AF65-F5344CB8AC3E}">
        <p14:creationId xmlns:p14="http://schemas.microsoft.com/office/powerpoint/2010/main" val="3136258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3EE62-FD8C-4EA1-8BF2-C6FB2023FD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42CE1F-8520-424F-A856-9148FEF10D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A4BB8B-DA63-4562-B9F8-26EA59F8DECC}"/>
              </a:ext>
            </a:extLst>
          </p:cNvPr>
          <p:cNvSpPr>
            <a:spLocks noGrp="1"/>
          </p:cNvSpPr>
          <p:nvPr>
            <p:ph type="dt" sz="half" idx="10"/>
          </p:nvPr>
        </p:nvSpPr>
        <p:spPr/>
        <p:txBody>
          <a:bodyPr/>
          <a:lstStyle/>
          <a:p>
            <a:fld id="{158430C3-42F1-4216-AFE8-7ECE8254B805}" type="datetimeFigureOut">
              <a:rPr lang="en-IN" smtClean="0"/>
              <a:t>24-06-2019</a:t>
            </a:fld>
            <a:endParaRPr lang="en-IN"/>
          </a:p>
        </p:txBody>
      </p:sp>
      <p:sp>
        <p:nvSpPr>
          <p:cNvPr id="5" name="Footer Placeholder 4">
            <a:extLst>
              <a:ext uri="{FF2B5EF4-FFF2-40B4-BE49-F238E27FC236}">
                <a16:creationId xmlns:a16="http://schemas.microsoft.com/office/drawing/2014/main" id="{C1D6A9AA-50D7-4869-AC3C-6F183BED1C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9633E5-AF03-44FE-894A-8563A569F5B4}"/>
              </a:ext>
            </a:extLst>
          </p:cNvPr>
          <p:cNvSpPr>
            <a:spLocks noGrp="1"/>
          </p:cNvSpPr>
          <p:nvPr>
            <p:ph type="sldNum" sz="quarter" idx="12"/>
          </p:nvPr>
        </p:nvSpPr>
        <p:spPr/>
        <p:txBody>
          <a:bodyPr/>
          <a:lstStyle/>
          <a:p>
            <a:fld id="{2F529BDB-E33A-499E-8A18-52C34FEF84F7}" type="slidenum">
              <a:rPr lang="en-IN" smtClean="0"/>
              <a:t>‹#›</a:t>
            </a:fld>
            <a:endParaRPr lang="en-IN"/>
          </a:p>
        </p:txBody>
      </p:sp>
    </p:spTree>
    <p:extLst>
      <p:ext uri="{BB962C8B-B14F-4D97-AF65-F5344CB8AC3E}">
        <p14:creationId xmlns:p14="http://schemas.microsoft.com/office/powerpoint/2010/main" val="635152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AC80E-F499-462A-92B1-81B0FDDD1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52448C-30BC-4D6B-A437-FF4B5D825A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C69D0C-4142-4DFF-8C78-9F5870FDAC4C}"/>
              </a:ext>
            </a:extLst>
          </p:cNvPr>
          <p:cNvSpPr>
            <a:spLocks noGrp="1"/>
          </p:cNvSpPr>
          <p:nvPr>
            <p:ph type="dt" sz="half" idx="10"/>
          </p:nvPr>
        </p:nvSpPr>
        <p:spPr/>
        <p:txBody>
          <a:bodyPr/>
          <a:lstStyle/>
          <a:p>
            <a:fld id="{158430C3-42F1-4216-AFE8-7ECE8254B805}" type="datetimeFigureOut">
              <a:rPr lang="en-IN" smtClean="0"/>
              <a:t>24-06-2019</a:t>
            </a:fld>
            <a:endParaRPr lang="en-IN"/>
          </a:p>
        </p:txBody>
      </p:sp>
      <p:sp>
        <p:nvSpPr>
          <p:cNvPr id="5" name="Footer Placeholder 4">
            <a:extLst>
              <a:ext uri="{FF2B5EF4-FFF2-40B4-BE49-F238E27FC236}">
                <a16:creationId xmlns:a16="http://schemas.microsoft.com/office/drawing/2014/main" id="{77509405-EBDE-471D-892B-A2D16EBA96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76EA18-BA6D-44BB-88CE-D608D7543B8A}"/>
              </a:ext>
            </a:extLst>
          </p:cNvPr>
          <p:cNvSpPr>
            <a:spLocks noGrp="1"/>
          </p:cNvSpPr>
          <p:nvPr>
            <p:ph type="sldNum" sz="quarter" idx="12"/>
          </p:nvPr>
        </p:nvSpPr>
        <p:spPr/>
        <p:txBody>
          <a:bodyPr/>
          <a:lstStyle/>
          <a:p>
            <a:fld id="{2F529BDB-E33A-499E-8A18-52C34FEF84F7}" type="slidenum">
              <a:rPr lang="en-IN" smtClean="0"/>
              <a:t>‹#›</a:t>
            </a:fld>
            <a:endParaRPr lang="en-IN"/>
          </a:p>
        </p:txBody>
      </p:sp>
    </p:spTree>
    <p:extLst>
      <p:ext uri="{BB962C8B-B14F-4D97-AF65-F5344CB8AC3E}">
        <p14:creationId xmlns:p14="http://schemas.microsoft.com/office/powerpoint/2010/main" val="226218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9D15-1D67-4232-BCDA-CDC238C6B0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CAA8D7-FBCE-4142-95C9-D3E5AEC4DF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841CED-30C8-4535-9131-4CE51D4610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837864-E82B-4EDC-AD9F-D4C31D4E725B}"/>
              </a:ext>
            </a:extLst>
          </p:cNvPr>
          <p:cNvSpPr>
            <a:spLocks noGrp="1"/>
          </p:cNvSpPr>
          <p:nvPr>
            <p:ph type="dt" sz="half" idx="10"/>
          </p:nvPr>
        </p:nvSpPr>
        <p:spPr/>
        <p:txBody>
          <a:bodyPr/>
          <a:lstStyle/>
          <a:p>
            <a:fld id="{158430C3-42F1-4216-AFE8-7ECE8254B805}" type="datetimeFigureOut">
              <a:rPr lang="en-IN" smtClean="0"/>
              <a:t>24-06-2019</a:t>
            </a:fld>
            <a:endParaRPr lang="en-IN"/>
          </a:p>
        </p:txBody>
      </p:sp>
      <p:sp>
        <p:nvSpPr>
          <p:cNvPr id="6" name="Footer Placeholder 5">
            <a:extLst>
              <a:ext uri="{FF2B5EF4-FFF2-40B4-BE49-F238E27FC236}">
                <a16:creationId xmlns:a16="http://schemas.microsoft.com/office/drawing/2014/main" id="{34039D9B-7F3A-4E91-A387-C6A1644985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5A854C-DE48-4060-BFFE-23606212B379}"/>
              </a:ext>
            </a:extLst>
          </p:cNvPr>
          <p:cNvSpPr>
            <a:spLocks noGrp="1"/>
          </p:cNvSpPr>
          <p:nvPr>
            <p:ph type="sldNum" sz="quarter" idx="12"/>
          </p:nvPr>
        </p:nvSpPr>
        <p:spPr/>
        <p:txBody>
          <a:bodyPr/>
          <a:lstStyle/>
          <a:p>
            <a:fld id="{2F529BDB-E33A-499E-8A18-52C34FEF84F7}" type="slidenum">
              <a:rPr lang="en-IN" smtClean="0"/>
              <a:t>‹#›</a:t>
            </a:fld>
            <a:endParaRPr lang="en-IN"/>
          </a:p>
        </p:txBody>
      </p:sp>
    </p:spTree>
    <p:extLst>
      <p:ext uri="{BB962C8B-B14F-4D97-AF65-F5344CB8AC3E}">
        <p14:creationId xmlns:p14="http://schemas.microsoft.com/office/powerpoint/2010/main" val="483069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629C-EC36-4146-892F-5F4DE9744D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3451E8-C7CA-407C-B8FD-AC56DC8DB7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FFF90A-988E-4320-9686-76AD95ED5D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3D7398-4DB3-4715-B136-E5490F68D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7F8C0-275F-477F-838D-19805909AA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269D86-5ED4-4145-8CD4-997A3C468B5E}"/>
              </a:ext>
            </a:extLst>
          </p:cNvPr>
          <p:cNvSpPr>
            <a:spLocks noGrp="1"/>
          </p:cNvSpPr>
          <p:nvPr>
            <p:ph type="dt" sz="half" idx="10"/>
          </p:nvPr>
        </p:nvSpPr>
        <p:spPr/>
        <p:txBody>
          <a:bodyPr/>
          <a:lstStyle/>
          <a:p>
            <a:fld id="{158430C3-42F1-4216-AFE8-7ECE8254B805}" type="datetimeFigureOut">
              <a:rPr lang="en-IN" smtClean="0"/>
              <a:t>24-06-2019</a:t>
            </a:fld>
            <a:endParaRPr lang="en-IN"/>
          </a:p>
        </p:txBody>
      </p:sp>
      <p:sp>
        <p:nvSpPr>
          <p:cNvPr id="8" name="Footer Placeholder 7">
            <a:extLst>
              <a:ext uri="{FF2B5EF4-FFF2-40B4-BE49-F238E27FC236}">
                <a16:creationId xmlns:a16="http://schemas.microsoft.com/office/drawing/2014/main" id="{472E241A-CEB0-4FB9-B778-1B2103F71C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796D38-1BC9-42DD-B5F5-999DD9BF5C76}"/>
              </a:ext>
            </a:extLst>
          </p:cNvPr>
          <p:cNvSpPr>
            <a:spLocks noGrp="1"/>
          </p:cNvSpPr>
          <p:nvPr>
            <p:ph type="sldNum" sz="quarter" idx="12"/>
          </p:nvPr>
        </p:nvSpPr>
        <p:spPr/>
        <p:txBody>
          <a:bodyPr/>
          <a:lstStyle/>
          <a:p>
            <a:fld id="{2F529BDB-E33A-499E-8A18-52C34FEF84F7}" type="slidenum">
              <a:rPr lang="en-IN" smtClean="0"/>
              <a:t>‹#›</a:t>
            </a:fld>
            <a:endParaRPr lang="en-IN"/>
          </a:p>
        </p:txBody>
      </p:sp>
    </p:spTree>
    <p:extLst>
      <p:ext uri="{BB962C8B-B14F-4D97-AF65-F5344CB8AC3E}">
        <p14:creationId xmlns:p14="http://schemas.microsoft.com/office/powerpoint/2010/main" val="715174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D4FC-2527-4AB9-9EAD-8ED18FC776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5E3DFB-79D6-4CB4-83D2-D53E7D276493}"/>
              </a:ext>
            </a:extLst>
          </p:cNvPr>
          <p:cNvSpPr>
            <a:spLocks noGrp="1"/>
          </p:cNvSpPr>
          <p:nvPr>
            <p:ph type="dt" sz="half" idx="10"/>
          </p:nvPr>
        </p:nvSpPr>
        <p:spPr/>
        <p:txBody>
          <a:bodyPr/>
          <a:lstStyle/>
          <a:p>
            <a:fld id="{158430C3-42F1-4216-AFE8-7ECE8254B805}" type="datetimeFigureOut">
              <a:rPr lang="en-IN" smtClean="0"/>
              <a:t>24-06-2019</a:t>
            </a:fld>
            <a:endParaRPr lang="en-IN"/>
          </a:p>
        </p:txBody>
      </p:sp>
      <p:sp>
        <p:nvSpPr>
          <p:cNvPr id="4" name="Footer Placeholder 3">
            <a:extLst>
              <a:ext uri="{FF2B5EF4-FFF2-40B4-BE49-F238E27FC236}">
                <a16:creationId xmlns:a16="http://schemas.microsoft.com/office/drawing/2014/main" id="{FA3F7DCF-FF78-4BDB-AD64-8C924A200A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01BE38-B028-49F7-A9B4-C5862D716AD2}"/>
              </a:ext>
            </a:extLst>
          </p:cNvPr>
          <p:cNvSpPr>
            <a:spLocks noGrp="1"/>
          </p:cNvSpPr>
          <p:nvPr>
            <p:ph type="sldNum" sz="quarter" idx="12"/>
          </p:nvPr>
        </p:nvSpPr>
        <p:spPr/>
        <p:txBody>
          <a:bodyPr/>
          <a:lstStyle/>
          <a:p>
            <a:fld id="{2F529BDB-E33A-499E-8A18-52C34FEF84F7}" type="slidenum">
              <a:rPr lang="en-IN" smtClean="0"/>
              <a:t>‹#›</a:t>
            </a:fld>
            <a:endParaRPr lang="en-IN"/>
          </a:p>
        </p:txBody>
      </p:sp>
    </p:spTree>
    <p:extLst>
      <p:ext uri="{BB962C8B-B14F-4D97-AF65-F5344CB8AC3E}">
        <p14:creationId xmlns:p14="http://schemas.microsoft.com/office/powerpoint/2010/main" val="371267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9115D4-2C74-4210-AFA7-FFA904152C13}"/>
              </a:ext>
            </a:extLst>
          </p:cNvPr>
          <p:cNvSpPr>
            <a:spLocks noGrp="1"/>
          </p:cNvSpPr>
          <p:nvPr>
            <p:ph type="dt" sz="half" idx="10"/>
          </p:nvPr>
        </p:nvSpPr>
        <p:spPr/>
        <p:txBody>
          <a:bodyPr/>
          <a:lstStyle/>
          <a:p>
            <a:fld id="{158430C3-42F1-4216-AFE8-7ECE8254B805}" type="datetimeFigureOut">
              <a:rPr lang="en-IN" smtClean="0"/>
              <a:t>24-06-2019</a:t>
            </a:fld>
            <a:endParaRPr lang="en-IN"/>
          </a:p>
        </p:txBody>
      </p:sp>
      <p:sp>
        <p:nvSpPr>
          <p:cNvPr id="3" name="Footer Placeholder 2">
            <a:extLst>
              <a:ext uri="{FF2B5EF4-FFF2-40B4-BE49-F238E27FC236}">
                <a16:creationId xmlns:a16="http://schemas.microsoft.com/office/drawing/2014/main" id="{5AB12D72-94F9-4BD8-9DB9-A706C7E275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956D7D-DEA9-4323-9F1D-5D657E65997B}"/>
              </a:ext>
            </a:extLst>
          </p:cNvPr>
          <p:cNvSpPr>
            <a:spLocks noGrp="1"/>
          </p:cNvSpPr>
          <p:nvPr>
            <p:ph type="sldNum" sz="quarter" idx="12"/>
          </p:nvPr>
        </p:nvSpPr>
        <p:spPr/>
        <p:txBody>
          <a:bodyPr/>
          <a:lstStyle/>
          <a:p>
            <a:fld id="{2F529BDB-E33A-499E-8A18-52C34FEF84F7}" type="slidenum">
              <a:rPr lang="en-IN" smtClean="0"/>
              <a:t>‹#›</a:t>
            </a:fld>
            <a:endParaRPr lang="en-IN"/>
          </a:p>
        </p:txBody>
      </p:sp>
    </p:spTree>
    <p:extLst>
      <p:ext uri="{BB962C8B-B14F-4D97-AF65-F5344CB8AC3E}">
        <p14:creationId xmlns:p14="http://schemas.microsoft.com/office/powerpoint/2010/main" val="307951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C553-E50E-4E36-98B0-3E6935DBAE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BB21DC-BEFB-4583-8398-344A31F942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AA5A91-D9F0-4845-A4E9-3A0D6C013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08743-62DD-4B40-9D3C-B9E325CFC541}"/>
              </a:ext>
            </a:extLst>
          </p:cNvPr>
          <p:cNvSpPr>
            <a:spLocks noGrp="1"/>
          </p:cNvSpPr>
          <p:nvPr>
            <p:ph type="dt" sz="half" idx="10"/>
          </p:nvPr>
        </p:nvSpPr>
        <p:spPr/>
        <p:txBody>
          <a:bodyPr/>
          <a:lstStyle/>
          <a:p>
            <a:fld id="{158430C3-42F1-4216-AFE8-7ECE8254B805}" type="datetimeFigureOut">
              <a:rPr lang="en-IN" smtClean="0"/>
              <a:t>24-06-2019</a:t>
            </a:fld>
            <a:endParaRPr lang="en-IN"/>
          </a:p>
        </p:txBody>
      </p:sp>
      <p:sp>
        <p:nvSpPr>
          <p:cNvPr id="6" name="Footer Placeholder 5">
            <a:extLst>
              <a:ext uri="{FF2B5EF4-FFF2-40B4-BE49-F238E27FC236}">
                <a16:creationId xmlns:a16="http://schemas.microsoft.com/office/drawing/2014/main" id="{39A2162E-5852-408A-8A96-05A2E73326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2E58C3-B4A7-4509-9078-2FBD9E9F5DC6}"/>
              </a:ext>
            </a:extLst>
          </p:cNvPr>
          <p:cNvSpPr>
            <a:spLocks noGrp="1"/>
          </p:cNvSpPr>
          <p:nvPr>
            <p:ph type="sldNum" sz="quarter" idx="12"/>
          </p:nvPr>
        </p:nvSpPr>
        <p:spPr/>
        <p:txBody>
          <a:bodyPr/>
          <a:lstStyle/>
          <a:p>
            <a:fld id="{2F529BDB-E33A-499E-8A18-52C34FEF84F7}" type="slidenum">
              <a:rPr lang="en-IN" smtClean="0"/>
              <a:t>‹#›</a:t>
            </a:fld>
            <a:endParaRPr lang="en-IN"/>
          </a:p>
        </p:txBody>
      </p:sp>
    </p:spTree>
    <p:extLst>
      <p:ext uri="{BB962C8B-B14F-4D97-AF65-F5344CB8AC3E}">
        <p14:creationId xmlns:p14="http://schemas.microsoft.com/office/powerpoint/2010/main" val="3120169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C4133-CB0C-432A-8CE3-C65E22526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BA9E9C-6A80-496B-A245-F04E4C8218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C69E45-DA34-46F1-86CA-D4E03B5AD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02485-2DF5-459B-9C40-0A9CF7CBE01D}"/>
              </a:ext>
            </a:extLst>
          </p:cNvPr>
          <p:cNvSpPr>
            <a:spLocks noGrp="1"/>
          </p:cNvSpPr>
          <p:nvPr>
            <p:ph type="dt" sz="half" idx="10"/>
          </p:nvPr>
        </p:nvSpPr>
        <p:spPr/>
        <p:txBody>
          <a:bodyPr/>
          <a:lstStyle/>
          <a:p>
            <a:fld id="{158430C3-42F1-4216-AFE8-7ECE8254B805}" type="datetimeFigureOut">
              <a:rPr lang="en-IN" smtClean="0"/>
              <a:t>24-06-2019</a:t>
            </a:fld>
            <a:endParaRPr lang="en-IN"/>
          </a:p>
        </p:txBody>
      </p:sp>
      <p:sp>
        <p:nvSpPr>
          <p:cNvPr id="6" name="Footer Placeholder 5">
            <a:extLst>
              <a:ext uri="{FF2B5EF4-FFF2-40B4-BE49-F238E27FC236}">
                <a16:creationId xmlns:a16="http://schemas.microsoft.com/office/drawing/2014/main" id="{4F5FD2DE-C4F8-43EE-9219-536265544B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C3BD24-2B2E-48AC-BC8A-EF373B672CA2}"/>
              </a:ext>
            </a:extLst>
          </p:cNvPr>
          <p:cNvSpPr>
            <a:spLocks noGrp="1"/>
          </p:cNvSpPr>
          <p:nvPr>
            <p:ph type="sldNum" sz="quarter" idx="12"/>
          </p:nvPr>
        </p:nvSpPr>
        <p:spPr/>
        <p:txBody>
          <a:bodyPr/>
          <a:lstStyle/>
          <a:p>
            <a:fld id="{2F529BDB-E33A-499E-8A18-52C34FEF84F7}" type="slidenum">
              <a:rPr lang="en-IN" smtClean="0"/>
              <a:t>‹#›</a:t>
            </a:fld>
            <a:endParaRPr lang="en-IN"/>
          </a:p>
        </p:txBody>
      </p:sp>
    </p:spTree>
    <p:extLst>
      <p:ext uri="{BB962C8B-B14F-4D97-AF65-F5344CB8AC3E}">
        <p14:creationId xmlns:p14="http://schemas.microsoft.com/office/powerpoint/2010/main" val="10151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1BE9E4-0639-4109-821A-1DE95CE8B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764F16-0F46-4ED7-88C4-8FD5D9686D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9BB63B-F2AF-4E29-8293-C0074F31AC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430C3-42F1-4216-AFE8-7ECE8254B805}" type="datetimeFigureOut">
              <a:rPr lang="en-IN" smtClean="0"/>
              <a:t>24-06-2019</a:t>
            </a:fld>
            <a:endParaRPr lang="en-IN"/>
          </a:p>
        </p:txBody>
      </p:sp>
      <p:sp>
        <p:nvSpPr>
          <p:cNvPr id="5" name="Footer Placeholder 4">
            <a:extLst>
              <a:ext uri="{FF2B5EF4-FFF2-40B4-BE49-F238E27FC236}">
                <a16:creationId xmlns:a16="http://schemas.microsoft.com/office/drawing/2014/main" id="{F5C83F58-C533-4A4E-83F9-E9F470D83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A00DC3-3AD0-4123-96F0-079C026B5C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9BDB-E33A-499E-8A18-52C34FEF84F7}" type="slidenum">
              <a:rPr lang="en-IN" smtClean="0"/>
              <a:t>‹#›</a:t>
            </a:fld>
            <a:endParaRPr lang="en-IN"/>
          </a:p>
        </p:txBody>
      </p:sp>
    </p:spTree>
    <p:extLst>
      <p:ext uri="{BB962C8B-B14F-4D97-AF65-F5344CB8AC3E}">
        <p14:creationId xmlns:p14="http://schemas.microsoft.com/office/powerpoint/2010/main" val="2851923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m.me/DoctorBOTx" TargetMode="External"/><Relationship Id="rId13" Type="http://schemas.openxmlformats.org/officeDocument/2006/relationships/hyperlink" Target="https://en.wikipedia.org/wiki/Internet_Relay_Chat_bot" TargetMode="External"/><Relationship Id="rId3" Type="http://schemas.openxmlformats.org/officeDocument/2006/relationships/hyperlink" Target="https://en.wikipedia.org/wiki/Internet_bot" TargetMode="External"/><Relationship Id="rId7" Type="http://schemas.openxmlformats.org/officeDocument/2006/relationships/hyperlink" Target="https://m.me/hiponcho" TargetMode="External"/><Relationship Id="rId12" Type="http://schemas.openxmlformats.org/officeDocument/2006/relationships/hyperlink" Target="https://en.wikipedia.org/wiki/Twitterbot" TargetMode="External"/><Relationship Id="rId2" Type="http://schemas.openxmlformats.org/officeDocument/2006/relationships/hyperlink" Target="https://en.wikipedia.org/wiki/Web_crawler" TargetMode="External"/><Relationship Id="rId1" Type="http://schemas.openxmlformats.org/officeDocument/2006/relationships/slideLayout" Target="../slideLayouts/slideLayout1.xml"/><Relationship Id="rId6" Type="http://schemas.openxmlformats.org/officeDocument/2006/relationships/hyperlink" Target="https://m.me/foxsybot" TargetMode="External"/><Relationship Id="rId11" Type="http://schemas.openxmlformats.org/officeDocument/2006/relationships/hyperlink" Target="https://en.wikipedia.org/wiki/Social_bot" TargetMode="External"/><Relationship Id="rId5" Type="http://schemas.openxmlformats.org/officeDocument/2006/relationships/hyperlink" Target="https://m.me/swell.bot" TargetMode="External"/><Relationship Id="rId10" Type="http://schemas.openxmlformats.org/officeDocument/2006/relationships/hyperlink" Target="https://www.messenger.com/t/1663656957281209/" TargetMode="External"/><Relationship Id="rId4" Type="http://schemas.openxmlformats.org/officeDocument/2006/relationships/hyperlink" Target="https://en.wikipedia.org/wiki/Chatterbot" TargetMode="External"/><Relationship Id="rId9" Type="http://schemas.openxmlformats.org/officeDocument/2006/relationships/hyperlink" Target="https://m.me/wsj"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kochartech.com/ksoft/know-max/?utm_campaign=KM_01_oct&amp;utm_medium=quora&amp;utm_source=foru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bbc.com/news/technology-40790258" TargetMode="External"/><Relationship Id="rId2" Type="http://schemas.openxmlformats.org/officeDocument/2006/relationships/hyperlink" Target="https://academy.hubspot.com/courses/conversational-marketing-training?hubs_post=blog.hubspot.com/customers/understanding-the-difference-between-a-chat-bot-and-robo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E030-24F2-4B66-A88C-22B3D6FB22E3}"/>
              </a:ext>
            </a:extLst>
          </p:cNvPr>
          <p:cNvSpPr>
            <a:spLocks noGrp="1"/>
          </p:cNvSpPr>
          <p:nvPr>
            <p:ph type="ctrTitle"/>
          </p:nvPr>
        </p:nvSpPr>
        <p:spPr>
          <a:xfrm>
            <a:off x="1524000" y="1122363"/>
            <a:ext cx="9144000" cy="955012"/>
          </a:xfrm>
        </p:spPr>
        <p:txBody>
          <a:bodyPr>
            <a:noAutofit/>
          </a:bodyPr>
          <a:lstStyle/>
          <a:p>
            <a:pPr algn="just"/>
            <a:r>
              <a:rPr lang="en-IN" sz="3200" dirty="0">
                <a:solidFill>
                  <a:srgbClr val="7030A0"/>
                </a:solidFill>
              </a:rPr>
              <a:t>BOT(</a:t>
            </a:r>
            <a:r>
              <a:rPr lang="en-IN" sz="3200" b="1" dirty="0">
                <a:solidFill>
                  <a:srgbClr val="7030A0"/>
                </a:solidFill>
              </a:rPr>
              <a:t>Build–operate–transfer</a:t>
            </a:r>
            <a:r>
              <a:rPr lang="en-IN" sz="3200" dirty="0">
                <a:solidFill>
                  <a:srgbClr val="7030A0"/>
                </a:solidFill>
              </a:rPr>
              <a:t> (BOT) )</a:t>
            </a:r>
          </a:p>
        </p:txBody>
      </p:sp>
      <p:sp>
        <p:nvSpPr>
          <p:cNvPr id="3" name="Subtitle 2">
            <a:extLst>
              <a:ext uri="{FF2B5EF4-FFF2-40B4-BE49-F238E27FC236}">
                <a16:creationId xmlns:a16="http://schemas.microsoft.com/office/drawing/2014/main" id="{B2AD55C2-290D-44C4-9B24-C3BAB5668834}"/>
              </a:ext>
            </a:extLst>
          </p:cNvPr>
          <p:cNvSpPr>
            <a:spLocks noGrp="1"/>
          </p:cNvSpPr>
          <p:nvPr>
            <p:ph type="subTitle" idx="1"/>
          </p:nvPr>
        </p:nvSpPr>
        <p:spPr>
          <a:xfrm>
            <a:off x="1524000" y="2237173"/>
            <a:ext cx="9144000" cy="3020627"/>
          </a:xfrm>
        </p:spPr>
        <p:txBody>
          <a:bodyPr>
            <a:normAutofit fontScale="85000" lnSpcReduction="10000"/>
          </a:bodyPr>
          <a:lstStyle/>
          <a:p>
            <a:pPr marL="342900" indent="-342900" algn="l">
              <a:buFont typeface="Wingdings" panose="05000000000000000000" pitchFamily="2" charset="2"/>
              <a:buChar char="Ø"/>
            </a:pPr>
            <a:r>
              <a:rPr lang="en-US" sz="2000" dirty="0">
                <a:latin typeface="Calibri (Body)"/>
              </a:rPr>
              <a:t>A bot is an application that performs an automated task, such as setting an alarm, telling you the weather or searching Online. They can do several things, I've listed down different kind of BOTs that can make your life easier or interesting at-least</a:t>
            </a:r>
          </a:p>
          <a:p>
            <a:pPr marL="342900" indent="-342900" algn="l">
              <a:buFont typeface="Wingdings" panose="05000000000000000000" pitchFamily="2" charset="2"/>
              <a:buChar char="Ø"/>
            </a:pPr>
            <a:r>
              <a:rPr lang="en-US" sz="2000" dirty="0">
                <a:latin typeface="Calibri (Body)"/>
                <a:hlinkClick r:id="rId2"/>
              </a:rPr>
              <a:t>Web crawler</a:t>
            </a:r>
            <a:r>
              <a:rPr lang="en-US" sz="2000" dirty="0">
                <a:latin typeface="Calibri (Body)"/>
              </a:rPr>
              <a:t> or Web spider, a computer program that does automated tasks</a:t>
            </a:r>
          </a:p>
          <a:p>
            <a:pPr marL="342900" indent="-342900" algn="l">
              <a:buFont typeface="Wingdings" panose="05000000000000000000" pitchFamily="2" charset="2"/>
              <a:buChar char="Ø"/>
            </a:pPr>
            <a:r>
              <a:rPr lang="en-US" sz="2000" dirty="0">
                <a:latin typeface="Calibri (Body)"/>
                <a:hlinkClick r:id="rId3"/>
              </a:rPr>
              <a:t>Internet bot</a:t>
            </a:r>
            <a:r>
              <a:rPr lang="en-US" sz="2000" dirty="0">
                <a:latin typeface="Calibri (Body)"/>
              </a:rPr>
              <a:t>, a computer program that does automated tasks</a:t>
            </a:r>
          </a:p>
          <a:p>
            <a:pPr marL="342900" indent="-342900" algn="l">
              <a:buFont typeface="Wingdings" panose="05000000000000000000" pitchFamily="2" charset="2"/>
              <a:buChar char="Ø"/>
            </a:pPr>
            <a:r>
              <a:rPr lang="en-US" sz="2000" dirty="0">
                <a:latin typeface="Calibri (Body)"/>
                <a:hlinkClick r:id="rId4"/>
              </a:rPr>
              <a:t>Chatterbot</a:t>
            </a:r>
            <a:r>
              <a:rPr lang="en-US" sz="2000" dirty="0">
                <a:latin typeface="Calibri (Body)"/>
              </a:rPr>
              <a:t> or Chat bot, a computer program that converses in natural language. Few </a:t>
            </a:r>
            <a:r>
              <a:rPr lang="en-US" sz="2000" dirty="0" err="1">
                <a:latin typeface="Calibri (Body)"/>
              </a:rPr>
              <a:t>eg</a:t>
            </a:r>
            <a:r>
              <a:rPr lang="en-US" sz="2000" dirty="0">
                <a:latin typeface="Calibri (Body)"/>
              </a:rPr>
              <a:t>; </a:t>
            </a:r>
            <a:r>
              <a:rPr lang="en-US" sz="2000" dirty="0" err="1">
                <a:latin typeface="Calibri (Body)"/>
                <a:hlinkClick r:id="rId5"/>
              </a:rPr>
              <a:t>Swelly</a:t>
            </a:r>
            <a:r>
              <a:rPr lang="en-US" sz="2000" dirty="0">
                <a:latin typeface="Calibri (Body)"/>
                <a:hlinkClick r:id="rId5"/>
              </a:rPr>
              <a:t>,</a:t>
            </a:r>
            <a:r>
              <a:rPr lang="en-US" sz="2000" dirty="0">
                <a:latin typeface="Calibri (Body)"/>
              </a:rPr>
              <a:t> </a:t>
            </a:r>
            <a:r>
              <a:rPr lang="en-US" sz="2000" dirty="0" err="1">
                <a:latin typeface="Calibri (Body)"/>
                <a:hlinkClick r:id="rId6"/>
              </a:rPr>
              <a:t>Foxsy</a:t>
            </a:r>
            <a:r>
              <a:rPr lang="en-US" sz="2000" dirty="0">
                <a:latin typeface="Calibri (Body)"/>
              </a:rPr>
              <a:t>, </a:t>
            </a:r>
            <a:r>
              <a:rPr lang="en-US" sz="2000" dirty="0">
                <a:latin typeface="Calibri (Body)"/>
                <a:hlinkClick r:id="rId7"/>
              </a:rPr>
              <a:t>Poncho,</a:t>
            </a:r>
            <a:r>
              <a:rPr lang="en-US" sz="2000" dirty="0">
                <a:latin typeface="Calibri (Body)"/>
              </a:rPr>
              <a:t> </a:t>
            </a:r>
            <a:r>
              <a:rPr lang="en-US" sz="2000" dirty="0" err="1">
                <a:latin typeface="Calibri (Body)"/>
                <a:hlinkClick r:id="rId8"/>
              </a:rPr>
              <a:t>DoctorBOT</a:t>
            </a:r>
            <a:r>
              <a:rPr lang="en-US" sz="2000" dirty="0">
                <a:latin typeface="Calibri (Body)"/>
              </a:rPr>
              <a:t>, </a:t>
            </a:r>
            <a:r>
              <a:rPr lang="en-US" sz="2000" dirty="0">
                <a:latin typeface="Calibri (Body)"/>
                <a:hlinkClick r:id="rId9"/>
              </a:rPr>
              <a:t>Wall Street Journal</a:t>
            </a:r>
            <a:r>
              <a:rPr lang="en-US" sz="2000" dirty="0">
                <a:latin typeface="Calibri (Body)"/>
              </a:rPr>
              <a:t> &amp; </a:t>
            </a:r>
            <a:r>
              <a:rPr lang="en-US" sz="2000" dirty="0" err="1">
                <a:latin typeface="Calibri (Body)"/>
                <a:hlinkClick r:id="rId10"/>
              </a:rPr>
              <a:t>Zup</a:t>
            </a:r>
            <a:r>
              <a:rPr lang="en-US" sz="2000" dirty="0">
                <a:latin typeface="Calibri (Body)"/>
              </a:rPr>
              <a:t> to name a few.</a:t>
            </a:r>
          </a:p>
          <a:p>
            <a:pPr marL="342900" indent="-342900" algn="l">
              <a:buFont typeface="Wingdings" panose="05000000000000000000" pitchFamily="2" charset="2"/>
              <a:buChar char="Ø"/>
            </a:pPr>
            <a:r>
              <a:rPr lang="en-US" sz="2000" dirty="0">
                <a:latin typeface="Calibri (Body)"/>
                <a:hlinkClick r:id="rId11"/>
              </a:rPr>
              <a:t>Social bots</a:t>
            </a:r>
            <a:r>
              <a:rPr lang="en-US" sz="2000" dirty="0">
                <a:latin typeface="Calibri (Body)"/>
              </a:rPr>
              <a:t> </a:t>
            </a:r>
            <a:br>
              <a:rPr lang="en-US" sz="2000" dirty="0">
                <a:latin typeface="Calibri (Body)"/>
              </a:rPr>
            </a:br>
            <a:r>
              <a:rPr lang="en-US" sz="2000" dirty="0">
                <a:latin typeface="Calibri (Body)"/>
              </a:rPr>
              <a:t>- </a:t>
            </a:r>
            <a:r>
              <a:rPr lang="en-US" sz="2000" dirty="0">
                <a:latin typeface="Calibri (Body)"/>
                <a:hlinkClick r:id="rId12"/>
              </a:rPr>
              <a:t>Twitterbot</a:t>
            </a:r>
            <a:r>
              <a:rPr lang="en-US" sz="2000" dirty="0">
                <a:latin typeface="Calibri (Body)"/>
              </a:rPr>
              <a:t> is a program used to produce automated posts on the Twitter microblogging service</a:t>
            </a:r>
          </a:p>
          <a:p>
            <a:pPr marL="342900" indent="-342900" algn="l">
              <a:buFont typeface="Wingdings" panose="05000000000000000000" pitchFamily="2" charset="2"/>
              <a:buChar char="Ø"/>
            </a:pPr>
            <a:r>
              <a:rPr lang="en-US" sz="2000" dirty="0">
                <a:latin typeface="Calibri (Body)"/>
                <a:hlinkClick r:id="rId13"/>
              </a:rPr>
              <a:t>Internet Relay Chat bot</a:t>
            </a:r>
            <a:r>
              <a:rPr lang="en-US" sz="2000" dirty="0">
                <a:latin typeface="Calibri (Body)"/>
              </a:rPr>
              <a:t>, a computer program connected to an Internet Relay Chat server as a user, but providing special services or performing special functions.</a:t>
            </a:r>
          </a:p>
          <a:p>
            <a:pPr algn="l"/>
            <a:endParaRPr lang="en-IN" sz="1200" dirty="0"/>
          </a:p>
        </p:txBody>
      </p:sp>
    </p:spTree>
    <p:extLst>
      <p:ext uri="{BB962C8B-B14F-4D97-AF65-F5344CB8AC3E}">
        <p14:creationId xmlns:p14="http://schemas.microsoft.com/office/powerpoint/2010/main" val="340328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239F9-7EDA-4A9C-956B-556FC50A0137}"/>
              </a:ext>
            </a:extLst>
          </p:cNvPr>
          <p:cNvSpPr>
            <a:spLocks noGrp="1"/>
          </p:cNvSpPr>
          <p:nvPr>
            <p:ph idx="1"/>
          </p:nvPr>
        </p:nvSpPr>
        <p:spPr/>
        <p:txBody>
          <a:bodyPr/>
          <a:lstStyle/>
          <a:p>
            <a:r>
              <a:rPr lang="en-US" sz="1600" dirty="0"/>
              <a:t>BOT is an AI backed software or computer program that handles human feel interactions on website, self service app, social platforms etc. through integrated </a:t>
            </a:r>
            <a:r>
              <a:rPr lang="en-US" sz="1600" i="1" dirty="0">
                <a:hlinkClick r:id="rId2"/>
              </a:rPr>
              <a:t>knowledge base</a:t>
            </a:r>
            <a:r>
              <a:rPr lang="en-US" sz="1600" dirty="0"/>
              <a:t>. Chatbots have been a trending point of discussion in business for the last couple of years. Many businesses have put them to use for customer support. Below are some of the techniques that are used in chatbot training:-</a:t>
            </a:r>
          </a:p>
          <a:p>
            <a:r>
              <a:rPr lang="en-US" sz="1600" b="1" dirty="0"/>
              <a:t>Front-end interface</a:t>
            </a:r>
            <a:endParaRPr lang="en-US" sz="1600" dirty="0"/>
          </a:p>
          <a:p>
            <a:r>
              <a:rPr lang="en-US" sz="1600" b="1" dirty="0"/>
              <a:t>Natural Language Processing (NLP)</a:t>
            </a:r>
            <a:endParaRPr lang="en-US" sz="1600" dirty="0"/>
          </a:p>
          <a:p>
            <a:r>
              <a:rPr lang="en-US" sz="1600" b="1" dirty="0"/>
              <a:t>Dialogue manager</a:t>
            </a:r>
            <a:endParaRPr lang="en-US" sz="1600" dirty="0"/>
          </a:p>
          <a:p>
            <a:endParaRPr lang="en-IN" dirty="0"/>
          </a:p>
        </p:txBody>
      </p:sp>
    </p:spTree>
    <p:extLst>
      <p:ext uri="{BB962C8B-B14F-4D97-AF65-F5344CB8AC3E}">
        <p14:creationId xmlns:p14="http://schemas.microsoft.com/office/powerpoint/2010/main" val="344066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63AB-8D06-4426-ADF4-6AFAAEA143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12F13C-9DEC-4F11-A9E4-D53D9618F5D8}"/>
              </a:ext>
            </a:extLst>
          </p:cNvPr>
          <p:cNvSpPr>
            <a:spLocks noGrp="1"/>
          </p:cNvSpPr>
          <p:nvPr>
            <p:ph idx="1"/>
          </p:nvPr>
        </p:nvSpPr>
        <p:spPr/>
        <p:txBody>
          <a:bodyPr/>
          <a:lstStyle/>
          <a:p>
            <a:r>
              <a:rPr lang="en-US" dirty="0"/>
              <a:t>In a simple definition, Bot is a software application that runs automated tasks (scripts) over the Internet. It also is known as "Web Robot". Bots will become a next big thing in future, A big companies such as Facebook, Microsoft, Skype are using their own bots for multiple malicious purposes.</a:t>
            </a:r>
            <a:endParaRPr lang="en-IN" dirty="0"/>
          </a:p>
        </p:txBody>
      </p:sp>
    </p:spTree>
    <p:extLst>
      <p:ext uri="{BB962C8B-B14F-4D97-AF65-F5344CB8AC3E}">
        <p14:creationId xmlns:p14="http://schemas.microsoft.com/office/powerpoint/2010/main" val="290522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48BF-ADC2-4936-A70B-236831B2B9A7}"/>
              </a:ext>
            </a:extLst>
          </p:cNvPr>
          <p:cNvSpPr>
            <a:spLocks noGrp="1"/>
          </p:cNvSpPr>
          <p:nvPr>
            <p:ph type="title"/>
          </p:nvPr>
        </p:nvSpPr>
        <p:spPr/>
        <p:txBody>
          <a:bodyPr/>
          <a:lstStyle/>
          <a:p>
            <a:r>
              <a:rPr lang="en-US" b="1" dirty="0"/>
              <a:t>What is a chatbot?</a:t>
            </a:r>
            <a:br>
              <a:rPr lang="en-US" b="1" dirty="0"/>
            </a:br>
            <a:endParaRPr lang="en-IN" dirty="0"/>
          </a:p>
        </p:txBody>
      </p:sp>
      <p:sp>
        <p:nvSpPr>
          <p:cNvPr id="3" name="Content Placeholder 2">
            <a:extLst>
              <a:ext uri="{FF2B5EF4-FFF2-40B4-BE49-F238E27FC236}">
                <a16:creationId xmlns:a16="http://schemas.microsoft.com/office/drawing/2014/main" id="{3B1A30E8-77F6-4F90-9665-6026D17F0F98}"/>
              </a:ext>
            </a:extLst>
          </p:cNvPr>
          <p:cNvSpPr>
            <a:spLocks noGrp="1"/>
          </p:cNvSpPr>
          <p:nvPr>
            <p:ph idx="1"/>
          </p:nvPr>
        </p:nvSpPr>
        <p:spPr/>
        <p:txBody>
          <a:bodyPr>
            <a:normAutofit/>
          </a:bodyPr>
          <a:lstStyle/>
          <a:p>
            <a:pPr fontAlgn="base"/>
            <a:r>
              <a:rPr lang="en-US" dirty="0"/>
              <a:t>A chatbot is a type of bot designed to </a:t>
            </a:r>
            <a:r>
              <a:rPr lang="en-US" dirty="0">
                <a:hlinkClick r:id="rId2"/>
              </a:rPr>
              <a:t>interact with humans conversationally</a:t>
            </a:r>
            <a:r>
              <a:rPr lang="en-US" dirty="0"/>
              <a:t>, based on its programming. They automate the process of interacting with your website </a:t>
            </a:r>
            <a:r>
              <a:rPr lang="en-US" dirty="0" err="1"/>
              <a:t>vistors</a:t>
            </a:r>
            <a:r>
              <a:rPr lang="en-US" dirty="0"/>
              <a:t> and social media followers in an attempt to create the best user experience. Ideally, this helps your site maintain the presence of a helping hand, even when you or your team can't respond. </a:t>
            </a:r>
          </a:p>
          <a:p>
            <a:pPr fontAlgn="base"/>
            <a:r>
              <a:rPr lang="en-US" dirty="0"/>
              <a:t>But it's exactly this human-like quality of chatbots that makes them uncanny. It gives rise to notions of "</a:t>
            </a:r>
            <a:r>
              <a:rPr lang="en-US" dirty="0">
                <a:hlinkClick r:id="rId3"/>
              </a:rPr>
              <a:t>creepy chatbots</a:t>
            </a:r>
            <a:r>
              <a:rPr lang="en-US" dirty="0"/>
              <a:t>" and makes the differentiation between bots, chatbots, and robots even more important. </a:t>
            </a:r>
          </a:p>
          <a:p>
            <a:endParaRPr lang="en-IN" dirty="0"/>
          </a:p>
        </p:txBody>
      </p:sp>
    </p:spTree>
    <p:extLst>
      <p:ext uri="{BB962C8B-B14F-4D97-AF65-F5344CB8AC3E}">
        <p14:creationId xmlns:p14="http://schemas.microsoft.com/office/powerpoint/2010/main" val="239369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3B17-7DE3-453B-B3AF-EBE962E030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8AD63F-9622-472F-B83D-2941331BC78B}"/>
              </a:ext>
            </a:extLst>
          </p:cNvPr>
          <p:cNvSpPr>
            <a:spLocks noGrp="1"/>
          </p:cNvSpPr>
          <p:nvPr>
            <p:ph idx="1"/>
          </p:nvPr>
        </p:nvSpPr>
        <p:spPr/>
        <p:txBody>
          <a:bodyPr>
            <a:normAutofit fontScale="40000" lnSpcReduction="20000"/>
          </a:bodyPr>
          <a:lstStyle/>
          <a:p>
            <a:pPr fontAlgn="base"/>
            <a:r>
              <a:rPr lang="en-US" dirty="0"/>
              <a:t>a device that automatically performs complicated, often repetitive tasks (as in an industrial assembly line) ex: the use of robots in car manufacturing</a:t>
            </a:r>
          </a:p>
          <a:p>
            <a:pPr fontAlgn="base"/>
            <a:r>
              <a:rPr lang="en-US" dirty="0"/>
              <a:t>a machine that resembles a living creature in being capable of moving independently (as by walking or rolling on wheels) and performing complex actions (such as grasping and moving objects)</a:t>
            </a:r>
          </a:p>
          <a:p>
            <a:pPr fontAlgn="base"/>
            <a:r>
              <a:rPr lang="en-US" i="1" dirty="0"/>
              <a:t>often</a:t>
            </a:r>
            <a:r>
              <a:rPr lang="en-US" dirty="0"/>
              <a:t> </a:t>
            </a:r>
            <a:r>
              <a:rPr lang="en-US" b="1" dirty="0"/>
              <a:t>: </a:t>
            </a:r>
            <a:r>
              <a:rPr lang="en-US" dirty="0"/>
              <a:t>such a machine built to resemble a human being or animal in appearance and behavior</a:t>
            </a:r>
          </a:p>
          <a:p>
            <a:pPr fontAlgn="base"/>
            <a:r>
              <a:rPr lang="en-US" dirty="0"/>
              <a:t>The similarity that connects each of these definitions is the emphasis on the physicality of robots. To expand on this, we can start to think about a robot as a physical machine designed to execute a physical job, based on its programming. Unless you're in the </a:t>
            </a:r>
            <a:r>
              <a:rPr lang="en-US" dirty="0" err="1"/>
              <a:t>manufactoring</a:t>
            </a:r>
            <a:r>
              <a:rPr lang="en-US" dirty="0"/>
              <a:t> industry, this type of technology doesn't necessarily align with what you're trying to accomplish in the world of online marketing and sales.</a:t>
            </a:r>
          </a:p>
          <a:p>
            <a:pPr fontAlgn="base"/>
            <a:r>
              <a:rPr lang="en-US" dirty="0"/>
              <a:t> </a:t>
            </a:r>
          </a:p>
          <a:p>
            <a:pPr fontAlgn="base"/>
            <a:r>
              <a:rPr lang="en-US" dirty="0"/>
              <a:t>So besides an appreciation for the nomenclature of different automation tools, what does understanding the difference between a bot, chatbot, and robot do?</a:t>
            </a:r>
          </a:p>
          <a:p>
            <a:pPr fontAlgn="base"/>
            <a:r>
              <a:rPr lang="en-US" dirty="0"/>
              <a:t> </a:t>
            </a:r>
          </a:p>
          <a:p>
            <a:pPr fontAlgn="base"/>
            <a:r>
              <a:rPr lang="en-US" dirty="0"/>
              <a:t>It allows you to take a step back and see how each piece of software fits into the larger picture. Robots and bots currently operate in very different spaces. While machine learning and AI for one may inform the other, the purpose and use of each is unique.</a:t>
            </a:r>
          </a:p>
          <a:p>
            <a:pPr fontAlgn="base"/>
            <a:r>
              <a:rPr lang="en-US" dirty="0"/>
              <a:t> </a:t>
            </a:r>
          </a:p>
          <a:p>
            <a:pPr fontAlgn="base"/>
            <a:r>
              <a:rPr lang="en-US" dirty="0"/>
              <a:t>Advances in chatbots don't mean robots are taking over the world. The purpose of a chatbot isn't to completely replace the humans on your marketing and sales team. Indeed, chatbots today should only be used in your marketing or sales efforts in areas that situationally make sense for your buyer persona and your content.</a:t>
            </a:r>
          </a:p>
          <a:p>
            <a:pPr fontAlgn="base"/>
            <a:r>
              <a:rPr lang="en-US" dirty="0"/>
              <a:t> </a:t>
            </a:r>
          </a:p>
          <a:p>
            <a:pPr fontAlgn="base"/>
            <a:r>
              <a:rPr lang="en-US" dirty="0"/>
              <a:t>As people start to shift toward new ways of interacting and technology continues to advance toward new ways of automating, well, everything, it becomes increasingly important to take stock of all potential opportunities. You'll discover some methods and conversion paths don't perfectly align with what you're trying to accomplish. On the flip side, you could uncover new ways of interacting with your website visitors and making their experience that much better. </a:t>
            </a:r>
          </a:p>
          <a:p>
            <a:endParaRPr lang="en-IN" sz="1100" dirty="0"/>
          </a:p>
        </p:txBody>
      </p:sp>
    </p:spTree>
    <p:extLst>
      <p:ext uri="{BB962C8B-B14F-4D97-AF65-F5344CB8AC3E}">
        <p14:creationId xmlns:p14="http://schemas.microsoft.com/office/powerpoint/2010/main" val="3118352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177</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(Body)</vt:lpstr>
      <vt:lpstr>Calibri Light</vt:lpstr>
      <vt:lpstr>Wingdings</vt:lpstr>
      <vt:lpstr>Office Theme</vt:lpstr>
      <vt:lpstr>BOT(Build–operate–transfer (BOT) )</vt:lpstr>
      <vt:lpstr>PowerPoint Presentation</vt:lpstr>
      <vt:lpstr>PowerPoint Presentation</vt:lpstr>
      <vt:lpstr>What is a chatbot?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dc:title>
  <dc:creator>Narasimha Rao</dc:creator>
  <cp:lastModifiedBy>Narasimha Rao</cp:lastModifiedBy>
  <cp:revision>4</cp:revision>
  <dcterms:created xsi:type="dcterms:W3CDTF">2019-06-24T05:41:55Z</dcterms:created>
  <dcterms:modified xsi:type="dcterms:W3CDTF">2019-06-24T09:42:53Z</dcterms:modified>
</cp:coreProperties>
</file>