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B139-D0E9-4D10-96D3-70ECF9D5094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561A-34FA-42D9-A6A6-8A252CC3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-</a:t>
            </a:r>
            <a:r>
              <a:rPr lang="en-US" sz="2400" dirty="0" err="1"/>
              <a:t>Narasimha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62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Decision Tree</a:t>
            </a:r>
            <a:r>
              <a:rPr lang="en-US" dirty="0"/>
              <a:t> Induction. Advertisements. A </a:t>
            </a:r>
            <a:r>
              <a:rPr lang="en-US" b="1" dirty="0"/>
              <a:t>decision tree</a:t>
            </a:r>
            <a:r>
              <a:rPr lang="en-US" dirty="0"/>
              <a:t> is a structure that includes a root node, branches, and leaf nodes. Each internal node denotes a test on an attribute, each branch denotes the outcome of a test, and each leaf node holds a class label. The topmost node in the </a:t>
            </a:r>
            <a:r>
              <a:rPr lang="en-US" b="1" dirty="0" err="1"/>
              <a:t>tree</a:t>
            </a:r>
            <a:r>
              <a:rPr lang="en-US" dirty="0" err="1"/>
              <a:t>is</a:t>
            </a:r>
            <a:r>
              <a:rPr lang="en-US" dirty="0"/>
              <a:t>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41551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we use DT:-</a:t>
            </a:r>
          </a:p>
          <a:p>
            <a:pPr marL="0" indent="0">
              <a:buNone/>
            </a:pPr>
            <a:r>
              <a:rPr lang="en-US" dirty="0"/>
              <a:t>The general motive of using </a:t>
            </a:r>
            <a:r>
              <a:rPr lang="en-US" b="1" dirty="0"/>
              <a:t>Decision Tree</a:t>
            </a:r>
            <a:r>
              <a:rPr lang="en-US" dirty="0"/>
              <a:t> is to create a training model which can </a:t>
            </a:r>
            <a:r>
              <a:rPr lang="en-US" b="1" dirty="0"/>
              <a:t>use</a:t>
            </a:r>
            <a:r>
              <a:rPr lang="en-US" dirty="0"/>
              <a:t> to predict class or value of target variables by learning </a:t>
            </a:r>
            <a:r>
              <a:rPr lang="en-US" b="1" dirty="0"/>
              <a:t>decision</a:t>
            </a:r>
            <a:r>
              <a:rPr lang="en-US" dirty="0"/>
              <a:t> rules inferred from prior </a:t>
            </a:r>
            <a:r>
              <a:rPr lang="en-US" b="1" dirty="0"/>
              <a:t>data</a:t>
            </a:r>
            <a:r>
              <a:rPr lang="en-US" dirty="0"/>
              <a:t>(training </a:t>
            </a:r>
            <a:r>
              <a:rPr lang="en-US" b="1" dirty="0"/>
              <a:t>data</a:t>
            </a:r>
            <a:r>
              <a:rPr lang="en-US" dirty="0"/>
              <a:t>). The understanding level of </a:t>
            </a:r>
            <a:r>
              <a:rPr lang="en-US" b="1" dirty="0"/>
              <a:t>Decision Trees </a:t>
            </a:r>
            <a:r>
              <a:rPr lang="en-US" b="1" dirty="0" err="1"/>
              <a:t>algorithm</a:t>
            </a:r>
            <a:r>
              <a:rPr lang="en-US" dirty="0" err="1"/>
              <a:t>is</a:t>
            </a:r>
            <a:r>
              <a:rPr lang="en-US" dirty="0"/>
              <a:t> so easy compared with other </a:t>
            </a:r>
            <a:r>
              <a:rPr lang="en-US" b="1" dirty="0"/>
              <a:t>classification</a:t>
            </a:r>
            <a:r>
              <a:rPr lang="en-US" dirty="0"/>
              <a:t> algorithms</a:t>
            </a:r>
          </a:p>
        </p:txBody>
      </p:sp>
    </p:spTree>
    <p:extLst>
      <p:ext uri="{BB962C8B-B14F-4D97-AF65-F5344CB8AC3E}">
        <p14:creationId xmlns:p14="http://schemas.microsoft.com/office/powerpoint/2010/main" val="137478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it Work ?</a:t>
            </a:r>
          </a:p>
          <a:p>
            <a:pPr marL="0" indent="0">
              <a:buNone/>
            </a:pPr>
            <a:r>
              <a:rPr lang="en-US" dirty="0"/>
              <a:t>It breaks down a data set into smaller and smaller subsets while at the same time an associated </a:t>
            </a:r>
            <a:r>
              <a:rPr lang="en-US" b="1" dirty="0"/>
              <a:t>decision tree</a:t>
            </a:r>
            <a:r>
              <a:rPr lang="en-US" dirty="0"/>
              <a:t> is incrementally developed. The final result is a </a:t>
            </a:r>
            <a:r>
              <a:rPr lang="en-US" b="1" dirty="0"/>
              <a:t>tree</a:t>
            </a:r>
            <a:r>
              <a:rPr lang="en-US" dirty="0"/>
              <a:t> with </a:t>
            </a:r>
            <a:r>
              <a:rPr lang="en-US" b="1" dirty="0"/>
              <a:t>decision</a:t>
            </a:r>
            <a:r>
              <a:rPr lang="en-US" dirty="0"/>
              <a:t> nodes and leaf nodes. A </a:t>
            </a:r>
            <a:r>
              <a:rPr lang="en-US" b="1" dirty="0"/>
              <a:t>decision</a:t>
            </a:r>
            <a:r>
              <a:rPr lang="en-US" dirty="0"/>
              <a:t> node has two or more branches. Leaf node represents a </a:t>
            </a:r>
            <a:r>
              <a:rPr lang="en-US" b="1" dirty="0"/>
              <a:t>classification</a:t>
            </a:r>
            <a:r>
              <a:rPr lang="en-US" dirty="0"/>
              <a:t> </a:t>
            </a:r>
            <a:r>
              <a:rPr lang="en-US" dirty="0" err="1"/>
              <a:t>or</a:t>
            </a:r>
            <a:r>
              <a:rPr lang="en-US" b="1" dirty="0" err="1"/>
              <a:t>decision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5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 of DT:-</a:t>
            </a:r>
            <a:br>
              <a:rPr lang="en-US" dirty="0"/>
            </a:br>
            <a:r>
              <a:rPr lang="en-US" dirty="0"/>
              <a:t>A major </a:t>
            </a:r>
            <a:r>
              <a:rPr lang="en-US" b="1" dirty="0"/>
              <a:t>decision tree</a:t>
            </a:r>
            <a:r>
              <a:rPr lang="en-US" dirty="0"/>
              <a:t> analysis </a:t>
            </a:r>
            <a:r>
              <a:rPr lang="en-US" b="1" dirty="0"/>
              <a:t>advantages</a:t>
            </a:r>
            <a:r>
              <a:rPr lang="en-US" dirty="0"/>
              <a:t> is its ability to assign specific values to problem, </a:t>
            </a:r>
            <a:r>
              <a:rPr lang="en-US" b="1" dirty="0"/>
              <a:t>decisions</a:t>
            </a:r>
            <a:r>
              <a:rPr lang="en-US" dirty="0"/>
              <a:t>, and outcomes of each </a:t>
            </a:r>
            <a:r>
              <a:rPr lang="en-US" b="1" dirty="0"/>
              <a:t>decision</a:t>
            </a:r>
            <a:r>
              <a:rPr lang="en-US" dirty="0"/>
              <a:t>. This reduces ambiguity in </a:t>
            </a:r>
            <a:r>
              <a:rPr lang="en-US" b="1" dirty="0"/>
              <a:t>decision</a:t>
            </a:r>
            <a:r>
              <a:rPr lang="en-US" dirty="0"/>
              <a:t>-making</a:t>
            </a:r>
          </a:p>
        </p:txBody>
      </p:sp>
    </p:spTree>
    <p:extLst>
      <p:ext uri="{BB962C8B-B14F-4D97-AF65-F5344CB8AC3E}">
        <p14:creationId xmlns:p14="http://schemas.microsoft.com/office/powerpoint/2010/main" val="11941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Disadvantages Of DT:-</a:t>
            </a:r>
          </a:p>
          <a:p>
            <a:pPr marL="0" indent="0">
              <a:buNone/>
            </a:pPr>
            <a:r>
              <a:rPr lang="en-US" dirty="0"/>
              <a:t>Among the major </a:t>
            </a:r>
            <a:r>
              <a:rPr lang="en-US" b="1" dirty="0"/>
              <a:t>disadvantages</a:t>
            </a:r>
            <a:r>
              <a:rPr lang="en-US" dirty="0"/>
              <a:t> of a </a:t>
            </a:r>
            <a:r>
              <a:rPr lang="en-US" b="1" dirty="0"/>
              <a:t>decision </a:t>
            </a:r>
            <a:r>
              <a:rPr lang="en-US" b="1" dirty="0" err="1"/>
              <a:t>tree</a:t>
            </a:r>
            <a:r>
              <a:rPr lang="en-US" dirty="0" err="1"/>
              <a:t>analysis</a:t>
            </a:r>
            <a:r>
              <a:rPr lang="en-US" dirty="0"/>
              <a:t> is its inherent limitations. The major limitations include: Inadequacy in applying regression and predicting continuous values. Possibility of spurious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663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DTs are one of the most popular methods that are used for Data Mining purposes. DTs can be constructed using a variety of methods. For example, C4.5 uses information-theoretic measures [25] and </a:t>
            </a:r>
            <a:r>
              <a:rPr lang="en-US" b="1" dirty="0"/>
              <a:t>Classification</a:t>
            </a:r>
            <a:r>
              <a:rPr lang="en-US" dirty="0"/>
              <a:t> and Regression </a:t>
            </a:r>
            <a:r>
              <a:rPr lang="en-US" b="1" dirty="0"/>
              <a:t>Trees</a:t>
            </a:r>
            <a:r>
              <a:rPr lang="en-US" dirty="0"/>
              <a:t>(CART) [26] uses statistical methods [15].</a:t>
            </a:r>
          </a:p>
        </p:txBody>
      </p:sp>
    </p:spTree>
    <p:extLst>
      <p:ext uri="{BB962C8B-B14F-4D97-AF65-F5344CB8AC3E}">
        <p14:creationId xmlns:p14="http://schemas.microsoft.com/office/powerpoint/2010/main" val="23059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r>
              <a:rPr lang="en-US" dirty="0"/>
              <a:t> is one of the predictive </a:t>
            </a:r>
            <a:r>
              <a:rPr lang="en-US" dirty="0" err="1"/>
              <a:t>modelling</a:t>
            </a:r>
            <a:r>
              <a:rPr lang="en-US" dirty="0"/>
              <a:t> approaches used in statistics , data mining </a:t>
            </a:r>
            <a:r>
              <a:rPr lang="en-US" dirty="0" err="1"/>
              <a:t>and</a:t>
            </a:r>
            <a:r>
              <a:rPr lang="en-US" b="1" dirty="0" err="1"/>
              <a:t>machine</a:t>
            </a:r>
            <a:r>
              <a:rPr lang="en-US" b="1" dirty="0"/>
              <a:t> learning</a:t>
            </a:r>
            <a:r>
              <a:rPr lang="en-US" dirty="0"/>
              <a:t> . </a:t>
            </a:r>
            <a:r>
              <a:rPr lang="en-US" b="1" dirty="0"/>
              <a:t>Decision trees</a:t>
            </a:r>
            <a:r>
              <a:rPr lang="en-US" dirty="0"/>
              <a:t> are constructed via an algorithmic approach that identifies ways to split a data set based on different conditions</a:t>
            </a:r>
          </a:p>
        </p:txBody>
      </p:sp>
    </p:spTree>
    <p:extLst>
      <p:ext uri="{BB962C8B-B14F-4D97-AF65-F5344CB8AC3E}">
        <p14:creationId xmlns:p14="http://schemas.microsoft.com/office/powerpoint/2010/main" val="10924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Applications of Decision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Business Management</a:t>
            </a:r>
          </a:p>
          <a:p>
            <a:r>
              <a:rPr lang="en-US" dirty="0"/>
              <a:t>Customer Relationship Management</a:t>
            </a:r>
          </a:p>
          <a:p>
            <a:r>
              <a:rPr lang="en-US" dirty="0"/>
              <a:t>Fraudulent Statement Detection</a:t>
            </a:r>
          </a:p>
          <a:p>
            <a:r>
              <a:rPr lang="en-US" dirty="0"/>
              <a:t>Healthcare Management</a:t>
            </a:r>
          </a:p>
          <a:p>
            <a:r>
              <a:rPr lang="en-US" dirty="0"/>
              <a:t>Fault Diagnosis</a:t>
            </a:r>
          </a:p>
          <a:p>
            <a:r>
              <a:rPr lang="en-US" dirty="0"/>
              <a:t>Energy Consumption</a:t>
            </a:r>
          </a:p>
          <a:p>
            <a:r>
              <a:rPr lang="en-US" dirty="0"/>
              <a:t>Engineering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109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Decision Tree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Decision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</dc:creator>
  <cp:lastModifiedBy>Narasimha Rao</cp:lastModifiedBy>
  <cp:revision>6</cp:revision>
  <dcterms:created xsi:type="dcterms:W3CDTF">2019-06-17T12:24:54Z</dcterms:created>
  <dcterms:modified xsi:type="dcterms:W3CDTF">2019-06-19T05:29:22Z</dcterms:modified>
</cp:coreProperties>
</file>