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5"/>
  </p:sldMasterIdLst>
  <p:notesMasterIdLst>
    <p:notesMasterId r:id="rId24"/>
  </p:notesMasterIdLst>
  <p:sldIdLst>
    <p:sldId id="401" r:id="rId6"/>
    <p:sldId id="398" r:id="rId7"/>
    <p:sldId id="399" r:id="rId8"/>
    <p:sldId id="400" r:id="rId9"/>
    <p:sldId id="406" r:id="rId10"/>
    <p:sldId id="407" r:id="rId11"/>
    <p:sldId id="408" r:id="rId12"/>
    <p:sldId id="416" r:id="rId13"/>
    <p:sldId id="410" r:id="rId14"/>
    <p:sldId id="414" r:id="rId15"/>
    <p:sldId id="409" r:id="rId16"/>
    <p:sldId id="417" r:id="rId17"/>
    <p:sldId id="418" r:id="rId18"/>
    <p:sldId id="419" r:id="rId19"/>
    <p:sldId id="420" r:id="rId20"/>
    <p:sldId id="421" r:id="rId21"/>
    <p:sldId id="422" r:id="rId22"/>
    <p:sldId id="402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5" autoAdjust="0"/>
    <p:restoredTop sz="87654" autoAdjust="0"/>
  </p:normalViewPr>
  <p:slideViewPr>
    <p:cSldViewPr>
      <p:cViewPr>
        <p:scale>
          <a:sx n="75" d="100"/>
          <a:sy n="75" d="100"/>
        </p:scale>
        <p:origin x="-108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394642-F5A9-422A-A6BF-FF27366544CB}" type="doc">
      <dgm:prSet loTypeId="urn:microsoft.com/office/officeart/2005/8/layout/hierarchy3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32930F3-92AD-4463-A160-5BAC87ADAA6A}">
      <dgm:prSet phldrT="[Text]"/>
      <dgm:spPr/>
      <dgm:t>
        <a:bodyPr/>
        <a:lstStyle/>
        <a:p>
          <a:r>
            <a:rPr lang="en-US" dirty="0" smtClean="0"/>
            <a:t>Job profile</a:t>
          </a:r>
          <a:endParaRPr lang="en-US" dirty="0"/>
        </a:p>
      </dgm:t>
    </dgm:pt>
    <dgm:pt modelId="{EBB718ED-45D5-440C-925E-82D8CDC27D33}" type="parTrans" cxnId="{297BCB78-3CD6-4437-9345-972AA8AB852E}">
      <dgm:prSet/>
      <dgm:spPr/>
      <dgm:t>
        <a:bodyPr/>
        <a:lstStyle/>
        <a:p>
          <a:endParaRPr lang="en-US"/>
        </a:p>
      </dgm:t>
    </dgm:pt>
    <dgm:pt modelId="{C8C463BE-A668-4836-ABE5-627DDA5009CC}" type="sibTrans" cxnId="{297BCB78-3CD6-4437-9345-972AA8AB852E}">
      <dgm:prSet/>
      <dgm:spPr/>
      <dgm:t>
        <a:bodyPr/>
        <a:lstStyle/>
        <a:p>
          <a:endParaRPr lang="en-US"/>
        </a:p>
      </dgm:t>
    </dgm:pt>
    <dgm:pt modelId="{59159715-42DF-4FBE-8514-D4DF7425614C}">
      <dgm:prSet phldrT="[Text]"/>
      <dgm:spPr/>
      <dgm:t>
        <a:bodyPr/>
        <a:lstStyle/>
        <a:p>
          <a:r>
            <a:rPr lang="en-US" dirty="0" smtClean="0"/>
            <a:t>Position 1</a:t>
          </a:r>
          <a:endParaRPr lang="en-US" dirty="0"/>
        </a:p>
      </dgm:t>
    </dgm:pt>
    <dgm:pt modelId="{427211CC-10A5-4CA3-9FAD-FE47F352046F}" type="parTrans" cxnId="{C821D6BD-BF72-42F0-AFEA-69652BA2ECE4}">
      <dgm:prSet/>
      <dgm:spPr/>
      <dgm:t>
        <a:bodyPr/>
        <a:lstStyle/>
        <a:p>
          <a:endParaRPr lang="en-US"/>
        </a:p>
      </dgm:t>
    </dgm:pt>
    <dgm:pt modelId="{0F37A246-18B2-4349-B6BB-9A8AF78BFBFE}" type="sibTrans" cxnId="{C821D6BD-BF72-42F0-AFEA-69652BA2ECE4}">
      <dgm:prSet/>
      <dgm:spPr/>
      <dgm:t>
        <a:bodyPr/>
        <a:lstStyle/>
        <a:p>
          <a:endParaRPr lang="en-US"/>
        </a:p>
      </dgm:t>
    </dgm:pt>
    <dgm:pt modelId="{26E5DD31-85F0-41D9-9C96-B2380B7A9B6E}">
      <dgm:prSet phldrT="[Text]"/>
      <dgm:spPr/>
      <dgm:t>
        <a:bodyPr/>
        <a:lstStyle/>
        <a:p>
          <a:r>
            <a:rPr lang="en-US" dirty="0" smtClean="0"/>
            <a:t>Position 2</a:t>
          </a:r>
          <a:endParaRPr lang="en-US" dirty="0"/>
        </a:p>
      </dgm:t>
    </dgm:pt>
    <dgm:pt modelId="{B846A59D-5549-4464-A341-A1D59C8F61F9}" type="parTrans" cxnId="{E79C71F0-180A-4682-B162-57F2A5246B6B}">
      <dgm:prSet/>
      <dgm:spPr/>
      <dgm:t>
        <a:bodyPr/>
        <a:lstStyle/>
        <a:p>
          <a:endParaRPr lang="en-US"/>
        </a:p>
      </dgm:t>
    </dgm:pt>
    <dgm:pt modelId="{64EE69E2-2533-4211-AB2C-0C5D4EB8F584}" type="sibTrans" cxnId="{E79C71F0-180A-4682-B162-57F2A5246B6B}">
      <dgm:prSet/>
      <dgm:spPr/>
      <dgm:t>
        <a:bodyPr/>
        <a:lstStyle/>
        <a:p>
          <a:endParaRPr lang="en-US"/>
        </a:p>
      </dgm:t>
    </dgm:pt>
    <dgm:pt modelId="{B3CBB777-DF73-4850-9378-728EC0D72549}">
      <dgm:prSet phldrT="[Text]"/>
      <dgm:spPr/>
      <dgm:t>
        <a:bodyPr/>
        <a:lstStyle/>
        <a:p>
          <a:r>
            <a:rPr lang="en-US" dirty="0" smtClean="0"/>
            <a:t>IT Helpdesk Specialist </a:t>
          </a:r>
          <a:endParaRPr lang="en-US" dirty="0"/>
        </a:p>
      </dgm:t>
    </dgm:pt>
    <dgm:pt modelId="{D3957C51-D283-41BF-8399-29C3E0F566B8}" type="parTrans" cxnId="{0BB67EFB-A4DA-45BE-8920-76FE408DEE4A}">
      <dgm:prSet/>
      <dgm:spPr/>
      <dgm:t>
        <a:bodyPr/>
        <a:lstStyle/>
        <a:p>
          <a:endParaRPr lang="en-US"/>
        </a:p>
      </dgm:t>
    </dgm:pt>
    <dgm:pt modelId="{9B350476-BBBC-4539-9D34-360CA7169395}" type="sibTrans" cxnId="{0BB67EFB-A4DA-45BE-8920-76FE408DEE4A}">
      <dgm:prSet/>
      <dgm:spPr/>
      <dgm:t>
        <a:bodyPr/>
        <a:lstStyle/>
        <a:p>
          <a:endParaRPr lang="en-US"/>
        </a:p>
      </dgm:t>
    </dgm:pt>
    <dgm:pt modelId="{5FFF81B4-7A09-4280-8634-216CBF2AC6D7}">
      <dgm:prSet phldrT="[Text]"/>
      <dgm:spPr/>
      <dgm:t>
        <a:bodyPr/>
        <a:lstStyle/>
        <a:p>
          <a:r>
            <a:rPr lang="en-US" dirty="0" smtClean="0"/>
            <a:t>IT Helpdesk Specialist -1</a:t>
          </a:r>
          <a:endParaRPr lang="en-US" dirty="0"/>
        </a:p>
      </dgm:t>
    </dgm:pt>
    <dgm:pt modelId="{C5C3A181-F775-42E5-800B-B3D51374D2A0}" type="parTrans" cxnId="{0BE13923-B7F3-4D97-8250-7CC70CECA5D0}">
      <dgm:prSet/>
      <dgm:spPr/>
      <dgm:t>
        <a:bodyPr/>
        <a:lstStyle/>
        <a:p>
          <a:endParaRPr lang="en-US"/>
        </a:p>
      </dgm:t>
    </dgm:pt>
    <dgm:pt modelId="{38A6804B-45CC-4C13-9D15-54100C7060F2}" type="sibTrans" cxnId="{0BE13923-B7F3-4D97-8250-7CC70CECA5D0}">
      <dgm:prSet/>
      <dgm:spPr/>
      <dgm:t>
        <a:bodyPr/>
        <a:lstStyle/>
        <a:p>
          <a:endParaRPr lang="en-US"/>
        </a:p>
      </dgm:t>
    </dgm:pt>
    <dgm:pt modelId="{0EBEAF8C-0DCF-465B-AB8D-D20DB67F7DC9}">
      <dgm:prSet phldrT="[Text]"/>
      <dgm:spPr/>
      <dgm:t>
        <a:bodyPr/>
        <a:lstStyle/>
        <a:p>
          <a:r>
            <a:rPr lang="en-US" dirty="0" smtClean="0"/>
            <a:t>IT Helpdesk Specialist 2</a:t>
          </a:r>
          <a:endParaRPr lang="en-US" dirty="0"/>
        </a:p>
      </dgm:t>
    </dgm:pt>
    <dgm:pt modelId="{DE8682EF-53AF-4EE9-9A6B-73F06CBFA3B1}" type="parTrans" cxnId="{677F8F06-2CE3-4E69-AB19-56C5541283F0}">
      <dgm:prSet/>
      <dgm:spPr/>
      <dgm:t>
        <a:bodyPr/>
        <a:lstStyle/>
        <a:p>
          <a:endParaRPr lang="en-US"/>
        </a:p>
      </dgm:t>
    </dgm:pt>
    <dgm:pt modelId="{92EC788B-874A-4EDE-B297-F8921284BFEC}" type="sibTrans" cxnId="{677F8F06-2CE3-4E69-AB19-56C5541283F0}">
      <dgm:prSet/>
      <dgm:spPr/>
      <dgm:t>
        <a:bodyPr/>
        <a:lstStyle/>
        <a:p>
          <a:endParaRPr lang="en-US"/>
        </a:p>
      </dgm:t>
    </dgm:pt>
    <dgm:pt modelId="{0B17D418-B8B9-40FA-9211-9AD6C4EE402B}" type="pres">
      <dgm:prSet presAssocID="{A9394642-F5A9-422A-A6BF-FF27366544C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B5BDFDE-1411-4FC4-BC66-44531534BBFE}" type="pres">
      <dgm:prSet presAssocID="{C32930F3-92AD-4463-A160-5BAC87ADAA6A}" presName="root" presStyleCnt="0"/>
      <dgm:spPr/>
    </dgm:pt>
    <dgm:pt modelId="{B93D4C6A-8425-4BF7-BE13-44971FDD1843}" type="pres">
      <dgm:prSet presAssocID="{C32930F3-92AD-4463-A160-5BAC87ADAA6A}" presName="rootComposite" presStyleCnt="0"/>
      <dgm:spPr/>
    </dgm:pt>
    <dgm:pt modelId="{820A11CA-D1ED-43E3-8DAB-65A18153FD3D}" type="pres">
      <dgm:prSet presAssocID="{C32930F3-92AD-4463-A160-5BAC87ADAA6A}" presName="rootText" presStyleLbl="node1" presStyleIdx="0" presStyleCnt="2"/>
      <dgm:spPr/>
      <dgm:t>
        <a:bodyPr/>
        <a:lstStyle/>
        <a:p>
          <a:endParaRPr lang="en-US"/>
        </a:p>
      </dgm:t>
    </dgm:pt>
    <dgm:pt modelId="{A461A4B7-517E-4225-B825-B8EBD42423F3}" type="pres">
      <dgm:prSet presAssocID="{C32930F3-92AD-4463-A160-5BAC87ADAA6A}" presName="rootConnector" presStyleLbl="node1" presStyleIdx="0" presStyleCnt="2"/>
      <dgm:spPr/>
      <dgm:t>
        <a:bodyPr/>
        <a:lstStyle/>
        <a:p>
          <a:endParaRPr lang="en-US"/>
        </a:p>
      </dgm:t>
    </dgm:pt>
    <dgm:pt modelId="{17124235-0D52-4E2D-88AC-35F0CA4DD16B}" type="pres">
      <dgm:prSet presAssocID="{C32930F3-92AD-4463-A160-5BAC87ADAA6A}" presName="childShape" presStyleCnt="0"/>
      <dgm:spPr/>
    </dgm:pt>
    <dgm:pt modelId="{FC2F7840-C888-4213-B025-3D32C95AFC56}" type="pres">
      <dgm:prSet presAssocID="{427211CC-10A5-4CA3-9FAD-FE47F352046F}" presName="Name13" presStyleLbl="parChTrans1D2" presStyleIdx="0" presStyleCnt="4"/>
      <dgm:spPr/>
      <dgm:t>
        <a:bodyPr/>
        <a:lstStyle/>
        <a:p>
          <a:endParaRPr lang="en-US"/>
        </a:p>
      </dgm:t>
    </dgm:pt>
    <dgm:pt modelId="{F3909AF7-A84F-4597-AACB-3ACFFB0A07B5}" type="pres">
      <dgm:prSet presAssocID="{59159715-42DF-4FBE-8514-D4DF7425614C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363BD8-9558-4FE2-AD31-BEC5B63942AA}" type="pres">
      <dgm:prSet presAssocID="{B846A59D-5549-4464-A341-A1D59C8F61F9}" presName="Name13" presStyleLbl="parChTrans1D2" presStyleIdx="1" presStyleCnt="4"/>
      <dgm:spPr/>
      <dgm:t>
        <a:bodyPr/>
        <a:lstStyle/>
        <a:p>
          <a:endParaRPr lang="en-US"/>
        </a:p>
      </dgm:t>
    </dgm:pt>
    <dgm:pt modelId="{7FD78216-B131-400E-A665-95169247FD98}" type="pres">
      <dgm:prSet presAssocID="{26E5DD31-85F0-41D9-9C96-B2380B7A9B6E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EAC471-7510-48AC-92B3-E5F7B9136FD4}" type="pres">
      <dgm:prSet presAssocID="{B3CBB777-DF73-4850-9378-728EC0D72549}" presName="root" presStyleCnt="0"/>
      <dgm:spPr/>
    </dgm:pt>
    <dgm:pt modelId="{F30539C8-6CA0-405E-9DC0-B8900583C3AE}" type="pres">
      <dgm:prSet presAssocID="{B3CBB777-DF73-4850-9378-728EC0D72549}" presName="rootComposite" presStyleCnt="0"/>
      <dgm:spPr/>
    </dgm:pt>
    <dgm:pt modelId="{55C84872-574E-4C77-B3C8-5F126208A7CE}" type="pres">
      <dgm:prSet presAssocID="{B3CBB777-DF73-4850-9378-728EC0D72549}" presName="rootText" presStyleLbl="node1" presStyleIdx="1" presStyleCnt="2"/>
      <dgm:spPr/>
      <dgm:t>
        <a:bodyPr/>
        <a:lstStyle/>
        <a:p>
          <a:endParaRPr lang="en-US"/>
        </a:p>
      </dgm:t>
    </dgm:pt>
    <dgm:pt modelId="{66380812-1CAE-4AD3-86F7-CE42A3455581}" type="pres">
      <dgm:prSet presAssocID="{B3CBB777-DF73-4850-9378-728EC0D72549}" presName="rootConnector" presStyleLbl="node1" presStyleIdx="1" presStyleCnt="2"/>
      <dgm:spPr/>
      <dgm:t>
        <a:bodyPr/>
        <a:lstStyle/>
        <a:p>
          <a:endParaRPr lang="en-US"/>
        </a:p>
      </dgm:t>
    </dgm:pt>
    <dgm:pt modelId="{75E1E362-44E0-460B-91F6-1B0B98E0C228}" type="pres">
      <dgm:prSet presAssocID="{B3CBB777-DF73-4850-9378-728EC0D72549}" presName="childShape" presStyleCnt="0"/>
      <dgm:spPr/>
    </dgm:pt>
    <dgm:pt modelId="{346988C6-09C8-4C9A-B304-3D68A75A9B12}" type="pres">
      <dgm:prSet presAssocID="{C5C3A181-F775-42E5-800B-B3D51374D2A0}" presName="Name13" presStyleLbl="parChTrans1D2" presStyleIdx="2" presStyleCnt="4"/>
      <dgm:spPr/>
      <dgm:t>
        <a:bodyPr/>
        <a:lstStyle/>
        <a:p>
          <a:endParaRPr lang="en-US"/>
        </a:p>
      </dgm:t>
    </dgm:pt>
    <dgm:pt modelId="{FEC0C3A5-D110-4B98-B116-319E7BCA4424}" type="pres">
      <dgm:prSet presAssocID="{5FFF81B4-7A09-4280-8634-216CBF2AC6D7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B52725-D608-481B-87EB-0B1B7B020FB5}" type="pres">
      <dgm:prSet presAssocID="{DE8682EF-53AF-4EE9-9A6B-73F06CBFA3B1}" presName="Name13" presStyleLbl="parChTrans1D2" presStyleIdx="3" presStyleCnt="4"/>
      <dgm:spPr/>
      <dgm:t>
        <a:bodyPr/>
        <a:lstStyle/>
        <a:p>
          <a:endParaRPr lang="en-US"/>
        </a:p>
      </dgm:t>
    </dgm:pt>
    <dgm:pt modelId="{F20FC9A4-DA47-4993-8FF2-F54193DCBB95}" type="pres">
      <dgm:prSet presAssocID="{0EBEAF8C-0DCF-465B-AB8D-D20DB67F7DC9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17FC12-9085-411B-813E-90868158BEE0}" type="presOf" srcId="{B3CBB777-DF73-4850-9378-728EC0D72549}" destId="{55C84872-574E-4C77-B3C8-5F126208A7CE}" srcOrd="0" destOrd="0" presId="urn:microsoft.com/office/officeart/2005/8/layout/hierarchy3"/>
    <dgm:cxn modelId="{0BE13923-B7F3-4D97-8250-7CC70CECA5D0}" srcId="{B3CBB777-DF73-4850-9378-728EC0D72549}" destId="{5FFF81B4-7A09-4280-8634-216CBF2AC6D7}" srcOrd="0" destOrd="0" parTransId="{C5C3A181-F775-42E5-800B-B3D51374D2A0}" sibTransId="{38A6804B-45CC-4C13-9D15-54100C7060F2}"/>
    <dgm:cxn modelId="{677F8F06-2CE3-4E69-AB19-56C5541283F0}" srcId="{B3CBB777-DF73-4850-9378-728EC0D72549}" destId="{0EBEAF8C-0DCF-465B-AB8D-D20DB67F7DC9}" srcOrd="1" destOrd="0" parTransId="{DE8682EF-53AF-4EE9-9A6B-73F06CBFA3B1}" sibTransId="{92EC788B-874A-4EDE-B297-F8921284BFEC}"/>
    <dgm:cxn modelId="{297BCB78-3CD6-4437-9345-972AA8AB852E}" srcId="{A9394642-F5A9-422A-A6BF-FF27366544CB}" destId="{C32930F3-92AD-4463-A160-5BAC87ADAA6A}" srcOrd="0" destOrd="0" parTransId="{EBB718ED-45D5-440C-925E-82D8CDC27D33}" sibTransId="{C8C463BE-A668-4836-ABE5-627DDA5009CC}"/>
    <dgm:cxn modelId="{C821D6BD-BF72-42F0-AFEA-69652BA2ECE4}" srcId="{C32930F3-92AD-4463-A160-5BAC87ADAA6A}" destId="{59159715-42DF-4FBE-8514-D4DF7425614C}" srcOrd="0" destOrd="0" parTransId="{427211CC-10A5-4CA3-9FAD-FE47F352046F}" sibTransId="{0F37A246-18B2-4349-B6BB-9A8AF78BFBFE}"/>
    <dgm:cxn modelId="{15D3892B-C3F3-45AD-889F-64A2AA9A4701}" type="presOf" srcId="{DE8682EF-53AF-4EE9-9A6B-73F06CBFA3B1}" destId="{59B52725-D608-481B-87EB-0B1B7B020FB5}" srcOrd="0" destOrd="0" presId="urn:microsoft.com/office/officeart/2005/8/layout/hierarchy3"/>
    <dgm:cxn modelId="{ACA927EA-B72C-44FA-B721-A001929AC5D2}" type="presOf" srcId="{B3CBB777-DF73-4850-9378-728EC0D72549}" destId="{66380812-1CAE-4AD3-86F7-CE42A3455581}" srcOrd="1" destOrd="0" presId="urn:microsoft.com/office/officeart/2005/8/layout/hierarchy3"/>
    <dgm:cxn modelId="{12BDA1A5-B997-49E4-B08B-D4FFFF3A46F8}" type="presOf" srcId="{C5C3A181-F775-42E5-800B-B3D51374D2A0}" destId="{346988C6-09C8-4C9A-B304-3D68A75A9B12}" srcOrd="0" destOrd="0" presId="urn:microsoft.com/office/officeart/2005/8/layout/hierarchy3"/>
    <dgm:cxn modelId="{BAF8BACE-66EE-4D63-8D6F-121E5D901D74}" type="presOf" srcId="{5FFF81B4-7A09-4280-8634-216CBF2AC6D7}" destId="{FEC0C3A5-D110-4B98-B116-319E7BCA4424}" srcOrd="0" destOrd="0" presId="urn:microsoft.com/office/officeart/2005/8/layout/hierarchy3"/>
    <dgm:cxn modelId="{2EC8841E-7848-4DE4-9FE1-630E7E060A73}" type="presOf" srcId="{26E5DD31-85F0-41D9-9C96-B2380B7A9B6E}" destId="{7FD78216-B131-400E-A665-95169247FD98}" srcOrd="0" destOrd="0" presId="urn:microsoft.com/office/officeart/2005/8/layout/hierarchy3"/>
    <dgm:cxn modelId="{57A05CE0-0184-4E14-A829-B1824AB8E93B}" type="presOf" srcId="{427211CC-10A5-4CA3-9FAD-FE47F352046F}" destId="{FC2F7840-C888-4213-B025-3D32C95AFC56}" srcOrd="0" destOrd="0" presId="urn:microsoft.com/office/officeart/2005/8/layout/hierarchy3"/>
    <dgm:cxn modelId="{E6BA3AFC-6EA8-4AD3-BB33-B64D35A24877}" type="presOf" srcId="{A9394642-F5A9-422A-A6BF-FF27366544CB}" destId="{0B17D418-B8B9-40FA-9211-9AD6C4EE402B}" srcOrd="0" destOrd="0" presId="urn:microsoft.com/office/officeart/2005/8/layout/hierarchy3"/>
    <dgm:cxn modelId="{4F6B0E5D-E61D-46F6-8A3B-13E5559095D5}" type="presOf" srcId="{0EBEAF8C-0DCF-465B-AB8D-D20DB67F7DC9}" destId="{F20FC9A4-DA47-4993-8FF2-F54193DCBB95}" srcOrd="0" destOrd="0" presId="urn:microsoft.com/office/officeart/2005/8/layout/hierarchy3"/>
    <dgm:cxn modelId="{CD36865D-CE5B-4A10-9955-8969B0DDC3CD}" type="presOf" srcId="{59159715-42DF-4FBE-8514-D4DF7425614C}" destId="{F3909AF7-A84F-4597-AACB-3ACFFB0A07B5}" srcOrd="0" destOrd="0" presId="urn:microsoft.com/office/officeart/2005/8/layout/hierarchy3"/>
    <dgm:cxn modelId="{4E9D1D04-D2C7-4433-A55A-3C2E340B3872}" type="presOf" srcId="{B846A59D-5549-4464-A341-A1D59C8F61F9}" destId="{4A363BD8-9558-4FE2-AD31-BEC5B63942AA}" srcOrd="0" destOrd="0" presId="urn:microsoft.com/office/officeart/2005/8/layout/hierarchy3"/>
    <dgm:cxn modelId="{0BB67EFB-A4DA-45BE-8920-76FE408DEE4A}" srcId="{A9394642-F5A9-422A-A6BF-FF27366544CB}" destId="{B3CBB777-DF73-4850-9378-728EC0D72549}" srcOrd="1" destOrd="0" parTransId="{D3957C51-D283-41BF-8399-29C3E0F566B8}" sibTransId="{9B350476-BBBC-4539-9D34-360CA7169395}"/>
    <dgm:cxn modelId="{E79C71F0-180A-4682-B162-57F2A5246B6B}" srcId="{C32930F3-92AD-4463-A160-5BAC87ADAA6A}" destId="{26E5DD31-85F0-41D9-9C96-B2380B7A9B6E}" srcOrd="1" destOrd="0" parTransId="{B846A59D-5549-4464-A341-A1D59C8F61F9}" sibTransId="{64EE69E2-2533-4211-AB2C-0C5D4EB8F584}"/>
    <dgm:cxn modelId="{731AC960-1F22-4865-95E7-871A55CEB472}" type="presOf" srcId="{C32930F3-92AD-4463-A160-5BAC87ADAA6A}" destId="{A461A4B7-517E-4225-B825-B8EBD42423F3}" srcOrd="1" destOrd="0" presId="urn:microsoft.com/office/officeart/2005/8/layout/hierarchy3"/>
    <dgm:cxn modelId="{C64481E9-44E6-4F0B-963E-7C624E5B1B8D}" type="presOf" srcId="{C32930F3-92AD-4463-A160-5BAC87ADAA6A}" destId="{820A11CA-D1ED-43E3-8DAB-65A18153FD3D}" srcOrd="0" destOrd="0" presId="urn:microsoft.com/office/officeart/2005/8/layout/hierarchy3"/>
    <dgm:cxn modelId="{D7EF3BB4-2A5C-4062-B365-1B415F3884C2}" type="presParOf" srcId="{0B17D418-B8B9-40FA-9211-9AD6C4EE402B}" destId="{2B5BDFDE-1411-4FC4-BC66-44531534BBFE}" srcOrd="0" destOrd="0" presId="urn:microsoft.com/office/officeart/2005/8/layout/hierarchy3"/>
    <dgm:cxn modelId="{74B7C297-ECBB-4F2F-A4AF-E040BE4F4176}" type="presParOf" srcId="{2B5BDFDE-1411-4FC4-BC66-44531534BBFE}" destId="{B93D4C6A-8425-4BF7-BE13-44971FDD1843}" srcOrd="0" destOrd="0" presId="urn:microsoft.com/office/officeart/2005/8/layout/hierarchy3"/>
    <dgm:cxn modelId="{50DE921A-77E8-4460-8C49-6B6AEE597B8D}" type="presParOf" srcId="{B93D4C6A-8425-4BF7-BE13-44971FDD1843}" destId="{820A11CA-D1ED-43E3-8DAB-65A18153FD3D}" srcOrd="0" destOrd="0" presId="urn:microsoft.com/office/officeart/2005/8/layout/hierarchy3"/>
    <dgm:cxn modelId="{4E10DAB4-1D50-4815-BFC2-A589672A0FEE}" type="presParOf" srcId="{B93D4C6A-8425-4BF7-BE13-44971FDD1843}" destId="{A461A4B7-517E-4225-B825-B8EBD42423F3}" srcOrd="1" destOrd="0" presId="urn:microsoft.com/office/officeart/2005/8/layout/hierarchy3"/>
    <dgm:cxn modelId="{05ECC603-6C0E-4496-99BE-7A08D5BD3F99}" type="presParOf" srcId="{2B5BDFDE-1411-4FC4-BC66-44531534BBFE}" destId="{17124235-0D52-4E2D-88AC-35F0CA4DD16B}" srcOrd="1" destOrd="0" presId="urn:microsoft.com/office/officeart/2005/8/layout/hierarchy3"/>
    <dgm:cxn modelId="{3A90FDA9-97F0-44D3-98EB-6C37C5045EF9}" type="presParOf" srcId="{17124235-0D52-4E2D-88AC-35F0CA4DD16B}" destId="{FC2F7840-C888-4213-B025-3D32C95AFC56}" srcOrd="0" destOrd="0" presId="urn:microsoft.com/office/officeart/2005/8/layout/hierarchy3"/>
    <dgm:cxn modelId="{54202347-0F73-4254-878D-FAAE71935E78}" type="presParOf" srcId="{17124235-0D52-4E2D-88AC-35F0CA4DD16B}" destId="{F3909AF7-A84F-4597-AACB-3ACFFB0A07B5}" srcOrd="1" destOrd="0" presId="urn:microsoft.com/office/officeart/2005/8/layout/hierarchy3"/>
    <dgm:cxn modelId="{6DCA52B7-F373-4AE2-9190-8F5662526EF5}" type="presParOf" srcId="{17124235-0D52-4E2D-88AC-35F0CA4DD16B}" destId="{4A363BD8-9558-4FE2-AD31-BEC5B63942AA}" srcOrd="2" destOrd="0" presId="urn:microsoft.com/office/officeart/2005/8/layout/hierarchy3"/>
    <dgm:cxn modelId="{7DE7E698-8BCB-4165-BB4C-38D9864577C5}" type="presParOf" srcId="{17124235-0D52-4E2D-88AC-35F0CA4DD16B}" destId="{7FD78216-B131-400E-A665-95169247FD98}" srcOrd="3" destOrd="0" presId="urn:microsoft.com/office/officeart/2005/8/layout/hierarchy3"/>
    <dgm:cxn modelId="{5B3ADCA8-9078-4ED9-9DD2-93D38B74CD02}" type="presParOf" srcId="{0B17D418-B8B9-40FA-9211-9AD6C4EE402B}" destId="{92EAC471-7510-48AC-92B3-E5F7B9136FD4}" srcOrd="1" destOrd="0" presId="urn:microsoft.com/office/officeart/2005/8/layout/hierarchy3"/>
    <dgm:cxn modelId="{0B03BEB7-CE97-4E8A-8E73-F7B4F79063A2}" type="presParOf" srcId="{92EAC471-7510-48AC-92B3-E5F7B9136FD4}" destId="{F30539C8-6CA0-405E-9DC0-B8900583C3AE}" srcOrd="0" destOrd="0" presId="urn:microsoft.com/office/officeart/2005/8/layout/hierarchy3"/>
    <dgm:cxn modelId="{6B8045E9-6F0D-413B-A5C7-DCAE185BB24A}" type="presParOf" srcId="{F30539C8-6CA0-405E-9DC0-B8900583C3AE}" destId="{55C84872-574E-4C77-B3C8-5F126208A7CE}" srcOrd="0" destOrd="0" presId="urn:microsoft.com/office/officeart/2005/8/layout/hierarchy3"/>
    <dgm:cxn modelId="{BD11B632-FE05-4DB8-AF41-151C8369DBCF}" type="presParOf" srcId="{F30539C8-6CA0-405E-9DC0-B8900583C3AE}" destId="{66380812-1CAE-4AD3-86F7-CE42A3455581}" srcOrd="1" destOrd="0" presId="urn:microsoft.com/office/officeart/2005/8/layout/hierarchy3"/>
    <dgm:cxn modelId="{BF7766D9-A3C3-43EE-AD74-A284D3ED307B}" type="presParOf" srcId="{92EAC471-7510-48AC-92B3-E5F7B9136FD4}" destId="{75E1E362-44E0-460B-91F6-1B0B98E0C228}" srcOrd="1" destOrd="0" presId="urn:microsoft.com/office/officeart/2005/8/layout/hierarchy3"/>
    <dgm:cxn modelId="{2599B23A-02BD-4D53-A4AE-7445F9C11598}" type="presParOf" srcId="{75E1E362-44E0-460B-91F6-1B0B98E0C228}" destId="{346988C6-09C8-4C9A-B304-3D68A75A9B12}" srcOrd="0" destOrd="0" presId="urn:microsoft.com/office/officeart/2005/8/layout/hierarchy3"/>
    <dgm:cxn modelId="{3F275D4F-53AE-4094-BD21-345AD4148DD7}" type="presParOf" srcId="{75E1E362-44E0-460B-91F6-1B0B98E0C228}" destId="{FEC0C3A5-D110-4B98-B116-319E7BCA4424}" srcOrd="1" destOrd="0" presId="urn:microsoft.com/office/officeart/2005/8/layout/hierarchy3"/>
    <dgm:cxn modelId="{44E96FBD-C718-401B-B6AB-D2D308D4B092}" type="presParOf" srcId="{75E1E362-44E0-460B-91F6-1B0B98E0C228}" destId="{59B52725-D608-481B-87EB-0B1B7B020FB5}" srcOrd="2" destOrd="0" presId="urn:microsoft.com/office/officeart/2005/8/layout/hierarchy3"/>
    <dgm:cxn modelId="{6A15901C-2AAC-4DC1-B8CB-B97829BDA23F}" type="presParOf" srcId="{75E1E362-44E0-460B-91F6-1B0B98E0C228}" destId="{F20FC9A4-DA47-4993-8FF2-F54193DCBB95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D44228-A870-4AF9-9568-D6ACCF22E47F}" type="doc">
      <dgm:prSet loTypeId="urn:microsoft.com/office/officeart/2005/8/layout/hierarchy4" loCatId="list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DE18ADE0-5713-409D-9C3E-B3A30F96E465}">
      <dgm:prSet phldrT="[Text]"/>
      <dgm:spPr/>
      <dgm:t>
        <a:bodyPr/>
        <a:lstStyle/>
        <a:p>
          <a:r>
            <a:rPr lang="en-US" dirty="0" smtClean="0"/>
            <a:t>Job Family Group</a:t>
          </a:r>
          <a:endParaRPr lang="en-US" dirty="0"/>
        </a:p>
      </dgm:t>
    </dgm:pt>
    <dgm:pt modelId="{36AE4E68-287D-4787-8008-970D3E3DC293}" type="parTrans" cxnId="{7E6D2801-5AA1-4B23-ADC4-55946A8DBF47}">
      <dgm:prSet/>
      <dgm:spPr/>
      <dgm:t>
        <a:bodyPr/>
        <a:lstStyle/>
        <a:p>
          <a:endParaRPr lang="en-US"/>
        </a:p>
      </dgm:t>
    </dgm:pt>
    <dgm:pt modelId="{81C1077B-5030-4A1D-AF23-BA1C2976959F}" type="sibTrans" cxnId="{7E6D2801-5AA1-4B23-ADC4-55946A8DBF47}">
      <dgm:prSet/>
      <dgm:spPr/>
      <dgm:t>
        <a:bodyPr/>
        <a:lstStyle/>
        <a:p>
          <a:endParaRPr lang="en-US"/>
        </a:p>
      </dgm:t>
    </dgm:pt>
    <dgm:pt modelId="{42DC9057-CEBA-4695-853D-A8BDE470B812}">
      <dgm:prSet phldrT="[Text]"/>
      <dgm:spPr/>
      <dgm:t>
        <a:bodyPr/>
        <a:lstStyle/>
        <a:p>
          <a:r>
            <a:rPr lang="en-US" dirty="0" smtClean="0"/>
            <a:t>Job Family</a:t>
          </a:r>
          <a:endParaRPr lang="en-US" dirty="0"/>
        </a:p>
      </dgm:t>
    </dgm:pt>
    <dgm:pt modelId="{7A80DA94-78E7-493B-A68B-1FC74F4C3B4A}" type="parTrans" cxnId="{5695B688-56E4-4B00-BD7C-EE9012382E9D}">
      <dgm:prSet/>
      <dgm:spPr/>
      <dgm:t>
        <a:bodyPr/>
        <a:lstStyle/>
        <a:p>
          <a:endParaRPr lang="en-US"/>
        </a:p>
      </dgm:t>
    </dgm:pt>
    <dgm:pt modelId="{CE4CABDC-8F75-44D7-95F5-1EC42E40A8DB}" type="sibTrans" cxnId="{5695B688-56E4-4B00-BD7C-EE9012382E9D}">
      <dgm:prSet/>
      <dgm:spPr/>
      <dgm:t>
        <a:bodyPr/>
        <a:lstStyle/>
        <a:p>
          <a:endParaRPr lang="en-US"/>
        </a:p>
      </dgm:t>
    </dgm:pt>
    <dgm:pt modelId="{E3502FF0-50B2-4524-8EDC-59BFFB00EE9F}">
      <dgm:prSet phldrT="[Text]"/>
      <dgm:spPr/>
      <dgm:t>
        <a:bodyPr/>
        <a:lstStyle/>
        <a:p>
          <a:r>
            <a:rPr lang="en-US" dirty="0" smtClean="0"/>
            <a:t>Job profile</a:t>
          </a:r>
          <a:endParaRPr lang="en-US" dirty="0"/>
        </a:p>
      </dgm:t>
    </dgm:pt>
    <dgm:pt modelId="{A2671195-C5AC-4994-BD9D-81DACD014892}" type="parTrans" cxnId="{9FA07A3C-8E0F-4E48-852D-FD8DE2BA3DE5}">
      <dgm:prSet/>
      <dgm:spPr/>
      <dgm:t>
        <a:bodyPr/>
        <a:lstStyle/>
        <a:p>
          <a:endParaRPr lang="en-US"/>
        </a:p>
      </dgm:t>
    </dgm:pt>
    <dgm:pt modelId="{C9A9D555-439E-4379-A876-3DD6CE8085BB}" type="sibTrans" cxnId="{9FA07A3C-8E0F-4E48-852D-FD8DE2BA3DE5}">
      <dgm:prSet/>
      <dgm:spPr/>
      <dgm:t>
        <a:bodyPr/>
        <a:lstStyle/>
        <a:p>
          <a:endParaRPr lang="en-US"/>
        </a:p>
      </dgm:t>
    </dgm:pt>
    <dgm:pt modelId="{8243D75A-BDC7-46FD-883C-B107463A58B5}">
      <dgm:prSet phldrT="[Text]"/>
      <dgm:spPr/>
      <dgm:t>
        <a:bodyPr/>
        <a:lstStyle/>
        <a:p>
          <a:r>
            <a:rPr lang="en-US" dirty="0" smtClean="0"/>
            <a:t>Job profile</a:t>
          </a:r>
          <a:endParaRPr lang="en-US" dirty="0"/>
        </a:p>
      </dgm:t>
    </dgm:pt>
    <dgm:pt modelId="{1A7F47F3-AE64-49D0-8015-EF3491183660}" type="parTrans" cxnId="{1D0DBDB1-D301-4A36-8620-673FE9263626}">
      <dgm:prSet/>
      <dgm:spPr/>
      <dgm:t>
        <a:bodyPr/>
        <a:lstStyle/>
        <a:p>
          <a:endParaRPr lang="en-US"/>
        </a:p>
      </dgm:t>
    </dgm:pt>
    <dgm:pt modelId="{B58B311B-03BF-41EE-8F0E-80E56916E796}" type="sibTrans" cxnId="{1D0DBDB1-D301-4A36-8620-673FE9263626}">
      <dgm:prSet/>
      <dgm:spPr/>
      <dgm:t>
        <a:bodyPr/>
        <a:lstStyle/>
        <a:p>
          <a:endParaRPr lang="en-US"/>
        </a:p>
      </dgm:t>
    </dgm:pt>
    <dgm:pt modelId="{D27CE63E-CFCD-4658-BE2E-C7D476C1D5E6}">
      <dgm:prSet phldrT="[Text]"/>
      <dgm:spPr/>
      <dgm:t>
        <a:bodyPr/>
        <a:lstStyle/>
        <a:p>
          <a:r>
            <a:rPr lang="en-US" dirty="0" smtClean="0"/>
            <a:t>Job Family</a:t>
          </a:r>
          <a:endParaRPr lang="en-US" dirty="0"/>
        </a:p>
      </dgm:t>
    </dgm:pt>
    <dgm:pt modelId="{BA781620-7106-42E8-B6BC-204922D4D178}" type="parTrans" cxnId="{9A72E233-17F4-4E33-B2FD-956AB1FC8309}">
      <dgm:prSet/>
      <dgm:spPr/>
      <dgm:t>
        <a:bodyPr/>
        <a:lstStyle/>
        <a:p>
          <a:endParaRPr lang="en-US"/>
        </a:p>
      </dgm:t>
    </dgm:pt>
    <dgm:pt modelId="{6A6FB62A-D699-4D25-94D7-1710E1508A94}" type="sibTrans" cxnId="{9A72E233-17F4-4E33-B2FD-956AB1FC8309}">
      <dgm:prSet/>
      <dgm:spPr/>
      <dgm:t>
        <a:bodyPr/>
        <a:lstStyle/>
        <a:p>
          <a:endParaRPr lang="en-US"/>
        </a:p>
      </dgm:t>
    </dgm:pt>
    <dgm:pt modelId="{84985BC0-D086-443E-AEBB-F60EB3690542}">
      <dgm:prSet phldrT="[Text]"/>
      <dgm:spPr/>
      <dgm:t>
        <a:bodyPr/>
        <a:lstStyle/>
        <a:p>
          <a:r>
            <a:rPr lang="en-US" dirty="0" smtClean="0"/>
            <a:t>Job profile</a:t>
          </a:r>
          <a:endParaRPr lang="en-US" dirty="0"/>
        </a:p>
      </dgm:t>
    </dgm:pt>
    <dgm:pt modelId="{DF2D9C9D-63D0-49C3-896A-266D488C15AA}" type="parTrans" cxnId="{E3B3A442-7C1F-44FE-B8DB-DEEA88FEC22B}">
      <dgm:prSet/>
      <dgm:spPr/>
      <dgm:t>
        <a:bodyPr/>
        <a:lstStyle/>
        <a:p>
          <a:endParaRPr lang="en-US"/>
        </a:p>
      </dgm:t>
    </dgm:pt>
    <dgm:pt modelId="{8BAA5F72-AA3D-4C2E-A21A-BE830D18CA38}" type="sibTrans" cxnId="{E3B3A442-7C1F-44FE-B8DB-DEEA88FEC22B}">
      <dgm:prSet/>
      <dgm:spPr/>
      <dgm:t>
        <a:bodyPr/>
        <a:lstStyle/>
        <a:p>
          <a:endParaRPr lang="en-US"/>
        </a:p>
      </dgm:t>
    </dgm:pt>
    <dgm:pt modelId="{445C6197-7C94-425E-9D03-59BFEF47A2FE}" type="pres">
      <dgm:prSet presAssocID="{F3D44228-A870-4AF9-9568-D6ACCF22E47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09F360B-FAFF-4097-B3AC-667A5DADFD07}" type="pres">
      <dgm:prSet presAssocID="{DE18ADE0-5713-409D-9C3E-B3A30F96E465}" presName="vertOne" presStyleCnt="0"/>
      <dgm:spPr/>
    </dgm:pt>
    <dgm:pt modelId="{93369055-1673-4A03-907B-8B80952ABF20}" type="pres">
      <dgm:prSet presAssocID="{DE18ADE0-5713-409D-9C3E-B3A30F96E465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A81589-8560-4FEC-8145-69B46B15288E}" type="pres">
      <dgm:prSet presAssocID="{DE18ADE0-5713-409D-9C3E-B3A30F96E465}" presName="parTransOne" presStyleCnt="0"/>
      <dgm:spPr/>
    </dgm:pt>
    <dgm:pt modelId="{C9F87969-D3D3-4AB6-BCC1-7D5BC5F035B2}" type="pres">
      <dgm:prSet presAssocID="{DE18ADE0-5713-409D-9C3E-B3A30F96E465}" presName="horzOne" presStyleCnt="0"/>
      <dgm:spPr/>
    </dgm:pt>
    <dgm:pt modelId="{4B4653B4-F7D6-4408-8E16-8DBFEDB323DE}" type="pres">
      <dgm:prSet presAssocID="{42DC9057-CEBA-4695-853D-A8BDE470B812}" presName="vertTwo" presStyleCnt="0"/>
      <dgm:spPr/>
    </dgm:pt>
    <dgm:pt modelId="{5E2F3606-512E-42B5-AAF2-A989333A2359}" type="pres">
      <dgm:prSet presAssocID="{42DC9057-CEBA-4695-853D-A8BDE470B812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DD9DF9-89FD-4FCB-BDA7-616996311CC0}" type="pres">
      <dgm:prSet presAssocID="{42DC9057-CEBA-4695-853D-A8BDE470B812}" presName="parTransTwo" presStyleCnt="0"/>
      <dgm:spPr/>
    </dgm:pt>
    <dgm:pt modelId="{12772FF0-B74E-4319-8C46-DD853190D9DA}" type="pres">
      <dgm:prSet presAssocID="{42DC9057-CEBA-4695-853D-A8BDE470B812}" presName="horzTwo" presStyleCnt="0"/>
      <dgm:spPr/>
    </dgm:pt>
    <dgm:pt modelId="{9963FEAF-FB45-4EA1-95A5-58C153ABC0F1}" type="pres">
      <dgm:prSet presAssocID="{E3502FF0-50B2-4524-8EDC-59BFFB00EE9F}" presName="vertThree" presStyleCnt="0"/>
      <dgm:spPr/>
    </dgm:pt>
    <dgm:pt modelId="{1513EADE-AEE8-4815-83DF-07C303DEF463}" type="pres">
      <dgm:prSet presAssocID="{E3502FF0-50B2-4524-8EDC-59BFFB00EE9F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24D146-91B8-4B92-8857-4D50C27AB9F5}" type="pres">
      <dgm:prSet presAssocID="{E3502FF0-50B2-4524-8EDC-59BFFB00EE9F}" presName="horzThree" presStyleCnt="0"/>
      <dgm:spPr/>
    </dgm:pt>
    <dgm:pt modelId="{B7B4B8C4-1509-45CA-B811-2A021126A85D}" type="pres">
      <dgm:prSet presAssocID="{C9A9D555-439E-4379-A876-3DD6CE8085BB}" presName="sibSpaceThree" presStyleCnt="0"/>
      <dgm:spPr/>
    </dgm:pt>
    <dgm:pt modelId="{159C2274-7679-460D-B562-BDBC2D6F7B6E}" type="pres">
      <dgm:prSet presAssocID="{8243D75A-BDC7-46FD-883C-B107463A58B5}" presName="vertThree" presStyleCnt="0"/>
      <dgm:spPr/>
    </dgm:pt>
    <dgm:pt modelId="{668C8C55-CC84-4EAB-B8C4-9FEF6DF27E0B}" type="pres">
      <dgm:prSet presAssocID="{8243D75A-BDC7-46FD-883C-B107463A58B5}" presName="txThree" presStyleLbl="node3" presStyleIdx="1" presStyleCnt="3" custLinFactNeighborX="-12" custLinFactNeighborY="14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F5DC53-066F-465C-AD8E-98E7164747E8}" type="pres">
      <dgm:prSet presAssocID="{8243D75A-BDC7-46FD-883C-B107463A58B5}" presName="horzThree" presStyleCnt="0"/>
      <dgm:spPr/>
    </dgm:pt>
    <dgm:pt modelId="{AACB5702-AF50-4A62-BC8F-CE3CBB602BEC}" type="pres">
      <dgm:prSet presAssocID="{CE4CABDC-8F75-44D7-95F5-1EC42E40A8DB}" presName="sibSpaceTwo" presStyleCnt="0"/>
      <dgm:spPr/>
    </dgm:pt>
    <dgm:pt modelId="{60405D82-4827-4F3B-9D7F-6CCA4050FF7A}" type="pres">
      <dgm:prSet presAssocID="{D27CE63E-CFCD-4658-BE2E-C7D476C1D5E6}" presName="vertTwo" presStyleCnt="0"/>
      <dgm:spPr/>
    </dgm:pt>
    <dgm:pt modelId="{610FE478-E054-4175-B9E6-C953E430641F}" type="pres">
      <dgm:prSet presAssocID="{D27CE63E-CFCD-4658-BE2E-C7D476C1D5E6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0755E9-5CEA-41D0-B391-DE2C51050E86}" type="pres">
      <dgm:prSet presAssocID="{D27CE63E-CFCD-4658-BE2E-C7D476C1D5E6}" presName="parTransTwo" presStyleCnt="0"/>
      <dgm:spPr/>
    </dgm:pt>
    <dgm:pt modelId="{0E63DD61-311D-44FA-935F-69F6C10E6283}" type="pres">
      <dgm:prSet presAssocID="{D27CE63E-CFCD-4658-BE2E-C7D476C1D5E6}" presName="horzTwo" presStyleCnt="0"/>
      <dgm:spPr/>
    </dgm:pt>
    <dgm:pt modelId="{60ECAEDE-3883-4A70-A593-2335387536B7}" type="pres">
      <dgm:prSet presAssocID="{84985BC0-D086-443E-AEBB-F60EB3690542}" presName="vertThree" presStyleCnt="0"/>
      <dgm:spPr/>
    </dgm:pt>
    <dgm:pt modelId="{40712C3D-6BBF-4D40-84DE-F82E9E9F8EDC}" type="pres">
      <dgm:prSet presAssocID="{84985BC0-D086-443E-AEBB-F60EB3690542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6AF1-95F7-4BD8-A59C-13F572C601E2}" type="pres">
      <dgm:prSet presAssocID="{84985BC0-D086-443E-AEBB-F60EB3690542}" presName="horzThree" presStyleCnt="0"/>
      <dgm:spPr/>
    </dgm:pt>
  </dgm:ptLst>
  <dgm:cxnLst>
    <dgm:cxn modelId="{6C779224-0547-48A2-A5DD-2F97987808F9}" type="presOf" srcId="{DE18ADE0-5713-409D-9C3E-B3A30F96E465}" destId="{93369055-1673-4A03-907B-8B80952ABF20}" srcOrd="0" destOrd="0" presId="urn:microsoft.com/office/officeart/2005/8/layout/hierarchy4"/>
    <dgm:cxn modelId="{9FA07A3C-8E0F-4E48-852D-FD8DE2BA3DE5}" srcId="{42DC9057-CEBA-4695-853D-A8BDE470B812}" destId="{E3502FF0-50B2-4524-8EDC-59BFFB00EE9F}" srcOrd="0" destOrd="0" parTransId="{A2671195-C5AC-4994-BD9D-81DACD014892}" sibTransId="{C9A9D555-439E-4379-A876-3DD6CE8085BB}"/>
    <dgm:cxn modelId="{41519FAD-3E1D-468D-9247-B6BD6ED82C79}" type="presOf" srcId="{8243D75A-BDC7-46FD-883C-B107463A58B5}" destId="{668C8C55-CC84-4EAB-B8C4-9FEF6DF27E0B}" srcOrd="0" destOrd="0" presId="urn:microsoft.com/office/officeart/2005/8/layout/hierarchy4"/>
    <dgm:cxn modelId="{1D0DBDB1-D301-4A36-8620-673FE9263626}" srcId="{42DC9057-CEBA-4695-853D-A8BDE470B812}" destId="{8243D75A-BDC7-46FD-883C-B107463A58B5}" srcOrd="1" destOrd="0" parTransId="{1A7F47F3-AE64-49D0-8015-EF3491183660}" sibTransId="{B58B311B-03BF-41EE-8F0E-80E56916E796}"/>
    <dgm:cxn modelId="{4B912742-64D2-4FE5-9587-8252E5F1A78A}" type="presOf" srcId="{84985BC0-D086-443E-AEBB-F60EB3690542}" destId="{40712C3D-6BBF-4D40-84DE-F82E9E9F8EDC}" srcOrd="0" destOrd="0" presId="urn:microsoft.com/office/officeart/2005/8/layout/hierarchy4"/>
    <dgm:cxn modelId="{E3B3A442-7C1F-44FE-B8DB-DEEA88FEC22B}" srcId="{D27CE63E-CFCD-4658-BE2E-C7D476C1D5E6}" destId="{84985BC0-D086-443E-AEBB-F60EB3690542}" srcOrd="0" destOrd="0" parTransId="{DF2D9C9D-63D0-49C3-896A-266D488C15AA}" sibTransId="{8BAA5F72-AA3D-4C2E-A21A-BE830D18CA38}"/>
    <dgm:cxn modelId="{135CE9B3-55A0-4EBB-AA50-101B85C92063}" type="presOf" srcId="{F3D44228-A870-4AF9-9568-D6ACCF22E47F}" destId="{445C6197-7C94-425E-9D03-59BFEF47A2FE}" srcOrd="0" destOrd="0" presId="urn:microsoft.com/office/officeart/2005/8/layout/hierarchy4"/>
    <dgm:cxn modelId="{5695B688-56E4-4B00-BD7C-EE9012382E9D}" srcId="{DE18ADE0-5713-409D-9C3E-B3A30F96E465}" destId="{42DC9057-CEBA-4695-853D-A8BDE470B812}" srcOrd="0" destOrd="0" parTransId="{7A80DA94-78E7-493B-A68B-1FC74F4C3B4A}" sibTransId="{CE4CABDC-8F75-44D7-95F5-1EC42E40A8DB}"/>
    <dgm:cxn modelId="{D83B3EDF-AA7E-4FD5-BF12-D57ABF02AFCD}" type="presOf" srcId="{E3502FF0-50B2-4524-8EDC-59BFFB00EE9F}" destId="{1513EADE-AEE8-4815-83DF-07C303DEF463}" srcOrd="0" destOrd="0" presId="urn:microsoft.com/office/officeart/2005/8/layout/hierarchy4"/>
    <dgm:cxn modelId="{9A72E233-17F4-4E33-B2FD-956AB1FC8309}" srcId="{DE18ADE0-5713-409D-9C3E-B3A30F96E465}" destId="{D27CE63E-CFCD-4658-BE2E-C7D476C1D5E6}" srcOrd="1" destOrd="0" parTransId="{BA781620-7106-42E8-B6BC-204922D4D178}" sibTransId="{6A6FB62A-D699-4D25-94D7-1710E1508A94}"/>
    <dgm:cxn modelId="{76C083FB-F2E1-434C-9273-A73BCEF03A5A}" type="presOf" srcId="{D27CE63E-CFCD-4658-BE2E-C7D476C1D5E6}" destId="{610FE478-E054-4175-B9E6-C953E430641F}" srcOrd="0" destOrd="0" presId="urn:microsoft.com/office/officeart/2005/8/layout/hierarchy4"/>
    <dgm:cxn modelId="{7E6D2801-5AA1-4B23-ADC4-55946A8DBF47}" srcId="{F3D44228-A870-4AF9-9568-D6ACCF22E47F}" destId="{DE18ADE0-5713-409D-9C3E-B3A30F96E465}" srcOrd="0" destOrd="0" parTransId="{36AE4E68-287D-4787-8008-970D3E3DC293}" sibTransId="{81C1077B-5030-4A1D-AF23-BA1C2976959F}"/>
    <dgm:cxn modelId="{EA6806D7-DB4F-428E-B387-F1E31AD98E7E}" type="presOf" srcId="{42DC9057-CEBA-4695-853D-A8BDE470B812}" destId="{5E2F3606-512E-42B5-AAF2-A989333A2359}" srcOrd="0" destOrd="0" presId="urn:microsoft.com/office/officeart/2005/8/layout/hierarchy4"/>
    <dgm:cxn modelId="{F0C612A8-18F8-4FFE-A772-1FF1E1293118}" type="presParOf" srcId="{445C6197-7C94-425E-9D03-59BFEF47A2FE}" destId="{109F360B-FAFF-4097-B3AC-667A5DADFD07}" srcOrd="0" destOrd="0" presId="urn:microsoft.com/office/officeart/2005/8/layout/hierarchy4"/>
    <dgm:cxn modelId="{B834EBA5-25D5-47A0-A44F-18360396598C}" type="presParOf" srcId="{109F360B-FAFF-4097-B3AC-667A5DADFD07}" destId="{93369055-1673-4A03-907B-8B80952ABF20}" srcOrd="0" destOrd="0" presId="urn:microsoft.com/office/officeart/2005/8/layout/hierarchy4"/>
    <dgm:cxn modelId="{66B32C8E-457F-41E0-A7A3-6AF0514F872E}" type="presParOf" srcId="{109F360B-FAFF-4097-B3AC-667A5DADFD07}" destId="{DBA81589-8560-4FEC-8145-69B46B15288E}" srcOrd="1" destOrd="0" presId="urn:microsoft.com/office/officeart/2005/8/layout/hierarchy4"/>
    <dgm:cxn modelId="{1F984E75-4449-4F1A-ACDB-00E7C3C3703B}" type="presParOf" srcId="{109F360B-FAFF-4097-B3AC-667A5DADFD07}" destId="{C9F87969-D3D3-4AB6-BCC1-7D5BC5F035B2}" srcOrd="2" destOrd="0" presId="urn:microsoft.com/office/officeart/2005/8/layout/hierarchy4"/>
    <dgm:cxn modelId="{87F3C7DF-4C45-4BEC-81D7-EEC6CAAC63ED}" type="presParOf" srcId="{C9F87969-D3D3-4AB6-BCC1-7D5BC5F035B2}" destId="{4B4653B4-F7D6-4408-8E16-8DBFEDB323DE}" srcOrd="0" destOrd="0" presId="urn:microsoft.com/office/officeart/2005/8/layout/hierarchy4"/>
    <dgm:cxn modelId="{5A6D2A34-7087-4441-AD61-7401E39311B6}" type="presParOf" srcId="{4B4653B4-F7D6-4408-8E16-8DBFEDB323DE}" destId="{5E2F3606-512E-42B5-AAF2-A989333A2359}" srcOrd="0" destOrd="0" presId="urn:microsoft.com/office/officeart/2005/8/layout/hierarchy4"/>
    <dgm:cxn modelId="{483A1C77-7EB7-4C3D-BD94-8C0F24180837}" type="presParOf" srcId="{4B4653B4-F7D6-4408-8E16-8DBFEDB323DE}" destId="{F3DD9DF9-89FD-4FCB-BDA7-616996311CC0}" srcOrd="1" destOrd="0" presId="urn:microsoft.com/office/officeart/2005/8/layout/hierarchy4"/>
    <dgm:cxn modelId="{F736962D-384A-4793-B503-4E8166251091}" type="presParOf" srcId="{4B4653B4-F7D6-4408-8E16-8DBFEDB323DE}" destId="{12772FF0-B74E-4319-8C46-DD853190D9DA}" srcOrd="2" destOrd="0" presId="urn:microsoft.com/office/officeart/2005/8/layout/hierarchy4"/>
    <dgm:cxn modelId="{3571D715-2327-492D-AEA0-23FEFC998CA9}" type="presParOf" srcId="{12772FF0-B74E-4319-8C46-DD853190D9DA}" destId="{9963FEAF-FB45-4EA1-95A5-58C153ABC0F1}" srcOrd="0" destOrd="0" presId="urn:microsoft.com/office/officeart/2005/8/layout/hierarchy4"/>
    <dgm:cxn modelId="{2E78CAD3-CC69-42C3-BFC6-E7E73E3B0931}" type="presParOf" srcId="{9963FEAF-FB45-4EA1-95A5-58C153ABC0F1}" destId="{1513EADE-AEE8-4815-83DF-07C303DEF463}" srcOrd="0" destOrd="0" presId="urn:microsoft.com/office/officeart/2005/8/layout/hierarchy4"/>
    <dgm:cxn modelId="{BAD5EFA1-4BCD-4782-AED8-7DE35B1C991C}" type="presParOf" srcId="{9963FEAF-FB45-4EA1-95A5-58C153ABC0F1}" destId="{FD24D146-91B8-4B92-8857-4D50C27AB9F5}" srcOrd="1" destOrd="0" presId="urn:microsoft.com/office/officeart/2005/8/layout/hierarchy4"/>
    <dgm:cxn modelId="{6EE24A7A-F838-473A-A829-EAD732EBF5C7}" type="presParOf" srcId="{12772FF0-B74E-4319-8C46-DD853190D9DA}" destId="{B7B4B8C4-1509-45CA-B811-2A021126A85D}" srcOrd="1" destOrd="0" presId="urn:microsoft.com/office/officeart/2005/8/layout/hierarchy4"/>
    <dgm:cxn modelId="{3E7A00DD-4BF1-4465-82C5-4E18A71AA80B}" type="presParOf" srcId="{12772FF0-B74E-4319-8C46-DD853190D9DA}" destId="{159C2274-7679-460D-B562-BDBC2D6F7B6E}" srcOrd="2" destOrd="0" presId="urn:microsoft.com/office/officeart/2005/8/layout/hierarchy4"/>
    <dgm:cxn modelId="{6B738C92-E979-4E7B-AE0D-4C8CB91B4DE2}" type="presParOf" srcId="{159C2274-7679-460D-B562-BDBC2D6F7B6E}" destId="{668C8C55-CC84-4EAB-B8C4-9FEF6DF27E0B}" srcOrd="0" destOrd="0" presId="urn:microsoft.com/office/officeart/2005/8/layout/hierarchy4"/>
    <dgm:cxn modelId="{B50ECD1B-0D54-4B34-A92D-E47604FB6430}" type="presParOf" srcId="{159C2274-7679-460D-B562-BDBC2D6F7B6E}" destId="{22F5DC53-066F-465C-AD8E-98E7164747E8}" srcOrd="1" destOrd="0" presId="urn:microsoft.com/office/officeart/2005/8/layout/hierarchy4"/>
    <dgm:cxn modelId="{CC471F45-D924-4032-95A4-FCFE7BC06861}" type="presParOf" srcId="{C9F87969-D3D3-4AB6-BCC1-7D5BC5F035B2}" destId="{AACB5702-AF50-4A62-BC8F-CE3CBB602BEC}" srcOrd="1" destOrd="0" presId="urn:microsoft.com/office/officeart/2005/8/layout/hierarchy4"/>
    <dgm:cxn modelId="{75B73938-8BFD-48AB-A4DA-1AF36CECE570}" type="presParOf" srcId="{C9F87969-D3D3-4AB6-BCC1-7D5BC5F035B2}" destId="{60405D82-4827-4F3B-9D7F-6CCA4050FF7A}" srcOrd="2" destOrd="0" presId="urn:microsoft.com/office/officeart/2005/8/layout/hierarchy4"/>
    <dgm:cxn modelId="{225D4D82-5BA0-4C38-ACCF-228DA7085760}" type="presParOf" srcId="{60405D82-4827-4F3B-9D7F-6CCA4050FF7A}" destId="{610FE478-E054-4175-B9E6-C953E430641F}" srcOrd="0" destOrd="0" presId="urn:microsoft.com/office/officeart/2005/8/layout/hierarchy4"/>
    <dgm:cxn modelId="{012DECB6-B3E8-4F2B-BCBF-1BFF4054E0D5}" type="presParOf" srcId="{60405D82-4827-4F3B-9D7F-6CCA4050FF7A}" destId="{540755E9-5CEA-41D0-B391-DE2C51050E86}" srcOrd="1" destOrd="0" presId="urn:microsoft.com/office/officeart/2005/8/layout/hierarchy4"/>
    <dgm:cxn modelId="{5C01ADCE-20AF-45BE-8A38-5AF27CBEE232}" type="presParOf" srcId="{60405D82-4827-4F3B-9D7F-6CCA4050FF7A}" destId="{0E63DD61-311D-44FA-935F-69F6C10E6283}" srcOrd="2" destOrd="0" presId="urn:microsoft.com/office/officeart/2005/8/layout/hierarchy4"/>
    <dgm:cxn modelId="{9441A3A8-E2FF-4A10-84E6-EA5CA22ECB3D}" type="presParOf" srcId="{0E63DD61-311D-44FA-935F-69F6C10E6283}" destId="{60ECAEDE-3883-4A70-A593-2335387536B7}" srcOrd="0" destOrd="0" presId="urn:microsoft.com/office/officeart/2005/8/layout/hierarchy4"/>
    <dgm:cxn modelId="{1EEFA701-F2A3-40EE-9CF8-301A2EE87D3E}" type="presParOf" srcId="{60ECAEDE-3883-4A70-A593-2335387536B7}" destId="{40712C3D-6BBF-4D40-84DE-F82E9E9F8EDC}" srcOrd="0" destOrd="0" presId="urn:microsoft.com/office/officeart/2005/8/layout/hierarchy4"/>
    <dgm:cxn modelId="{0F4DBBE0-7E48-475D-8F65-41239D25DEED}" type="presParOf" srcId="{60ECAEDE-3883-4A70-A593-2335387536B7}" destId="{5EC86AF1-95F7-4BD8-A59C-13F572C601E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D86563-C9DF-43D1-9717-50B98D75850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AD3BF8-5FCC-4FEF-B8C2-B3A748AFECC9}">
      <dgm:prSet phldrT="[Text]"/>
      <dgm:spPr/>
      <dgm:t>
        <a:bodyPr/>
        <a:lstStyle/>
        <a:p>
          <a:r>
            <a:rPr lang="en-US" dirty="0" smtClean="0"/>
            <a:t>Job profile</a:t>
          </a:r>
          <a:endParaRPr lang="en-US" dirty="0"/>
        </a:p>
      </dgm:t>
    </dgm:pt>
    <dgm:pt modelId="{556ACB91-6318-4359-9543-8BD7C81F5D7B}" type="parTrans" cxnId="{2494D3E8-8E6A-49E2-A4D4-A17749E08C4D}">
      <dgm:prSet/>
      <dgm:spPr/>
      <dgm:t>
        <a:bodyPr/>
        <a:lstStyle/>
        <a:p>
          <a:endParaRPr lang="en-US"/>
        </a:p>
      </dgm:t>
    </dgm:pt>
    <dgm:pt modelId="{2B8B48CB-8B4D-44BD-9CEB-C24DCCFFDF9D}" type="sibTrans" cxnId="{2494D3E8-8E6A-49E2-A4D4-A17749E08C4D}">
      <dgm:prSet/>
      <dgm:spPr/>
      <dgm:t>
        <a:bodyPr/>
        <a:lstStyle/>
        <a:p>
          <a:endParaRPr lang="en-US"/>
        </a:p>
      </dgm:t>
    </dgm:pt>
    <dgm:pt modelId="{ACDB9B49-F612-4B8A-B07A-DE413D692D68}">
      <dgm:prSet phldrT="[Text]"/>
      <dgm:spPr/>
      <dgm:t>
        <a:bodyPr/>
        <a:lstStyle/>
        <a:p>
          <a:r>
            <a:rPr lang="en-US" dirty="0" smtClean="0"/>
            <a:t>Can be used as eligibility condition</a:t>
          </a:r>
          <a:endParaRPr lang="en-US" dirty="0"/>
        </a:p>
      </dgm:t>
    </dgm:pt>
    <dgm:pt modelId="{F815431D-C231-4FD4-B005-46C671214376}" type="parTrans" cxnId="{77579FF9-47D0-43FC-A3AD-F87F0E58D92D}">
      <dgm:prSet/>
      <dgm:spPr/>
      <dgm:t>
        <a:bodyPr/>
        <a:lstStyle/>
        <a:p>
          <a:endParaRPr lang="en-US"/>
        </a:p>
      </dgm:t>
    </dgm:pt>
    <dgm:pt modelId="{9656ED4C-C130-49DB-BDDE-7EC1DD86C48E}" type="sibTrans" cxnId="{77579FF9-47D0-43FC-A3AD-F87F0E58D92D}">
      <dgm:prSet/>
      <dgm:spPr/>
      <dgm:t>
        <a:bodyPr/>
        <a:lstStyle/>
        <a:p>
          <a:endParaRPr lang="en-US"/>
        </a:p>
      </dgm:t>
    </dgm:pt>
    <dgm:pt modelId="{67238D41-7B17-47CA-848C-FA47EE93980A}">
      <dgm:prSet phldrT="[Text]"/>
      <dgm:spPr/>
      <dgm:t>
        <a:bodyPr/>
        <a:lstStyle/>
        <a:p>
          <a:r>
            <a:rPr lang="en-US" dirty="0" smtClean="0"/>
            <a:t>New job profiles need to be added to eligibility rule as a comparison value</a:t>
          </a:r>
          <a:endParaRPr lang="en-US" dirty="0"/>
        </a:p>
      </dgm:t>
    </dgm:pt>
    <dgm:pt modelId="{9BB6AA2A-4810-4200-8E6D-7EB0F97B1F9B}" type="parTrans" cxnId="{90720160-3E8F-4493-9462-4477ED70B69A}">
      <dgm:prSet/>
      <dgm:spPr/>
      <dgm:t>
        <a:bodyPr/>
        <a:lstStyle/>
        <a:p>
          <a:endParaRPr lang="en-US"/>
        </a:p>
      </dgm:t>
    </dgm:pt>
    <dgm:pt modelId="{69F6BFCA-1D9E-40DE-8CE7-59DE3397CEDD}" type="sibTrans" cxnId="{90720160-3E8F-4493-9462-4477ED70B69A}">
      <dgm:prSet/>
      <dgm:spPr/>
      <dgm:t>
        <a:bodyPr/>
        <a:lstStyle/>
        <a:p>
          <a:endParaRPr lang="en-US"/>
        </a:p>
      </dgm:t>
    </dgm:pt>
    <dgm:pt modelId="{C9C340B0-D064-4F79-BD33-2D22CABB0E4B}">
      <dgm:prSet phldrT="[Text]"/>
      <dgm:spPr/>
      <dgm:t>
        <a:bodyPr/>
        <a:lstStyle/>
        <a:p>
          <a:r>
            <a:rPr lang="en-US" dirty="0" smtClean="0"/>
            <a:t>Job Family</a:t>
          </a:r>
          <a:endParaRPr lang="en-US" dirty="0"/>
        </a:p>
      </dgm:t>
    </dgm:pt>
    <dgm:pt modelId="{690B9CBB-896C-4473-BD4E-53A62F25F2E9}" type="parTrans" cxnId="{C806CDB9-FDC7-4015-8E9D-AEAE881AA342}">
      <dgm:prSet/>
      <dgm:spPr/>
      <dgm:t>
        <a:bodyPr/>
        <a:lstStyle/>
        <a:p>
          <a:endParaRPr lang="en-US"/>
        </a:p>
      </dgm:t>
    </dgm:pt>
    <dgm:pt modelId="{A17BA282-772C-4C67-B873-1CCBD0729544}" type="sibTrans" cxnId="{C806CDB9-FDC7-4015-8E9D-AEAE881AA342}">
      <dgm:prSet/>
      <dgm:spPr/>
      <dgm:t>
        <a:bodyPr/>
        <a:lstStyle/>
        <a:p>
          <a:endParaRPr lang="en-US"/>
        </a:p>
      </dgm:t>
    </dgm:pt>
    <dgm:pt modelId="{1392862D-16A4-45F7-BAD3-BB0AFB8404A4}">
      <dgm:prSet phldrT="[Text]"/>
      <dgm:spPr/>
      <dgm:t>
        <a:bodyPr/>
        <a:lstStyle/>
        <a:p>
          <a:r>
            <a:rPr lang="en-US" dirty="0" smtClean="0"/>
            <a:t>Can be used as eligibility condition</a:t>
          </a:r>
          <a:endParaRPr lang="en-US" dirty="0"/>
        </a:p>
      </dgm:t>
    </dgm:pt>
    <dgm:pt modelId="{76953A4B-FF05-48D2-B9D2-27B695A371FE}" type="parTrans" cxnId="{63BC7CBD-9C70-4726-94AB-9B8542F3B06A}">
      <dgm:prSet/>
      <dgm:spPr/>
      <dgm:t>
        <a:bodyPr/>
        <a:lstStyle/>
        <a:p>
          <a:endParaRPr lang="en-US"/>
        </a:p>
      </dgm:t>
    </dgm:pt>
    <dgm:pt modelId="{F14D3DEA-7854-4E35-852E-C92F4BD09CD2}" type="sibTrans" cxnId="{63BC7CBD-9C70-4726-94AB-9B8542F3B06A}">
      <dgm:prSet/>
      <dgm:spPr/>
      <dgm:t>
        <a:bodyPr/>
        <a:lstStyle/>
        <a:p>
          <a:endParaRPr lang="en-US"/>
        </a:p>
      </dgm:t>
    </dgm:pt>
    <dgm:pt modelId="{A7F12FD7-720F-46BA-99E2-9D7CEFBD8ED8}">
      <dgm:prSet phldrT="[Text]"/>
      <dgm:spPr/>
      <dgm:t>
        <a:bodyPr/>
        <a:lstStyle/>
        <a:p>
          <a:r>
            <a:rPr lang="en-US" dirty="0" smtClean="0"/>
            <a:t>New job profiles  - add to job family</a:t>
          </a:r>
          <a:endParaRPr lang="en-US" dirty="0"/>
        </a:p>
      </dgm:t>
    </dgm:pt>
    <dgm:pt modelId="{C4778DE3-B2C8-4362-957F-0732889AF202}" type="parTrans" cxnId="{2E391F52-D572-4341-8205-F4CB2A860D87}">
      <dgm:prSet/>
      <dgm:spPr/>
      <dgm:t>
        <a:bodyPr/>
        <a:lstStyle/>
        <a:p>
          <a:endParaRPr lang="en-US"/>
        </a:p>
      </dgm:t>
    </dgm:pt>
    <dgm:pt modelId="{F0841B55-8677-42DF-B78A-74DB94215BA4}" type="sibTrans" cxnId="{2E391F52-D572-4341-8205-F4CB2A860D87}">
      <dgm:prSet/>
      <dgm:spPr/>
      <dgm:t>
        <a:bodyPr/>
        <a:lstStyle/>
        <a:p>
          <a:endParaRPr lang="en-US"/>
        </a:p>
      </dgm:t>
    </dgm:pt>
    <dgm:pt modelId="{A3B80F38-F97A-43D2-90AB-92C92C8DF389}">
      <dgm:prSet phldrT="[Text]"/>
      <dgm:spPr/>
      <dgm:t>
        <a:bodyPr/>
        <a:lstStyle/>
        <a:p>
          <a:r>
            <a:rPr lang="en-US" dirty="0" smtClean="0"/>
            <a:t>Job Family Group</a:t>
          </a:r>
          <a:endParaRPr lang="en-US" dirty="0"/>
        </a:p>
      </dgm:t>
    </dgm:pt>
    <dgm:pt modelId="{72789B9E-12C6-4073-AD04-41562D524E46}" type="parTrans" cxnId="{BB773AC8-A4FF-49A2-9FEF-3B6E9355E4AE}">
      <dgm:prSet/>
      <dgm:spPr/>
      <dgm:t>
        <a:bodyPr/>
        <a:lstStyle/>
        <a:p>
          <a:endParaRPr lang="en-US"/>
        </a:p>
      </dgm:t>
    </dgm:pt>
    <dgm:pt modelId="{BB803BD7-E896-4CC5-8F06-AF0F31FFD82A}" type="sibTrans" cxnId="{BB773AC8-A4FF-49A2-9FEF-3B6E9355E4AE}">
      <dgm:prSet/>
      <dgm:spPr/>
      <dgm:t>
        <a:bodyPr/>
        <a:lstStyle/>
        <a:p>
          <a:endParaRPr lang="en-US"/>
        </a:p>
      </dgm:t>
    </dgm:pt>
    <dgm:pt modelId="{4F78CA56-B797-485D-8D64-01710895782E}">
      <dgm:prSet phldrT="[Text]"/>
      <dgm:spPr/>
      <dgm:t>
        <a:bodyPr/>
        <a:lstStyle/>
        <a:p>
          <a:r>
            <a:rPr lang="en-US" dirty="0" smtClean="0"/>
            <a:t>Can be used as eligibility condition</a:t>
          </a:r>
          <a:endParaRPr lang="en-US" dirty="0"/>
        </a:p>
      </dgm:t>
    </dgm:pt>
    <dgm:pt modelId="{F4682B6D-D77E-4746-921D-99089DC7B0D7}" type="parTrans" cxnId="{00EA4BAA-81F3-4830-91D5-A40027D56945}">
      <dgm:prSet/>
      <dgm:spPr/>
      <dgm:t>
        <a:bodyPr/>
        <a:lstStyle/>
        <a:p>
          <a:endParaRPr lang="en-US"/>
        </a:p>
      </dgm:t>
    </dgm:pt>
    <dgm:pt modelId="{9825928B-72AF-49B0-BB83-B6C528C8DAE6}" type="sibTrans" cxnId="{00EA4BAA-81F3-4830-91D5-A40027D56945}">
      <dgm:prSet/>
      <dgm:spPr/>
      <dgm:t>
        <a:bodyPr/>
        <a:lstStyle/>
        <a:p>
          <a:endParaRPr lang="en-US"/>
        </a:p>
      </dgm:t>
    </dgm:pt>
    <dgm:pt modelId="{7763E8AB-DCB6-43F5-908C-A3A1C74DB262}">
      <dgm:prSet phldrT="[Text]"/>
      <dgm:spPr/>
      <dgm:t>
        <a:bodyPr/>
        <a:lstStyle/>
        <a:p>
          <a:r>
            <a:rPr lang="en-US" dirty="0" smtClean="0"/>
            <a:t>New job profiles must be added to Job family</a:t>
          </a:r>
          <a:endParaRPr lang="en-US" dirty="0"/>
        </a:p>
      </dgm:t>
    </dgm:pt>
    <dgm:pt modelId="{35FFC6E6-9661-4D6F-B8E6-789F595E8CAD}" type="parTrans" cxnId="{8F4C0285-10AD-4D4F-96CB-2C4CA33D3947}">
      <dgm:prSet/>
      <dgm:spPr/>
      <dgm:t>
        <a:bodyPr/>
        <a:lstStyle/>
        <a:p>
          <a:endParaRPr lang="en-US"/>
        </a:p>
      </dgm:t>
    </dgm:pt>
    <dgm:pt modelId="{F3060CD5-4AE6-42F2-AD5C-655071180FBA}" type="sibTrans" cxnId="{8F4C0285-10AD-4D4F-96CB-2C4CA33D3947}">
      <dgm:prSet/>
      <dgm:spPr/>
      <dgm:t>
        <a:bodyPr/>
        <a:lstStyle/>
        <a:p>
          <a:endParaRPr lang="en-US"/>
        </a:p>
      </dgm:t>
    </dgm:pt>
    <dgm:pt modelId="{410CD725-FE4B-42A8-BDEE-B1B992AC8FCE}">
      <dgm:prSet phldrT="[Text]"/>
      <dgm:spPr/>
      <dgm:t>
        <a:bodyPr/>
        <a:lstStyle/>
        <a:p>
          <a:r>
            <a:rPr lang="en-US" dirty="0" smtClean="0"/>
            <a:t>New job Family – add to eligibility rule as comparison value</a:t>
          </a:r>
          <a:endParaRPr lang="en-US" dirty="0"/>
        </a:p>
      </dgm:t>
    </dgm:pt>
    <dgm:pt modelId="{87B43166-C43D-4DDE-BBBF-AE73D133076D}" type="parTrans" cxnId="{8895676B-A9EA-4E9F-B2DD-2D82A65189FC}">
      <dgm:prSet/>
      <dgm:spPr/>
      <dgm:t>
        <a:bodyPr/>
        <a:lstStyle/>
        <a:p>
          <a:endParaRPr lang="en-US"/>
        </a:p>
      </dgm:t>
    </dgm:pt>
    <dgm:pt modelId="{F27498A2-8022-46C8-BA80-276E13F4B5E5}" type="sibTrans" cxnId="{8895676B-A9EA-4E9F-B2DD-2D82A65189FC}">
      <dgm:prSet/>
      <dgm:spPr/>
      <dgm:t>
        <a:bodyPr/>
        <a:lstStyle/>
        <a:p>
          <a:endParaRPr lang="en-US"/>
        </a:p>
      </dgm:t>
    </dgm:pt>
    <dgm:pt modelId="{3499C156-6950-48AA-8826-8244D70C48CE}">
      <dgm:prSet phldrT="[Text]"/>
      <dgm:spPr/>
      <dgm:t>
        <a:bodyPr/>
        <a:lstStyle/>
        <a:p>
          <a:r>
            <a:rPr lang="en-US" dirty="0" smtClean="0"/>
            <a:t>New job Family - add to job family group</a:t>
          </a:r>
          <a:endParaRPr lang="en-US" dirty="0"/>
        </a:p>
      </dgm:t>
    </dgm:pt>
    <dgm:pt modelId="{A0556305-5CDD-4C65-AA75-76589CC22B28}" type="parTrans" cxnId="{DDB977B9-0BDB-4C35-9747-1A3D33C041B9}">
      <dgm:prSet/>
      <dgm:spPr/>
      <dgm:t>
        <a:bodyPr/>
        <a:lstStyle/>
        <a:p>
          <a:endParaRPr lang="en-US"/>
        </a:p>
      </dgm:t>
    </dgm:pt>
    <dgm:pt modelId="{B0538F52-33F3-4CC9-B5BF-E3229CDBD929}" type="sibTrans" cxnId="{DDB977B9-0BDB-4C35-9747-1A3D33C041B9}">
      <dgm:prSet/>
      <dgm:spPr/>
      <dgm:t>
        <a:bodyPr/>
        <a:lstStyle/>
        <a:p>
          <a:endParaRPr lang="en-US"/>
        </a:p>
      </dgm:t>
    </dgm:pt>
    <dgm:pt modelId="{29D52AC3-74B2-45D0-8F8B-FFCFEC0E7FBF}">
      <dgm:prSet phldrT="[Text]"/>
      <dgm:spPr/>
      <dgm:t>
        <a:bodyPr/>
        <a:lstStyle/>
        <a:p>
          <a:r>
            <a:rPr lang="en-US" dirty="0" smtClean="0"/>
            <a:t>New job Family group – add to eligibility rule as comparison value </a:t>
          </a:r>
          <a:endParaRPr lang="en-US" dirty="0"/>
        </a:p>
      </dgm:t>
    </dgm:pt>
    <dgm:pt modelId="{CDF8D0BD-739C-46DD-A0C6-42F23F4579C3}" type="parTrans" cxnId="{30B65B03-555B-436C-8A40-453FA9B28BC5}">
      <dgm:prSet/>
      <dgm:spPr/>
      <dgm:t>
        <a:bodyPr/>
        <a:lstStyle/>
        <a:p>
          <a:endParaRPr lang="en-US"/>
        </a:p>
      </dgm:t>
    </dgm:pt>
    <dgm:pt modelId="{AE03FC41-09B1-4CD9-9262-5EDAFD59235C}" type="sibTrans" cxnId="{30B65B03-555B-436C-8A40-453FA9B28BC5}">
      <dgm:prSet/>
      <dgm:spPr/>
      <dgm:t>
        <a:bodyPr/>
        <a:lstStyle/>
        <a:p>
          <a:endParaRPr lang="en-US"/>
        </a:p>
      </dgm:t>
    </dgm:pt>
    <dgm:pt modelId="{290122BF-16AD-40B3-9AFD-B22ECD4CD4E7}" type="pres">
      <dgm:prSet presAssocID="{31D86563-C9DF-43D1-9717-50B98D75850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1C3C25-F514-4392-A1B2-B769047DE067}" type="pres">
      <dgm:prSet presAssocID="{4EAD3BF8-5FCC-4FEF-B8C2-B3A748AFECC9}" presName="composite" presStyleCnt="0"/>
      <dgm:spPr/>
    </dgm:pt>
    <dgm:pt modelId="{876787A8-132C-4558-927E-BD5A6F650BE4}" type="pres">
      <dgm:prSet presAssocID="{4EAD3BF8-5FCC-4FEF-B8C2-B3A748AFECC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4EB711-D842-4601-9339-6C3E054A32CA}" type="pres">
      <dgm:prSet presAssocID="{4EAD3BF8-5FCC-4FEF-B8C2-B3A748AFECC9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EBE00F-5F5B-4CD0-AB64-9A99EAD2A9B1}" type="pres">
      <dgm:prSet presAssocID="{2B8B48CB-8B4D-44BD-9CEB-C24DCCFFDF9D}" presName="sp" presStyleCnt="0"/>
      <dgm:spPr/>
    </dgm:pt>
    <dgm:pt modelId="{ED55379C-83C0-4D81-8E99-81827421C0C9}" type="pres">
      <dgm:prSet presAssocID="{C9C340B0-D064-4F79-BD33-2D22CABB0E4B}" presName="composite" presStyleCnt="0"/>
      <dgm:spPr/>
    </dgm:pt>
    <dgm:pt modelId="{4FA3BB7C-71A2-49B1-A15E-EBAC9C6D9780}" type="pres">
      <dgm:prSet presAssocID="{C9C340B0-D064-4F79-BD33-2D22CABB0E4B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F48067-9DE4-4781-8965-F403F2F607E8}" type="pres">
      <dgm:prSet presAssocID="{C9C340B0-D064-4F79-BD33-2D22CABB0E4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717CE-A69E-49D2-8F83-748505EA9A13}" type="pres">
      <dgm:prSet presAssocID="{A17BA282-772C-4C67-B873-1CCBD0729544}" presName="sp" presStyleCnt="0"/>
      <dgm:spPr/>
    </dgm:pt>
    <dgm:pt modelId="{09234510-9634-447D-AC8E-FB436DBDA728}" type="pres">
      <dgm:prSet presAssocID="{A3B80F38-F97A-43D2-90AB-92C92C8DF389}" presName="composite" presStyleCnt="0"/>
      <dgm:spPr/>
    </dgm:pt>
    <dgm:pt modelId="{3B4802E0-5E60-4C42-AC3E-3723DE2C5286}" type="pres">
      <dgm:prSet presAssocID="{A3B80F38-F97A-43D2-90AB-92C92C8DF389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921839-D9C5-4E7A-95F5-9EF5EBC98A7C}" type="pres">
      <dgm:prSet presAssocID="{A3B80F38-F97A-43D2-90AB-92C92C8DF389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720160-3E8F-4493-9462-4477ED70B69A}" srcId="{4EAD3BF8-5FCC-4FEF-B8C2-B3A748AFECC9}" destId="{67238D41-7B17-47CA-848C-FA47EE93980A}" srcOrd="1" destOrd="0" parTransId="{9BB6AA2A-4810-4200-8E6D-7EB0F97B1F9B}" sibTransId="{69F6BFCA-1D9E-40DE-8CE7-59DE3397CEDD}"/>
    <dgm:cxn modelId="{A61DA47A-8B4E-4F79-B44B-8C4B6AEE98AA}" type="presOf" srcId="{7763E8AB-DCB6-43F5-908C-A3A1C74DB262}" destId="{96921839-D9C5-4E7A-95F5-9EF5EBC98A7C}" srcOrd="0" destOrd="1" presId="urn:microsoft.com/office/officeart/2005/8/layout/chevron2"/>
    <dgm:cxn modelId="{2594BD53-A985-4908-BB2D-4DD9E87FAF3F}" type="presOf" srcId="{4F78CA56-B797-485D-8D64-01710895782E}" destId="{96921839-D9C5-4E7A-95F5-9EF5EBC98A7C}" srcOrd="0" destOrd="0" presId="urn:microsoft.com/office/officeart/2005/8/layout/chevron2"/>
    <dgm:cxn modelId="{C806CDB9-FDC7-4015-8E9D-AEAE881AA342}" srcId="{31D86563-C9DF-43D1-9717-50B98D758504}" destId="{C9C340B0-D064-4F79-BD33-2D22CABB0E4B}" srcOrd="1" destOrd="0" parTransId="{690B9CBB-896C-4473-BD4E-53A62F25F2E9}" sibTransId="{A17BA282-772C-4C67-B873-1CCBD0729544}"/>
    <dgm:cxn modelId="{2E391F52-D572-4341-8205-F4CB2A860D87}" srcId="{C9C340B0-D064-4F79-BD33-2D22CABB0E4B}" destId="{A7F12FD7-720F-46BA-99E2-9D7CEFBD8ED8}" srcOrd="1" destOrd="0" parTransId="{C4778DE3-B2C8-4362-957F-0732889AF202}" sibTransId="{F0841B55-8677-42DF-B78A-74DB94215BA4}"/>
    <dgm:cxn modelId="{BB773AC8-A4FF-49A2-9FEF-3B6E9355E4AE}" srcId="{31D86563-C9DF-43D1-9717-50B98D758504}" destId="{A3B80F38-F97A-43D2-90AB-92C92C8DF389}" srcOrd="2" destOrd="0" parTransId="{72789B9E-12C6-4073-AD04-41562D524E46}" sibTransId="{BB803BD7-E896-4CC5-8F06-AF0F31FFD82A}"/>
    <dgm:cxn modelId="{00EA4BAA-81F3-4830-91D5-A40027D56945}" srcId="{A3B80F38-F97A-43D2-90AB-92C92C8DF389}" destId="{4F78CA56-B797-485D-8D64-01710895782E}" srcOrd="0" destOrd="0" parTransId="{F4682B6D-D77E-4746-921D-99089DC7B0D7}" sibTransId="{9825928B-72AF-49B0-BB83-B6C528C8DAE6}"/>
    <dgm:cxn modelId="{8895676B-A9EA-4E9F-B2DD-2D82A65189FC}" srcId="{C9C340B0-D064-4F79-BD33-2D22CABB0E4B}" destId="{410CD725-FE4B-42A8-BDEE-B1B992AC8FCE}" srcOrd="2" destOrd="0" parTransId="{87B43166-C43D-4DDE-BBBF-AE73D133076D}" sibTransId="{F27498A2-8022-46C8-BA80-276E13F4B5E5}"/>
    <dgm:cxn modelId="{97BFE68E-CE45-456E-883C-F031A6EEC1F9}" type="presOf" srcId="{31D86563-C9DF-43D1-9717-50B98D758504}" destId="{290122BF-16AD-40B3-9AFD-B22ECD4CD4E7}" srcOrd="0" destOrd="0" presId="urn:microsoft.com/office/officeart/2005/8/layout/chevron2"/>
    <dgm:cxn modelId="{51D964FD-26CB-41E3-B59A-630140144A5B}" type="presOf" srcId="{A7F12FD7-720F-46BA-99E2-9D7CEFBD8ED8}" destId="{FAF48067-9DE4-4781-8965-F403F2F607E8}" srcOrd="0" destOrd="1" presId="urn:microsoft.com/office/officeart/2005/8/layout/chevron2"/>
    <dgm:cxn modelId="{77579FF9-47D0-43FC-A3AD-F87F0E58D92D}" srcId="{4EAD3BF8-5FCC-4FEF-B8C2-B3A748AFECC9}" destId="{ACDB9B49-F612-4B8A-B07A-DE413D692D68}" srcOrd="0" destOrd="0" parTransId="{F815431D-C231-4FD4-B005-46C671214376}" sibTransId="{9656ED4C-C130-49DB-BDDE-7EC1DD86C48E}"/>
    <dgm:cxn modelId="{20523B13-DC9B-4D2B-A52C-490022E17D22}" type="presOf" srcId="{ACDB9B49-F612-4B8A-B07A-DE413D692D68}" destId="{044EB711-D842-4601-9339-6C3E054A32CA}" srcOrd="0" destOrd="0" presId="urn:microsoft.com/office/officeart/2005/8/layout/chevron2"/>
    <dgm:cxn modelId="{C396F3AC-DD49-40CE-A350-6A69BCD5AAC0}" type="presOf" srcId="{3499C156-6950-48AA-8826-8244D70C48CE}" destId="{96921839-D9C5-4E7A-95F5-9EF5EBC98A7C}" srcOrd="0" destOrd="2" presId="urn:microsoft.com/office/officeart/2005/8/layout/chevron2"/>
    <dgm:cxn modelId="{8D2BA05C-38B2-443C-BCD8-DAA9B752A3B7}" type="presOf" srcId="{C9C340B0-D064-4F79-BD33-2D22CABB0E4B}" destId="{4FA3BB7C-71A2-49B1-A15E-EBAC9C6D9780}" srcOrd="0" destOrd="0" presId="urn:microsoft.com/office/officeart/2005/8/layout/chevron2"/>
    <dgm:cxn modelId="{8F4C0285-10AD-4D4F-96CB-2C4CA33D3947}" srcId="{A3B80F38-F97A-43D2-90AB-92C92C8DF389}" destId="{7763E8AB-DCB6-43F5-908C-A3A1C74DB262}" srcOrd="1" destOrd="0" parTransId="{35FFC6E6-9661-4D6F-B8E6-789F595E8CAD}" sibTransId="{F3060CD5-4AE6-42F2-AD5C-655071180FBA}"/>
    <dgm:cxn modelId="{260AAE1E-B114-456D-9839-973D16A41043}" type="presOf" srcId="{4EAD3BF8-5FCC-4FEF-B8C2-B3A748AFECC9}" destId="{876787A8-132C-4558-927E-BD5A6F650BE4}" srcOrd="0" destOrd="0" presId="urn:microsoft.com/office/officeart/2005/8/layout/chevron2"/>
    <dgm:cxn modelId="{5F725E2A-E894-48E5-A3EE-E38C60765DC2}" type="presOf" srcId="{1392862D-16A4-45F7-BAD3-BB0AFB8404A4}" destId="{FAF48067-9DE4-4781-8965-F403F2F607E8}" srcOrd="0" destOrd="0" presId="urn:microsoft.com/office/officeart/2005/8/layout/chevron2"/>
    <dgm:cxn modelId="{2494D3E8-8E6A-49E2-A4D4-A17749E08C4D}" srcId="{31D86563-C9DF-43D1-9717-50B98D758504}" destId="{4EAD3BF8-5FCC-4FEF-B8C2-B3A748AFECC9}" srcOrd="0" destOrd="0" parTransId="{556ACB91-6318-4359-9543-8BD7C81F5D7B}" sibTransId="{2B8B48CB-8B4D-44BD-9CEB-C24DCCFFDF9D}"/>
    <dgm:cxn modelId="{CBE66040-C536-460A-AA1F-2DD0E855A5E8}" type="presOf" srcId="{29D52AC3-74B2-45D0-8F8B-FFCFEC0E7FBF}" destId="{96921839-D9C5-4E7A-95F5-9EF5EBC98A7C}" srcOrd="0" destOrd="3" presId="urn:microsoft.com/office/officeart/2005/8/layout/chevron2"/>
    <dgm:cxn modelId="{63BC7CBD-9C70-4726-94AB-9B8542F3B06A}" srcId="{C9C340B0-D064-4F79-BD33-2D22CABB0E4B}" destId="{1392862D-16A4-45F7-BAD3-BB0AFB8404A4}" srcOrd="0" destOrd="0" parTransId="{76953A4B-FF05-48D2-B9D2-27B695A371FE}" sibTransId="{F14D3DEA-7854-4E35-852E-C92F4BD09CD2}"/>
    <dgm:cxn modelId="{17B8432D-522C-44C7-A5F8-CD04C28BE3E8}" type="presOf" srcId="{410CD725-FE4B-42A8-BDEE-B1B992AC8FCE}" destId="{FAF48067-9DE4-4781-8965-F403F2F607E8}" srcOrd="0" destOrd="2" presId="urn:microsoft.com/office/officeart/2005/8/layout/chevron2"/>
    <dgm:cxn modelId="{9E0541CB-93CA-4101-B7B3-E4DB66784920}" type="presOf" srcId="{A3B80F38-F97A-43D2-90AB-92C92C8DF389}" destId="{3B4802E0-5E60-4C42-AC3E-3723DE2C5286}" srcOrd="0" destOrd="0" presId="urn:microsoft.com/office/officeart/2005/8/layout/chevron2"/>
    <dgm:cxn modelId="{B5856EB5-A821-421E-A929-4B20E42C574D}" type="presOf" srcId="{67238D41-7B17-47CA-848C-FA47EE93980A}" destId="{044EB711-D842-4601-9339-6C3E054A32CA}" srcOrd="0" destOrd="1" presId="urn:microsoft.com/office/officeart/2005/8/layout/chevron2"/>
    <dgm:cxn modelId="{30B65B03-555B-436C-8A40-453FA9B28BC5}" srcId="{A3B80F38-F97A-43D2-90AB-92C92C8DF389}" destId="{29D52AC3-74B2-45D0-8F8B-FFCFEC0E7FBF}" srcOrd="3" destOrd="0" parTransId="{CDF8D0BD-739C-46DD-A0C6-42F23F4579C3}" sibTransId="{AE03FC41-09B1-4CD9-9262-5EDAFD59235C}"/>
    <dgm:cxn modelId="{DDB977B9-0BDB-4C35-9747-1A3D33C041B9}" srcId="{A3B80F38-F97A-43D2-90AB-92C92C8DF389}" destId="{3499C156-6950-48AA-8826-8244D70C48CE}" srcOrd="2" destOrd="0" parTransId="{A0556305-5CDD-4C65-AA75-76589CC22B28}" sibTransId="{B0538F52-33F3-4CC9-B5BF-E3229CDBD929}"/>
    <dgm:cxn modelId="{FF5C4CF0-6CE7-459D-8D59-1CF80B302327}" type="presParOf" srcId="{290122BF-16AD-40B3-9AFD-B22ECD4CD4E7}" destId="{B91C3C25-F514-4392-A1B2-B769047DE067}" srcOrd="0" destOrd="0" presId="urn:microsoft.com/office/officeart/2005/8/layout/chevron2"/>
    <dgm:cxn modelId="{C9E52258-1F40-4661-9F15-6415D34E54A5}" type="presParOf" srcId="{B91C3C25-F514-4392-A1B2-B769047DE067}" destId="{876787A8-132C-4558-927E-BD5A6F650BE4}" srcOrd="0" destOrd="0" presId="urn:microsoft.com/office/officeart/2005/8/layout/chevron2"/>
    <dgm:cxn modelId="{3C428C43-B6E7-4E1C-9B16-6A73AB1762D1}" type="presParOf" srcId="{B91C3C25-F514-4392-A1B2-B769047DE067}" destId="{044EB711-D842-4601-9339-6C3E054A32CA}" srcOrd="1" destOrd="0" presId="urn:microsoft.com/office/officeart/2005/8/layout/chevron2"/>
    <dgm:cxn modelId="{B850CC62-F778-416E-8E87-4C30FE72C229}" type="presParOf" srcId="{290122BF-16AD-40B3-9AFD-B22ECD4CD4E7}" destId="{2CEBE00F-5F5B-4CD0-AB64-9A99EAD2A9B1}" srcOrd="1" destOrd="0" presId="urn:microsoft.com/office/officeart/2005/8/layout/chevron2"/>
    <dgm:cxn modelId="{8A09F118-5FEB-4445-BB22-A1CA8E9440A7}" type="presParOf" srcId="{290122BF-16AD-40B3-9AFD-B22ECD4CD4E7}" destId="{ED55379C-83C0-4D81-8E99-81827421C0C9}" srcOrd="2" destOrd="0" presId="urn:microsoft.com/office/officeart/2005/8/layout/chevron2"/>
    <dgm:cxn modelId="{11C1CE16-56FB-4BA2-8C62-53097D0FE0FF}" type="presParOf" srcId="{ED55379C-83C0-4D81-8E99-81827421C0C9}" destId="{4FA3BB7C-71A2-49B1-A15E-EBAC9C6D9780}" srcOrd="0" destOrd="0" presId="urn:microsoft.com/office/officeart/2005/8/layout/chevron2"/>
    <dgm:cxn modelId="{9BA9CAA0-209E-44CE-B2CF-57A5EB2BD7C2}" type="presParOf" srcId="{ED55379C-83C0-4D81-8E99-81827421C0C9}" destId="{FAF48067-9DE4-4781-8965-F403F2F607E8}" srcOrd="1" destOrd="0" presId="urn:microsoft.com/office/officeart/2005/8/layout/chevron2"/>
    <dgm:cxn modelId="{DDF19A24-108B-4E41-AB05-9BDE4E715076}" type="presParOf" srcId="{290122BF-16AD-40B3-9AFD-B22ECD4CD4E7}" destId="{3C0717CE-A69E-49D2-8F83-748505EA9A13}" srcOrd="3" destOrd="0" presId="urn:microsoft.com/office/officeart/2005/8/layout/chevron2"/>
    <dgm:cxn modelId="{468327BC-488B-4101-954A-0E6DC7BFF3EB}" type="presParOf" srcId="{290122BF-16AD-40B3-9AFD-B22ECD4CD4E7}" destId="{09234510-9634-447D-AC8E-FB436DBDA728}" srcOrd="4" destOrd="0" presId="urn:microsoft.com/office/officeart/2005/8/layout/chevron2"/>
    <dgm:cxn modelId="{871BAFF3-35BE-4A7F-BB62-84DCF75664B2}" type="presParOf" srcId="{09234510-9634-447D-AC8E-FB436DBDA728}" destId="{3B4802E0-5E60-4C42-AC3E-3723DE2C5286}" srcOrd="0" destOrd="0" presId="urn:microsoft.com/office/officeart/2005/8/layout/chevron2"/>
    <dgm:cxn modelId="{E276E116-E63A-40B3-8314-5F9792B4A78F}" type="presParOf" srcId="{09234510-9634-447D-AC8E-FB436DBDA728}" destId="{96921839-D9C5-4E7A-95F5-9EF5EBC98A7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FFB98D-DB09-4330-AA9B-2C0885DB4CBF}" type="doc">
      <dgm:prSet loTypeId="urn:microsoft.com/office/officeart/2005/8/layout/chevron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CF084B5-983C-4820-A92B-7D835BCD057C}">
      <dgm:prSet phldrT="[Text]"/>
      <dgm:spPr/>
      <dgm:t>
        <a:bodyPr/>
        <a:lstStyle/>
        <a:p>
          <a:r>
            <a:rPr lang="en-US" dirty="0" smtClean="0"/>
            <a:t>Position management</a:t>
          </a:r>
          <a:endParaRPr lang="en-US" dirty="0"/>
        </a:p>
      </dgm:t>
    </dgm:pt>
    <dgm:pt modelId="{B63D810D-5961-4C36-9C98-B1591AD0726C}" type="parTrans" cxnId="{74AEA4AB-4DE0-462C-8B7C-CECBB74B2E35}">
      <dgm:prSet/>
      <dgm:spPr/>
      <dgm:t>
        <a:bodyPr/>
        <a:lstStyle/>
        <a:p>
          <a:endParaRPr lang="en-US"/>
        </a:p>
      </dgm:t>
    </dgm:pt>
    <dgm:pt modelId="{A86F58E4-957A-45DE-AC8B-C9CFC24413BB}" type="sibTrans" cxnId="{74AEA4AB-4DE0-462C-8B7C-CECBB74B2E35}">
      <dgm:prSet/>
      <dgm:spPr/>
      <dgm:t>
        <a:bodyPr/>
        <a:lstStyle/>
        <a:p>
          <a:endParaRPr lang="en-US"/>
        </a:p>
      </dgm:t>
    </dgm:pt>
    <dgm:pt modelId="{7A727558-FDCD-43DD-893D-2930269DEF34}">
      <dgm:prSet phldrT="[Text]" custT="1"/>
      <dgm:spPr/>
      <dgm:t>
        <a:bodyPr/>
        <a:lstStyle/>
        <a:p>
          <a:r>
            <a:rPr lang="en-US" sz="900" dirty="0" smtClean="0"/>
            <a:t>Hiring restrictions are established for each position</a:t>
          </a:r>
          <a:endParaRPr lang="en-US" sz="900" dirty="0"/>
        </a:p>
      </dgm:t>
    </dgm:pt>
    <dgm:pt modelId="{E2FE9FE7-A2B5-49DE-9905-FA7A219495A7}" type="parTrans" cxnId="{E690EBAC-3B6F-426C-92FF-ECE43CEE48A3}">
      <dgm:prSet/>
      <dgm:spPr/>
      <dgm:t>
        <a:bodyPr/>
        <a:lstStyle/>
        <a:p>
          <a:endParaRPr lang="en-US"/>
        </a:p>
      </dgm:t>
    </dgm:pt>
    <dgm:pt modelId="{EFC7587C-26E1-4233-AC64-D5C06EDF7DAE}" type="sibTrans" cxnId="{E690EBAC-3B6F-426C-92FF-ECE43CEE48A3}">
      <dgm:prSet/>
      <dgm:spPr/>
      <dgm:t>
        <a:bodyPr/>
        <a:lstStyle/>
        <a:p>
          <a:endParaRPr lang="en-US"/>
        </a:p>
      </dgm:t>
    </dgm:pt>
    <dgm:pt modelId="{F2E309F5-4B1A-46AF-A403-E31CB0A6BC16}">
      <dgm:prSet phldrT="[Text]"/>
      <dgm:spPr/>
      <dgm:t>
        <a:bodyPr/>
        <a:lstStyle/>
        <a:p>
          <a:r>
            <a:rPr lang="en-US" dirty="0" smtClean="0"/>
            <a:t>Headcount Management</a:t>
          </a:r>
          <a:endParaRPr lang="en-US" dirty="0"/>
        </a:p>
      </dgm:t>
    </dgm:pt>
    <dgm:pt modelId="{90A5C854-A568-4BF8-B80C-F0B2AAA9C5BE}" type="parTrans" cxnId="{4C3568EA-943A-437B-A70E-525D0BD333B7}">
      <dgm:prSet/>
      <dgm:spPr/>
      <dgm:t>
        <a:bodyPr/>
        <a:lstStyle/>
        <a:p>
          <a:endParaRPr lang="en-US"/>
        </a:p>
      </dgm:t>
    </dgm:pt>
    <dgm:pt modelId="{393096A1-51B9-457D-8D56-821CEA065001}" type="sibTrans" cxnId="{4C3568EA-943A-437B-A70E-525D0BD333B7}">
      <dgm:prSet/>
      <dgm:spPr/>
      <dgm:t>
        <a:bodyPr/>
        <a:lstStyle/>
        <a:p>
          <a:endParaRPr lang="en-US"/>
        </a:p>
      </dgm:t>
    </dgm:pt>
    <dgm:pt modelId="{8127C5FB-B89A-41A6-AE8A-57C67B20E404}">
      <dgm:prSet phldrT="[Text]" custT="1"/>
      <dgm:spPr/>
      <dgm:t>
        <a:bodyPr/>
        <a:lstStyle/>
        <a:p>
          <a:pPr marL="114300" indent="0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900" dirty="0"/>
        </a:p>
      </dgm:t>
    </dgm:pt>
    <dgm:pt modelId="{DD022E2F-FD1E-402A-B644-1C373ADF4355}" type="parTrans" cxnId="{420C3C08-B17B-4A96-B5B6-F6B05A7485EA}">
      <dgm:prSet/>
      <dgm:spPr/>
      <dgm:t>
        <a:bodyPr/>
        <a:lstStyle/>
        <a:p>
          <a:endParaRPr lang="en-US"/>
        </a:p>
      </dgm:t>
    </dgm:pt>
    <dgm:pt modelId="{FC66D9E4-FBC6-4CD9-BB81-2528D6CF5098}" type="sibTrans" cxnId="{420C3C08-B17B-4A96-B5B6-F6B05A7485EA}">
      <dgm:prSet/>
      <dgm:spPr/>
      <dgm:t>
        <a:bodyPr/>
        <a:lstStyle/>
        <a:p>
          <a:endParaRPr lang="en-US"/>
        </a:p>
      </dgm:t>
    </dgm:pt>
    <dgm:pt modelId="{FD717246-C53C-4E45-A579-050A2DA24696}">
      <dgm:prSet phldrT="[Text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900" dirty="0" smtClean="0"/>
            <a:t>Hiring restrictions are established for  all positions in a headcount group</a:t>
          </a:r>
        </a:p>
        <a:p>
          <a:pPr marL="114300" indent="0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900" dirty="0"/>
        </a:p>
      </dgm:t>
    </dgm:pt>
    <dgm:pt modelId="{401F903D-B985-4FCF-B74D-3268D2DF45E7}" type="parTrans" cxnId="{DDDB1434-BF0A-4B7A-8007-638980335432}">
      <dgm:prSet/>
      <dgm:spPr/>
      <dgm:t>
        <a:bodyPr/>
        <a:lstStyle/>
        <a:p>
          <a:endParaRPr lang="en-US"/>
        </a:p>
      </dgm:t>
    </dgm:pt>
    <dgm:pt modelId="{6781B761-8AF7-43D7-8A62-05BD86FCD85F}" type="sibTrans" cxnId="{DDDB1434-BF0A-4B7A-8007-638980335432}">
      <dgm:prSet/>
      <dgm:spPr/>
      <dgm:t>
        <a:bodyPr/>
        <a:lstStyle/>
        <a:p>
          <a:endParaRPr lang="en-US"/>
        </a:p>
      </dgm:t>
    </dgm:pt>
    <dgm:pt modelId="{09EAC363-6B3C-4ECC-AEEB-95095C026095}">
      <dgm:prSet phldrT="[Text]"/>
      <dgm:spPr/>
      <dgm:t>
        <a:bodyPr/>
        <a:lstStyle/>
        <a:p>
          <a:r>
            <a:rPr lang="en-US" dirty="0" smtClean="0"/>
            <a:t>Job Management</a:t>
          </a:r>
          <a:endParaRPr lang="en-US" dirty="0"/>
        </a:p>
      </dgm:t>
    </dgm:pt>
    <dgm:pt modelId="{AF1AF13A-00B7-47E4-9813-7B7338B204A6}" type="parTrans" cxnId="{3794FA49-02D2-48BB-87CB-B67F42EE61A0}">
      <dgm:prSet/>
      <dgm:spPr/>
      <dgm:t>
        <a:bodyPr/>
        <a:lstStyle/>
        <a:p>
          <a:endParaRPr lang="en-US"/>
        </a:p>
      </dgm:t>
    </dgm:pt>
    <dgm:pt modelId="{1446337B-EB71-4E4F-9CF9-7297BDF464AD}" type="sibTrans" cxnId="{3794FA49-02D2-48BB-87CB-B67F42EE61A0}">
      <dgm:prSet/>
      <dgm:spPr/>
      <dgm:t>
        <a:bodyPr/>
        <a:lstStyle/>
        <a:p>
          <a:endParaRPr lang="en-US"/>
        </a:p>
      </dgm:t>
    </dgm:pt>
    <dgm:pt modelId="{7CA1F4DF-D0EE-40E4-B091-A291CFEBA081}">
      <dgm:prSet phldrT="[Text]" custT="1"/>
      <dgm:spPr/>
      <dgm:t>
        <a:bodyPr/>
        <a:lstStyle/>
        <a:p>
          <a:r>
            <a:rPr lang="en-US" sz="900" dirty="0" smtClean="0"/>
            <a:t>Hiring restrictions are established for entire supervisory organization</a:t>
          </a:r>
          <a:endParaRPr lang="en-US" sz="900" dirty="0"/>
        </a:p>
      </dgm:t>
    </dgm:pt>
    <dgm:pt modelId="{4EB7AEF5-2ADB-49AD-BE4B-E9B04DC7ED77}" type="parTrans" cxnId="{D7C086DD-473C-4F88-A95A-F84F2B82B416}">
      <dgm:prSet/>
      <dgm:spPr/>
      <dgm:t>
        <a:bodyPr/>
        <a:lstStyle/>
        <a:p>
          <a:endParaRPr lang="en-US"/>
        </a:p>
      </dgm:t>
    </dgm:pt>
    <dgm:pt modelId="{36A9A58B-11DE-40E7-8C47-8D7FAEEC4755}" type="sibTrans" cxnId="{D7C086DD-473C-4F88-A95A-F84F2B82B416}">
      <dgm:prSet/>
      <dgm:spPr/>
      <dgm:t>
        <a:bodyPr/>
        <a:lstStyle/>
        <a:p>
          <a:endParaRPr lang="en-US"/>
        </a:p>
      </dgm:t>
    </dgm:pt>
    <dgm:pt modelId="{FDC932E6-BD3A-42B0-9F7D-C3E37D1452F7}" type="pres">
      <dgm:prSet presAssocID="{7DFFB98D-DB09-4330-AA9B-2C0885DB4CB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565687-47D7-4483-84F3-1B0B0CC73CFC}" type="pres">
      <dgm:prSet presAssocID="{1CF084B5-983C-4820-A92B-7D835BCD057C}" presName="composite" presStyleCnt="0"/>
      <dgm:spPr/>
    </dgm:pt>
    <dgm:pt modelId="{3182D49C-0EEF-481B-917B-C59FF5C231C8}" type="pres">
      <dgm:prSet presAssocID="{1CF084B5-983C-4820-A92B-7D835BCD057C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A29A34-7DF7-4855-942F-509EE45FADC6}" type="pres">
      <dgm:prSet presAssocID="{1CF084B5-983C-4820-A92B-7D835BCD057C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A71646-0C91-4509-9E1D-68FF076C669D}" type="pres">
      <dgm:prSet presAssocID="{A86F58E4-957A-45DE-AC8B-C9CFC24413BB}" presName="sp" presStyleCnt="0"/>
      <dgm:spPr/>
    </dgm:pt>
    <dgm:pt modelId="{62668F8C-39D2-4F07-BE91-3E5555917747}" type="pres">
      <dgm:prSet presAssocID="{F2E309F5-4B1A-46AF-A403-E31CB0A6BC16}" presName="composite" presStyleCnt="0"/>
      <dgm:spPr/>
    </dgm:pt>
    <dgm:pt modelId="{35F993B6-7D66-414B-A497-641EBAD5DD0A}" type="pres">
      <dgm:prSet presAssocID="{F2E309F5-4B1A-46AF-A403-E31CB0A6BC1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AD4015-912A-4C43-AD5D-0EC74883D634}" type="pres">
      <dgm:prSet presAssocID="{F2E309F5-4B1A-46AF-A403-E31CB0A6BC1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F38E1F-D176-4677-9F68-5E16B3A626A5}" type="pres">
      <dgm:prSet presAssocID="{393096A1-51B9-457D-8D56-821CEA065001}" presName="sp" presStyleCnt="0"/>
      <dgm:spPr/>
    </dgm:pt>
    <dgm:pt modelId="{8184653D-28DE-432F-9447-66DD0A9E7DBC}" type="pres">
      <dgm:prSet presAssocID="{09EAC363-6B3C-4ECC-AEEB-95095C026095}" presName="composite" presStyleCnt="0"/>
      <dgm:spPr/>
    </dgm:pt>
    <dgm:pt modelId="{FBE4D715-8B35-4A68-BA74-CF68482EBD8A}" type="pres">
      <dgm:prSet presAssocID="{09EAC363-6B3C-4ECC-AEEB-95095C026095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8FD3C6-46F7-4334-AD32-BB670A9F9163}" type="pres">
      <dgm:prSet presAssocID="{09EAC363-6B3C-4ECC-AEEB-95095C026095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1DF20B-2630-41CC-8378-3901134EB213}" type="presOf" srcId="{1CF084B5-983C-4820-A92B-7D835BCD057C}" destId="{3182D49C-0EEF-481B-917B-C59FF5C231C8}" srcOrd="0" destOrd="0" presId="urn:microsoft.com/office/officeart/2005/8/layout/chevron2"/>
    <dgm:cxn modelId="{26A32751-E953-43D8-825B-FD7773C84806}" type="presOf" srcId="{09EAC363-6B3C-4ECC-AEEB-95095C026095}" destId="{FBE4D715-8B35-4A68-BA74-CF68482EBD8A}" srcOrd="0" destOrd="0" presId="urn:microsoft.com/office/officeart/2005/8/layout/chevron2"/>
    <dgm:cxn modelId="{BD71F7E5-18F4-40A9-8B44-DE8EC0D6A30F}" type="presOf" srcId="{FD717246-C53C-4E45-A579-050A2DA24696}" destId="{7EAD4015-912A-4C43-AD5D-0EC74883D634}" srcOrd="0" destOrd="1" presId="urn:microsoft.com/office/officeart/2005/8/layout/chevron2"/>
    <dgm:cxn modelId="{420C3C08-B17B-4A96-B5B6-F6B05A7485EA}" srcId="{F2E309F5-4B1A-46AF-A403-E31CB0A6BC16}" destId="{8127C5FB-B89A-41A6-AE8A-57C67B20E404}" srcOrd="0" destOrd="0" parTransId="{DD022E2F-FD1E-402A-B644-1C373ADF4355}" sibTransId="{FC66D9E4-FBC6-4CD9-BB81-2528D6CF5098}"/>
    <dgm:cxn modelId="{D16E8356-C9D9-4723-B98C-9FB4A3D3301A}" type="presOf" srcId="{7A727558-FDCD-43DD-893D-2930269DEF34}" destId="{29A29A34-7DF7-4855-942F-509EE45FADC6}" srcOrd="0" destOrd="0" presId="urn:microsoft.com/office/officeart/2005/8/layout/chevron2"/>
    <dgm:cxn modelId="{5D067CCE-E5A1-45B5-A1E0-C1CC80BEF521}" type="presOf" srcId="{7DFFB98D-DB09-4330-AA9B-2C0885DB4CBF}" destId="{FDC932E6-BD3A-42B0-9F7D-C3E37D1452F7}" srcOrd="0" destOrd="0" presId="urn:microsoft.com/office/officeart/2005/8/layout/chevron2"/>
    <dgm:cxn modelId="{4C3568EA-943A-437B-A70E-525D0BD333B7}" srcId="{7DFFB98D-DB09-4330-AA9B-2C0885DB4CBF}" destId="{F2E309F5-4B1A-46AF-A403-E31CB0A6BC16}" srcOrd="1" destOrd="0" parTransId="{90A5C854-A568-4BF8-B80C-F0B2AAA9C5BE}" sibTransId="{393096A1-51B9-457D-8D56-821CEA065001}"/>
    <dgm:cxn modelId="{5EA3A89D-9A0C-4F65-8E12-D38B75130B20}" type="presOf" srcId="{F2E309F5-4B1A-46AF-A403-E31CB0A6BC16}" destId="{35F993B6-7D66-414B-A497-641EBAD5DD0A}" srcOrd="0" destOrd="0" presId="urn:microsoft.com/office/officeart/2005/8/layout/chevron2"/>
    <dgm:cxn modelId="{DDDB1434-BF0A-4B7A-8007-638980335432}" srcId="{F2E309F5-4B1A-46AF-A403-E31CB0A6BC16}" destId="{FD717246-C53C-4E45-A579-050A2DA24696}" srcOrd="1" destOrd="0" parTransId="{401F903D-B985-4FCF-B74D-3268D2DF45E7}" sibTransId="{6781B761-8AF7-43D7-8A62-05BD86FCD85F}"/>
    <dgm:cxn modelId="{3794FA49-02D2-48BB-87CB-B67F42EE61A0}" srcId="{7DFFB98D-DB09-4330-AA9B-2C0885DB4CBF}" destId="{09EAC363-6B3C-4ECC-AEEB-95095C026095}" srcOrd="2" destOrd="0" parTransId="{AF1AF13A-00B7-47E4-9813-7B7338B204A6}" sibTransId="{1446337B-EB71-4E4F-9CF9-7297BDF464AD}"/>
    <dgm:cxn modelId="{F595DD9C-3599-4341-9BE3-18E678B902FA}" type="presOf" srcId="{7CA1F4DF-D0EE-40E4-B091-A291CFEBA081}" destId="{F08FD3C6-46F7-4334-AD32-BB670A9F9163}" srcOrd="0" destOrd="0" presId="urn:microsoft.com/office/officeart/2005/8/layout/chevron2"/>
    <dgm:cxn modelId="{E690EBAC-3B6F-426C-92FF-ECE43CEE48A3}" srcId="{1CF084B5-983C-4820-A92B-7D835BCD057C}" destId="{7A727558-FDCD-43DD-893D-2930269DEF34}" srcOrd="0" destOrd="0" parTransId="{E2FE9FE7-A2B5-49DE-9905-FA7A219495A7}" sibTransId="{EFC7587C-26E1-4233-AC64-D5C06EDF7DAE}"/>
    <dgm:cxn modelId="{2F14179E-0568-4216-872D-1BEAEF416E69}" type="presOf" srcId="{8127C5FB-B89A-41A6-AE8A-57C67B20E404}" destId="{7EAD4015-912A-4C43-AD5D-0EC74883D634}" srcOrd="0" destOrd="0" presId="urn:microsoft.com/office/officeart/2005/8/layout/chevron2"/>
    <dgm:cxn modelId="{D7C086DD-473C-4F88-A95A-F84F2B82B416}" srcId="{09EAC363-6B3C-4ECC-AEEB-95095C026095}" destId="{7CA1F4DF-D0EE-40E4-B091-A291CFEBA081}" srcOrd="0" destOrd="0" parTransId="{4EB7AEF5-2ADB-49AD-BE4B-E9B04DC7ED77}" sibTransId="{36A9A58B-11DE-40E7-8C47-8D7FAEEC4755}"/>
    <dgm:cxn modelId="{74AEA4AB-4DE0-462C-8B7C-CECBB74B2E35}" srcId="{7DFFB98D-DB09-4330-AA9B-2C0885DB4CBF}" destId="{1CF084B5-983C-4820-A92B-7D835BCD057C}" srcOrd="0" destOrd="0" parTransId="{B63D810D-5961-4C36-9C98-B1591AD0726C}" sibTransId="{A86F58E4-957A-45DE-AC8B-C9CFC24413BB}"/>
    <dgm:cxn modelId="{E0E76E2C-0AED-4F34-9113-8D9EE9151E79}" type="presParOf" srcId="{FDC932E6-BD3A-42B0-9F7D-C3E37D1452F7}" destId="{E6565687-47D7-4483-84F3-1B0B0CC73CFC}" srcOrd="0" destOrd="0" presId="urn:microsoft.com/office/officeart/2005/8/layout/chevron2"/>
    <dgm:cxn modelId="{07FE7014-0A07-45C5-852E-333A1638798E}" type="presParOf" srcId="{E6565687-47D7-4483-84F3-1B0B0CC73CFC}" destId="{3182D49C-0EEF-481B-917B-C59FF5C231C8}" srcOrd="0" destOrd="0" presId="urn:microsoft.com/office/officeart/2005/8/layout/chevron2"/>
    <dgm:cxn modelId="{D25551EA-1942-4DCE-8898-D9B3F4F674B3}" type="presParOf" srcId="{E6565687-47D7-4483-84F3-1B0B0CC73CFC}" destId="{29A29A34-7DF7-4855-942F-509EE45FADC6}" srcOrd="1" destOrd="0" presId="urn:microsoft.com/office/officeart/2005/8/layout/chevron2"/>
    <dgm:cxn modelId="{D641F6C4-A342-4F15-B360-A0D48ED9479D}" type="presParOf" srcId="{FDC932E6-BD3A-42B0-9F7D-C3E37D1452F7}" destId="{83A71646-0C91-4509-9E1D-68FF076C669D}" srcOrd="1" destOrd="0" presId="urn:microsoft.com/office/officeart/2005/8/layout/chevron2"/>
    <dgm:cxn modelId="{BE7D90D6-2711-4DA1-9081-8AA92BED5440}" type="presParOf" srcId="{FDC932E6-BD3A-42B0-9F7D-C3E37D1452F7}" destId="{62668F8C-39D2-4F07-BE91-3E5555917747}" srcOrd="2" destOrd="0" presId="urn:microsoft.com/office/officeart/2005/8/layout/chevron2"/>
    <dgm:cxn modelId="{FE3AC820-1FB7-4125-B4A0-C7E3DCB28842}" type="presParOf" srcId="{62668F8C-39D2-4F07-BE91-3E5555917747}" destId="{35F993B6-7D66-414B-A497-641EBAD5DD0A}" srcOrd="0" destOrd="0" presId="urn:microsoft.com/office/officeart/2005/8/layout/chevron2"/>
    <dgm:cxn modelId="{130D90DD-C88A-4EE1-B575-FC0872FEB6CA}" type="presParOf" srcId="{62668F8C-39D2-4F07-BE91-3E5555917747}" destId="{7EAD4015-912A-4C43-AD5D-0EC74883D634}" srcOrd="1" destOrd="0" presId="urn:microsoft.com/office/officeart/2005/8/layout/chevron2"/>
    <dgm:cxn modelId="{E4B6DFDF-F2CC-4180-B809-362879AB1E05}" type="presParOf" srcId="{FDC932E6-BD3A-42B0-9F7D-C3E37D1452F7}" destId="{CDF38E1F-D176-4677-9F68-5E16B3A626A5}" srcOrd="3" destOrd="0" presId="urn:microsoft.com/office/officeart/2005/8/layout/chevron2"/>
    <dgm:cxn modelId="{4746F0C3-FF9F-4944-AD39-8C8F736176EA}" type="presParOf" srcId="{FDC932E6-BD3A-42B0-9F7D-C3E37D1452F7}" destId="{8184653D-28DE-432F-9447-66DD0A9E7DBC}" srcOrd="4" destOrd="0" presId="urn:microsoft.com/office/officeart/2005/8/layout/chevron2"/>
    <dgm:cxn modelId="{A1B0ED5D-7231-4619-8F07-5B0FA079AABE}" type="presParOf" srcId="{8184653D-28DE-432F-9447-66DD0A9E7DBC}" destId="{FBE4D715-8B35-4A68-BA74-CF68482EBD8A}" srcOrd="0" destOrd="0" presId="urn:microsoft.com/office/officeart/2005/8/layout/chevron2"/>
    <dgm:cxn modelId="{361FD76C-2F27-4F90-B037-BFA74CE12357}" type="presParOf" srcId="{8184653D-28DE-432F-9447-66DD0A9E7DBC}" destId="{F08FD3C6-46F7-4334-AD32-BB670A9F916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6380CF-FE07-4AB9-8B4F-49C969E5CA60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0FC6130-F576-4DBB-A702-27BD37C8CDCA}">
      <dgm:prSet phldrT="[Text]" custT="1"/>
      <dgm:spPr/>
      <dgm:t>
        <a:bodyPr/>
        <a:lstStyle/>
        <a:p>
          <a:r>
            <a:rPr lang="en-US" sz="1600" dirty="0" smtClean="0"/>
            <a:t>Filled position</a:t>
          </a:r>
          <a:endParaRPr lang="en-US" sz="1600" dirty="0"/>
        </a:p>
      </dgm:t>
    </dgm:pt>
    <dgm:pt modelId="{359349FF-CEC7-403A-9AC5-18152B5D31C2}" type="parTrans" cxnId="{5E78300F-4209-4C77-BD92-F03EC6658871}">
      <dgm:prSet/>
      <dgm:spPr/>
      <dgm:t>
        <a:bodyPr/>
        <a:lstStyle/>
        <a:p>
          <a:endParaRPr lang="en-US" sz="1600"/>
        </a:p>
      </dgm:t>
    </dgm:pt>
    <dgm:pt modelId="{12CB02CD-913D-4363-BCE4-D06B7B81FF37}" type="sibTrans" cxnId="{5E78300F-4209-4C77-BD92-F03EC6658871}">
      <dgm:prSet/>
      <dgm:spPr/>
      <dgm:t>
        <a:bodyPr/>
        <a:lstStyle/>
        <a:p>
          <a:endParaRPr lang="en-US" sz="1600"/>
        </a:p>
      </dgm:t>
    </dgm:pt>
    <dgm:pt modelId="{4DCDE879-65AB-41CB-8C9D-2B1D224C30CB}">
      <dgm:prSet phldrT="[Text]" custT="1"/>
      <dgm:spPr/>
      <dgm:t>
        <a:bodyPr/>
        <a:lstStyle/>
        <a:p>
          <a:r>
            <a:rPr lang="en-US" sz="1600" dirty="0" smtClean="0"/>
            <a:t>Edit position</a:t>
          </a:r>
          <a:endParaRPr lang="en-US" sz="1600" dirty="0"/>
        </a:p>
      </dgm:t>
    </dgm:pt>
    <dgm:pt modelId="{053FB010-F575-4988-9233-AE2AEF571D02}" type="parTrans" cxnId="{EC616B73-0857-4980-8E0D-360648C5229C}">
      <dgm:prSet/>
      <dgm:spPr/>
      <dgm:t>
        <a:bodyPr/>
        <a:lstStyle/>
        <a:p>
          <a:endParaRPr lang="en-US" sz="1600"/>
        </a:p>
      </dgm:t>
    </dgm:pt>
    <dgm:pt modelId="{74FB812E-72CF-4BB0-92A8-C8A10646113A}" type="sibTrans" cxnId="{EC616B73-0857-4980-8E0D-360648C5229C}">
      <dgm:prSet/>
      <dgm:spPr/>
      <dgm:t>
        <a:bodyPr/>
        <a:lstStyle/>
        <a:p>
          <a:endParaRPr lang="en-US" sz="1600"/>
        </a:p>
      </dgm:t>
    </dgm:pt>
    <dgm:pt modelId="{B0C1B769-983C-41CE-A3A2-0253312D2C5A}">
      <dgm:prSet phldrT="[Text]" custT="1"/>
      <dgm:spPr/>
      <dgm:t>
        <a:bodyPr/>
        <a:lstStyle/>
        <a:p>
          <a:r>
            <a:rPr lang="en-US" sz="1600" dirty="0" smtClean="0"/>
            <a:t>Filled Headcount Group</a:t>
          </a:r>
          <a:endParaRPr lang="en-US" sz="1600" dirty="0"/>
        </a:p>
      </dgm:t>
    </dgm:pt>
    <dgm:pt modelId="{45D1B0F9-07F8-4D70-B750-461498F4A3AB}" type="parTrans" cxnId="{13AC109A-1C0C-4D36-8B7A-F8AC21D81B77}">
      <dgm:prSet/>
      <dgm:spPr/>
      <dgm:t>
        <a:bodyPr/>
        <a:lstStyle/>
        <a:p>
          <a:endParaRPr lang="en-US" sz="1600"/>
        </a:p>
      </dgm:t>
    </dgm:pt>
    <dgm:pt modelId="{AD3055D4-DDF7-4E31-B202-05560B55BE31}" type="sibTrans" cxnId="{13AC109A-1C0C-4D36-8B7A-F8AC21D81B77}">
      <dgm:prSet/>
      <dgm:spPr/>
      <dgm:t>
        <a:bodyPr/>
        <a:lstStyle/>
        <a:p>
          <a:endParaRPr lang="en-US" sz="1600"/>
        </a:p>
      </dgm:t>
    </dgm:pt>
    <dgm:pt modelId="{0F719CED-F3B8-44E2-AFA4-F7D732115418}">
      <dgm:prSet phldrT="[Text]" custT="1"/>
      <dgm:spPr/>
      <dgm:t>
        <a:bodyPr/>
        <a:lstStyle/>
        <a:p>
          <a:r>
            <a:rPr lang="en-US" sz="1600" dirty="0" smtClean="0"/>
            <a:t>Edit position</a:t>
          </a:r>
          <a:endParaRPr lang="en-US" sz="1600" dirty="0"/>
        </a:p>
      </dgm:t>
    </dgm:pt>
    <dgm:pt modelId="{CDD08BE7-7795-4D2F-9113-BF745793497E}" type="parTrans" cxnId="{1AC1498C-E9B8-413C-9B6C-C69598993B4A}">
      <dgm:prSet/>
      <dgm:spPr/>
      <dgm:t>
        <a:bodyPr/>
        <a:lstStyle/>
        <a:p>
          <a:endParaRPr lang="en-US" sz="1600"/>
        </a:p>
      </dgm:t>
    </dgm:pt>
    <dgm:pt modelId="{2528E3B2-EB63-4F12-BB84-061EFEA270C5}" type="sibTrans" cxnId="{1AC1498C-E9B8-413C-9B6C-C69598993B4A}">
      <dgm:prSet/>
      <dgm:spPr/>
      <dgm:t>
        <a:bodyPr/>
        <a:lstStyle/>
        <a:p>
          <a:endParaRPr lang="en-US" sz="1600"/>
        </a:p>
      </dgm:t>
    </dgm:pt>
    <dgm:pt modelId="{3505A8A1-3977-40C2-913A-B3B73B35BC44}">
      <dgm:prSet phldrT="[Text]" custT="1"/>
      <dgm:spPr/>
      <dgm:t>
        <a:bodyPr/>
        <a:lstStyle/>
        <a:p>
          <a:r>
            <a:rPr lang="en-US" sz="1600" dirty="0" smtClean="0"/>
            <a:t>Edit position restrictions</a:t>
          </a:r>
          <a:endParaRPr lang="en-US" sz="1600" dirty="0"/>
        </a:p>
      </dgm:t>
    </dgm:pt>
    <dgm:pt modelId="{CFB5E0EF-6084-4780-885A-F80DA4726A75}" type="parTrans" cxnId="{89EA8F6A-910C-4EF0-AFBB-F04CBFD9B53E}">
      <dgm:prSet/>
      <dgm:spPr/>
      <dgm:t>
        <a:bodyPr/>
        <a:lstStyle/>
        <a:p>
          <a:endParaRPr lang="en-US" sz="1600"/>
        </a:p>
      </dgm:t>
    </dgm:pt>
    <dgm:pt modelId="{010D78E1-73D2-4EFC-BFDD-DFE36FFBF8E8}" type="sibTrans" cxnId="{89EA8F6A-910C-4EF0-AFBB-F04CBFD9B53E}">
      <dgm:prSet/>
      <dgm:spPr/>
      <dgm:t>
        <a:bodyPr/>
        <a:lstStyle/>
        <a:p>
          <a:endParaRPr lang="en-US" sz="1600"/>
        </a:p>
      </dgm:t>
    </dgm:pt>
    <dgm:pt modelId="{4079F7A5-9DDF-4C88-AC91-E5F43F2A9D24}">
      <dgm:prSet phldrT="[Text]" custT="1"/>
      <dgm:spPr/>
      <dgm:t>
        <a:bodyPr/>
        <a:lstStyle/>
        <a:p>
          <a:r>
            <a:rPr lang="en-US" sz="1600" dirty="0" smtClean="0"/>
            <a:t>Manage position restrictions</a:t>
          </a:r>
          <a:endParaRPr lang="en-US" sz="1600" dirty="0"/>
        </a:p>
      </dgm:t>
    </dgm:pt>
    <dgm:pt modelId="{77F4B589-B2C4-4CB1-91FA-B6970DB78941}" type="parTrans" cxnId="{AF71CCA9-1000-4355-B40B-BFC48768B4A9}">
      <dgm:prSet/>
      <dgm:spPr/>
      <dgm:t>
        <a:bodyPr/>
        <a:lstStyle/>
        <a:p>
          <a:endParaRPr lang="en-US" sz="1600"/>
        </a:p>
      </dgm:t>
    </dgm:pt>
    <dgm:pt modelId="{A9B30CDF-50D3-4E84-8535-69AEF2811761}" type="sibTrans" cxnId="{AF71CCA9-1000-4355-B40B-BFC48768B4A9}">
      <dgm:prSet/>
      <dgm:spPr/>
      <dgm:t>
        <a:bodyPr/>
        <a:lstStyle/>
        <a:p>
          <a:endParaRPr lang="en-US" sz="1600"/>
        </a:p>
      </dgm:t>
    </dgm:pt>
    <dgm:pt modelId="{5CD61B76-4E25-4272-9DCE-B13855A5ABF1}">
      <dgm:prSet phldrT="[Text]" custT="1"/>
      <dgm:spPr/>
      <dgm:t>
        <a:bodyPr/>
        <a:lstStyle/>
        <a:p>
          <a:r>
            <a:rPr lang="en-US" sz="1600" dirty="0" smtClean="0"/>
            <a:t>View Position History</a:t>
          </a:r>
          <a:endParaRPr lang="en-US" sz="1600" dirty="0"/>
        </a:p>
      </dgm:t>
    </dgm:pt>
    <dgm:pt modelId="{3680DD9F-9F80-4FFD-B3BA-7D7B731B7636}" type="parTrans" cxnId="{489F6516-5EEA-47D9-9B0C-CCABC1C1315E}">
      <dgm:prSet/>
      <dgm:spPr/>
      <dgm:t>
        <a:bodyPr/>
        <a:lstStyle/>
        <a:p>
          <a:endParaRPr lang="en-US" sz="1600"/>
        </a:p>
      </dgm:t>
    </dgm:pt>
    <dgm:pt modelId="{4B8C8E0D-EF70-425C-B86D-8468B885D361}" type="sibTrans" cxnId="{489F6516-5EEA-47D9-9B0C-CCABC1C1315E}">
      <dgm:prSet/>
      <dgm:spPr/>
      <dgm:t>
        <a:bodyPr/>
        <a:lstStyle/>
        <a:p>
          <a:endParaRPr lang="en-US" sz="1600"/>
        </a:p>
      </dgm:t>
    </dgm:pt>
    <dgm:pt modelId="{B66FBB1E-5742-490B-80D2-AC0643977BE0}">
      <dgm:prSet phldrT="[Text]" custT="1"/>
      <dgm:spPr/>
      <dgm:t>
        <a:bodyPr/>
        <a:lstStyle/>
        <a:p>
          <a:r>
            <a:rPr lang="en-US" sz="1600" dirty="0" smtClean="0"/>
            <a:t>View position History</a:t>
          </a:r>
          <a:endParaRPr lang="en-US" sz="1600" dirty="0"/>
        </a:p>
      </dgm:t>
    </dgm:pt>
    <dgm:pt modelId="{553BE792-0259-4388-9CDD-A7EEBA161CC1}" type="parTrans" cxnId="{D176B6C9-C81C-4D9D-A292-2655CB1B49EB}">
      <dgm:prSet/>
      <dgm:spPr/>
      <dgm:t>
        <a:bodyPr/>
        <a:lstStyle/>
        <a:p>
          <a:endParaRPr lang="en-US" sz="1600"/>
        </a:p>
      </dgm:t>
    </dgm:pt>
    <dgm:pt modelId="{D736AFA4-8F15-4506-AAE4-460E483217C0}" type="sibTrans" cxnId="{D176B6C9-C81C-4D9D-A292-2655CB1B49EB}">
      <dgm:prSet/>
      <dgm:spPr/>
      <dgm:t>
        <a:bodyPr/>
        <a:lstStyle/>
        <a:p>
          <a:endParaRPr lang="en-US" sz="1600"/>
        </a:p>
      </dgm:t>
    </dgm:pt>
    <dgm:pt modelId="{DA49AC41-BE54-43F7-8030-6DA0BFE16A3F}">
      <dgm:prSet phldrT="[Text]" custT="1"/>
      <dgm:spPr/>
      <dgm:t>
        <a:bodyPr/>
        <a:lstStyle/>
        <a:p>
          <a:endParaRPr lang="en-US" sz="1600" dirty="0"/>
        </a:p>
      </dgm:t>
    </dgm:pt>
    <dgm:pt modelId="{11F68D67-3A1A-48CB-BFEE-5383126C5A55}" type="parTrans" cxnId="{DB2C8D54-8F0B-45D2-9577-29DCDF926FAE}">
      <dgm:prSet/>
      <dgm:spPr/>
      <dgm:t>
        <a:bodyPr/>
        <a:lstStyle/>
        <a:p>
          <a:endParaRPr lang="en-US" sz="1600"/>
        </a:p>
      </dgm:t>
    </dgm:pt>
    <dgm:pt modelId="{E1E60406-EB0F-4596-B7AD-D9ABAF87D6DA}" type="sibTrans" cxnId="{DB2C8D54-8F0B-45D2-9577-29DCDF926FAE}">
      <dgm:prSet/>
      <dgm:spPr/>
      <dgm:t>
        <a:bodyPr/>
        <a:lstStyle/>
        <a:p>
          <a:endParaRPr lang="en-US" sz="1600"/>
        </a:p>
      </dgm:t>
    </dgm:pt>
    <dgm:pt modelId="{9EB147FD-0D88-4D6D-BE3A-F5CFB4BDBA67}">
      <dgm:prSet phldrT="[Text]" custT="1"/>
      <dgm:spPr/>
      <dgm:t>
        <a:bodyPr/>
        <a:lstStyle/>
        <a:p>
          <a:endParaRPr lang="en-US" sz="1600" dirty="0"/>
        </a:p>
      </dgm:t>
    </dgm:pt>
    <dgm:pt modelId="{6E1B65FA-C333-4FFF-B0F1-007AFADFD1BC}" type="parTrans" cxnId="{13C665A5-6F65-432A-954F-70A51A785428}">
      <dgm:prSet/>
      <dgm:spPr/>
      <dgm:t>
        <a:bodyPr/>
        <a:lstStyle/>
        <a:p>
          <a:endParaRPr lang="en-US"/>
        </a:p>
      </dgm:t>
    </dgm:pt>
    <dgm:pt modelId="{AD4D315A-90B9-420D-B9C4-760A0927FC60}" type="sibTrans" cxnId="{13C665A5-6F65-432A-954F-70A51A785428}">
      <dgm:prSet/>
      <dgm:spPr/>
      <dgm:t>
        <a:bodyPr/>
        <a:lstStyle/>
        <a:p>
          <a:endParaRPr lang="en-US"/>
        </a:p>
      </dgm:t>
    </dgm:pt>
    <dgm:pt modelId="{404B29D9-03DF-4DF2-AA75-2357F21FF70C}">
      <dgm:prSet phldrT="[Text]" custT="1"/>
      <dgm:spPr/>
      <dgm:t>
        <a:bodyPr/>
        <a:lstStyle/>
        <a:p>
          <a:endParaRPr lang="en-US" sz="1600" dirty="0"/>
        </a:p>
      </dgm:t>
    </dgm:pt>
    <dgm:pt modelId="{43BDB74C-64E8-473E-8A9C-8E6C57907F27}" type="parTrans" cxnId="{845CF80F-F18D-42E6-B060-2D05E67C7494}">
      <dgm:prSet/>
      <dgm:spPr/>
      <dgm:t>
        <a:bodyPr/>
        <a:lstStyle/>
        <a:p>
          <a:endParaRPr lang="en-US"/>
        </a:p>
      </dgm:t>
    </dgm:pt>
    <dgm:pt modelId="{1952C304-BDDE-4C12-8750-E1A38A0E53E6}" type="sibTrans" cxnId="{845CF80F-F18D-42E6-B060-2D05E67C7494}">
      <dgm:prSet/>
      <dgm:spPr/>
      <dgm:t>
        <a:bodyPr/>
        <a:lstStyle/>
        <a:p>
          <a:endParaRPr lang="en-US"/>
        </a:p>
      </dgm:t>
    </dgm:pt>
    <dgm:pt modelId="{1C5DB7CE-EBB8-467E-AC5A-B6543BB0E9D4}" type="pres">
      <dgm:prSet presAssocID="{096380CF-FE07-4AB9-8B4F-49C969E5CA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3F084F-87A1-4BA3-9C8C-FAC14E9D6F44}" type="pres">
      <dgm:prSet presAssocID="{30FC6130-F576-4DBB-A702-27BD37C8CDC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2FBA5D-D127-4958-9860-A290A171226F}" type="pres">
      <dgm:prSet presAssocID="{30FC6130-F576-4DBB-A702-27BD37C8CDC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78215-106F-4B65-A8EF-FECEE919F458}" type="pres">
      <dgm:prSet presAssocID="{B0C1B769-983C-41CE-A3A2-0253312D2C5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563431-5DE4-4253-B950-F46874DA6AAB}" type="pres">
      <dgm:prSet presAssocID="{B0C1B769-983C-41CE-A3A2-0253312D2C5A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C665A5-6F65-432A-954F-70A51A785428}" srcId="{B0C1B769-983C-41CE-A3A2-0253312D2C5A}" destId="{9EB147FD-0D88-4D6D-BE3A-F5CFB4BDBA67}" srcOrd="0" destOrd="0" parTransId="{6E1B65FA-C333-4FFF-B0F1-007AFADFD1BC}" sibTransId="{AD4D315A-90B9-420D-B9C4-760A0927FC60}"/>
    <dgm:cxn modelId="{FBF68B64-B6D0-4961-A577-119755D90AD6}" type="presOf" srcId="{5CD61B76-4E25-4272-9DCE-B13855A5ABF1}" destId="{042FBA5D-D127-4958-9860-A290A171226F}" srcOrd="0" destOrd="4" presId="urn:microsoft.com/office/officeart/2005/8/layout/vList2"/>
    <dgm:cxn modelId="{89EA8F6A-910C-4EF0-AFBB-F04CBFD9B53E}" srcId="{30FC6130-F576-4DBB-A702-27BD37C8CDCA}" destId="{3505A8A1-3977-40C2-913A-B3B73B35BC44}" srcOrd="2" destOrd="0" parTransId="{CFB5E0EF-6084-4780-885A-F80DA4726A75}" sibTransId="{010D78E1-73D2-4EFC-BFDD-DFE36FFBF8E8}"/>
    <dgm:cxn modelId="{489F6516-5EEA-47D9-9B0C-CCABC1C1315E}" srcId="{30FC6130-F576-4DBB-A702-27BD37C8CDCA}" destId="{5CD61B76-4E25-4272-9DCE-B13855A5ABF1}" srcOrd="4" destOrd="0" parTransId="{3680DD9F-9F80-4FFD-B3BA-7D7B731B7636}" sibTransId="{4B8C8E0D-EF70-425C-B86D-8468B885D361}"/>
    <dgm:cxn modelId="{3EC1DAA9-E7B8-4AB2-84A8-B1AAD68423E4}" type="presOf" srcId="{B66FBB1E-5742-490B-80D2-AC0643977BE0}" destId="{44563431-5DE4-4253-B950-F46874DA6AAB}" srcOrd="0" destOrd="2" presId="urn:microsoft.com/office/officeart/2005/8/layout/vList2"/>
    <dgm:cxn modelId="{13AC109A-1C0C-4D36-8B7A-F8AC21D81B77}" srcId="{096380CF-FE07-4AB9-8B4F-49C969E5CA60}" destId="{B0C1B769-983C-41CE-A3A2-0253312D2C5A}" srcOrd="1" destOrd="0" parTransId="{45D1B0F9-07F8-4D70-B750-461498F4A3AB}" sibTransId="{AD3055D4-DDF7-4E31-B202-05560B55BE31}"/>
    <dgm:cxn modelId="{D176B6C9-C81C-4D9D-A292-2655CB1B49EB}" srcId="{B0C1B769-983C-41CE-A3A2-0253312D2C5A}" destId="{B66FBB1E-5742-490B-80D2-AC0643977BE0}" srcOrd="2" destOrd="0" parTransId="{553BE792-0259-4388-9CDD-A7EEBA161CC1}" sibTransId="{D736AFA4-8F15-4506-AAE4-460E483217C0}"/>
    <dgm:cxn modelId="{AF71CCA9-1000-4355-B40B-BFC48768B4A9}" srcId="{30FC6130-F576-4DBB-A702-27BD37C8CDCA}" destId="{4079F7A5-9DDF-4C88-AC91-E5F43F2A9D24}" srcOrd="3" destOrd="0" parTransId="{77F4B589-B2C4-4CB1-91FA-B6970DB78941}" sibTransId="{A9B30CDF-50D3-4E84-8535-69AEF2811761}"/>
    <dgm:cxn modelId="{8C351CA5-6C77-4490-B6A2-80F245240112}" type="presOf" srcId="{DA49AC41-BE54-43F7-8030-6DA0BFE16A3F}" destId="{042FBA5D-D127-4958-9860-A290A171226F}" srcOrd="0" destOrd="5" presId="urn:microsoft.com/office/officeart/2005/8/layout/vList2"/>
    <dgm:cxn modelId="{70615EC8-A49F-4F4E-8567-8D68B0AFE642}" type="presOf" srcId="{404B29D9-03DF-4DF2-AA75-2357F21FF70C}" destId="{042FBA5D-D127-4958-9860-A290A171226F}" srcOrd="0" destOrd="0" presId="urn:microsoft.com/office/officeart/2005/8/layout/vList2"/>
    <dgm:cxn modelId="{B5380609-C765-4CB9-8449-CA664B001C8E}" type="presOf" srcId="{4079F7A5-9DDF-4C88-AC91-E5F43F2A9D24}" destId="{042FBA5D-D127-4958-9860-A290A171226F}" srcOrd="0" destOrd="3" presId="urn:microsoft.com/office/officeart/2005/8/layout/vList2"/>
    <dgm:cxn modelId="{F540F49C-935F-45BA-BD0F-A0BE5769F789}" type="presOf" srcId="{0F719CED-F3B8-44E2-AFA4-F7D732115418}" destId="{44563431-5DE4-4253-B950-F46874DA6AAB}" srcOrd="0" destOrd="1" presId="urn:microsoft.com/office/officeart/2005/8/layout/vList2"/>
    <dgm:cxn modelId="{0290FF40-41C7-4934-91F0-9AB4F3C4EAF8}" type="presOf" srcId="{B0C1B769-983C-41CE-A3A2-0253312D2C5A}" destId="{62878215-106F-4B65-A8EF-FECEE919F458}" srcOrd="0" destOrd="0" presId="urn:microsoft.com/office/officeart/2005/8/layout/vList2"/>
    <dgm:cxn modelId="{5F482C21-0A8E-48C0-BFCE-202B505F78FF}" type="presOf" srcId="{9EB147FD-0D88-4D6D-BE3A-F5CFB4BDBA67}" destId="{44563431-5DE4-4253-B950-F46874DA6AAB}" srcOrd="0" destOrd="0" presId="urn:microsoft.com/office/officeart/2005/8/layout/vList2"/>
    <dgm:cxn modelId="{50F5C7DB-A97C-4C7F-9A0B-D7A2A9B51A24}" type="presOf" srcId="{096380CF-FE07-4AB9-8B4F-49C969E5CA60}" destId="{1C5DB7CE-EBB8-467E-AC5A-B6543BB0E9D4}" srcOrd="0" destOrd="0" presId="urn:microsoft.com/office/officeart/2005/8/layout/vList2"/>
    <dgm:cxn modelId="{DB2C8D54-8F0B-45D2-9577-29DCDF926FAE}" srcId="{30FC6130-F576-4DBB-A702-27BD37C8CDCA}" destId="{DA49AC41-BE54-43F7-8030-6DA0BFE16A3F}" srcOrd="5" destOrd="0" parTransId="{11F68D67-3A1A-48CB-BFEE-5383126C5A55}" sibTransId="{E1E60406-EB0F-4596-B7AD-D9ABAF87D6DA}"/>
    <dgm:cxn modelId="{5E78300F-4209-4C77-BD92-F03EC6658871}" srcId="{096380CF-FE07-4AB9-8B4F-49C969E5CA60}" destId="{30FC6130-F576-4DBB-A702-27BD37C8CDCA}" srcOrd="0" destOrd="0" parTransId="{359349FF-CEC7-403A-9AC5-18152B5D31C2}" sibTransId="{12CB02CD-913D-4363-BCE4-D06B7B81FF37}"/>
    <dgm:cxn modelId="{EC616B73-0857-4980-8E0D-360648C5229C}" srcId="{30FC6130-F576-4DBB-A702-27BD37C8CDCA}" destId="{4DCDE879-65AB-41CB-8C9D-2B1D224C30CB}" srcOrd="1" destOrd="0" parTransId="{053FB010-F575-4988-9233-AE2AEF571D02}" sibTransId="{74FB812E-72CF-4BB0-92A8-C8A10646113A}"/>
    <dgm:cxn modelId="{845CF80F-F18D-42E6-B060-2D05E67C7494}" srcId="{30FC6130-F576-4DBB-A702-27BD37C8CDCA}" destId="{404B29D9-03DF-4DF2-AA75-2357F21FF70C}" srcOrd="0" destOrd="0" parTransId="{43BDB74C-64E8-473E-8A9C-8E6C57907F27}" sibTransId="{1952C304-BDDE-4C12-8750-E1A38A0E53E6}"/>
    <dgm:cxn modelId="{A9AC3C03-CCFE-45E5-91E5-10FB8637A9A6}" type="presOf" srcId="{30FC6130-F576-4DBB-A702-27BD37C8CDCA}" destId="{183F084F-87A1-4BA3-9C8C-FAC14E9D6F44}" srcOrd="0" destOrd="0" presId="urn:microsoft.com/office/officeart/2005/8/layout/vList2"/>
    <dgm:cxn modelId="{FB8D6D6D-7EBD-469C-8D10-C45A9C998127}" type="presOf" srcId="{4DCDE879-65AB-41CB-8C9D-2B1D224C30CB}" destId="{042FBA5D-D127-4958-9860-A290A171226F}" srcOrd="0" destOrd="1" presId="urn:microsoft.com/office/officeart/2005/8/layout/vList2"/>
    <dgm:cxn modelId="{C576EFF7-E758-46A1-9112-01EFE65A76F4}" type="presOf" srcId="{3505A8A1-3977-40C2-913A-B3B73B35BC44}" destId="{042FBA5D-D127-4958-9860-A290A171226F}" srcOrd="0" destOrd="2" presId="urn:microsoft.com/office/officeart/2005/8/layout/vList2"/>
    <dgm:cxn modelId="{1AC1498C-E9B8-413C-9B6C-C69598993B4A}" srcId="{B0C1B769-983C-41CE-A3A2-0253312D2C5A}" destId="{0F719CED-F3B8-44E2-AFA4-F7D732115418}" srcOrd="1" destOrd="0" parTransId="{CDD08BE7-7795-4D2F-9113-BF745793497E}" sibTransId="{2528E3B2-EB63-4F12-BB84-061EFEA270C5}"/>
    <dgm:cxn modelId="{A333C4C9-893F-4109-8638-692B5E41BA8C}" type="presParOf" srcId="{1C5DB7CE-EBB8-467E-AC5A-B6543BB0E9D4}" destId="{183F084F-87A1-4BA3-9C8C-FAC14E9D6F44}" srcOrd="0" destOrd="0" presId="urn:microsoft.com/office/officeart/2005/8/layout/vList2"/>
    <dgm:cxn modelId="{205C52AE-7B65-4D5F-A72E-1C97DC0F753B}" type="presParOf" srcId="{1C5DB7CE-EBB8-467E-AC5A-B6543BB0E9D4}" destId="{042FBA5D-D127-4958-9860-A290A171226F}" srcOrd="1" destOrd="0" presId="urn:microsoft.com/office/officeart/2005/8/layout/vList2"/>
    <dgm:cxn modelId="{5ABFE880-B06C-4CAB-AEC2-8CAA167F3495}" type="presParOf" srcId="{1C5DB7CE-EBB8-467E-AC5A-B6543BB0E9D4}" destId="{62878215-106F-4B65-A8EF-FECEE919F458}" srcOrd="2" destOrd="0" presId="urn:microsoft.com/office/officeart/2005/8/layout/vList2"/>
    <dgm:cxn modelId="{CA51AF5C-AD83-4D73-BE8B-818406C94571}" type="presParOf" srcId="{1C5DB7CE-EBB8-467E-AC5A-B6543BB0E9D4}" destId="{44563431-5DE4-4253-B950-F46874DA6AA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6380CF-FE07-4AB9-8B4F-49C969E5CA60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0FC6130-F576-4DBB-A702-27BD37C8CDCA}">
      <dgm:prSet phldrT="[Text]" custT="1"/>
      <dgm:spPr/>
      <dgm:t>
        <a:bodyPr/>
        <a:lstStyle/>
        <a:p>
          <a:r>
            <a:rPr lang="en-US" sz="1600" dirty="0" smtClean="0"/>
            <a:t>Unfilled Position</a:t>
          </a:r>
          <a:endParaRPr lang="en-US" sz="1600" dirty="0"/>
        </a:p>
      </dgm:t>
    </dgm:pt>
    <dgm:pt modelId="{359349FF-CEC7-403A-9AC5-18152B5D31C2}" type="parTrans" cxnId="{5E78300F-4209-4C77-BD92-F03EC6658871}">
      <dgm:prSet/>
      <dgm:spPr/>
      <dgm:t>
        <a:bodyPr/>
        <a:lstStyle/>
        <a:p>
          <a:endParaRPr lang="en-US" sz="1600"/>
        </a:p>
      </dgm:t>
    </dgm:pt>
    <dgm:pt modelId="{12CB02CD-913D-4363-BCE4-D06B7B81FF37}" type="sibTrans" cxnId="{5E78300F-4209-4C77-BD92-F03EC6658871}">
      <dgm:prSet/>
      <dgm:spPr/>
      <dgm:t>
        <a:bodyPr/>
        <a:lstStyle/>
        <a:p>
          <a:endParaRPr lang="en-US" sz="1600"/>
        </a:p>
      </dgm:t>
    </dgm:pt>
    <dgm:pt modelId="{4DCDE879-65AB-41CB-8C9D-2B1D224C30CB}">
      <dgm:prSet phldrT="[Text]" custT="1"/>
      <dgm:spPr/>
      <dgm:t>
        <a:bodyPr/>
        <a:lstStyle/>
        <a:p>
          <a:r>
            <a:rPr lang="en-US" sz="1600" dirty="0" smtClean="0"/>
            <a:t>Edit position restrictions</a:t>
          </a:r>
          <a:endParaRPr lang="en-US" sz="1600" dirty="0"/>
        </a:p>
      </dgm:t>
    </dgm:pt>
    <dgm:pt modelId="{053FB010-F575-4988-9233-AE2AEF571D02}" type="parTrans" cxnId="{EC616B73-0857-4980-8E0D-360648C5229C}">
      <dgm:prSet/>
      <dgm:spPr/>
      <dgm:t>
        <a:bodyPr/>
        <a:lstStyle/>
        <a:p>
          <a:endParaRPr lang="en-US" sz="1600"/>
        </a:p>
      </dgm:t>
    </dgm:pt>
    <dgm:pt modelId="{74FB812E-72CF-4BB0-92A8-C8A10646113A}" type="sibTrans" cxnId="{EC616B73-0857-4980-8E0D-360648C5229C}">
      <dgm:prSet/>
      <dgm:spPr/>
      <dgm:t>
        <a:bodyPr/>
        <a:lstStyle/>
        <a:p>
          <a:endParaRPr lang="en-US" sz="1600"/>
        </a:p>
      </dgm:t>
    </dgm:pt>
    <dgm:pt modelId="{B0C1B769-983C-41CE-A3A2-0253312D2C5A}">
      <dgm:prSet phldrT="[Text]" custT="1"/>
      <dgm:spPr/>
      <dgm:t>
        <a:bodyPr/>
        <a:lstStyle/>
        <a:p>
          <a:r>
            <a:rPr lang="en-US" sz="1600" dirty="0" smtClean="0"/>
            <a:t>Unfilled Headcount Group</a:t>
          </a:r>
          <a:endParaRPr lang="en-US" sz="1600" dirty="0"/>
        </a:p>
      </dgm:t>
    </dgm:pt>
    <dgm:pt modelId="{45D1B0F9-07F8-4D70-B750-461498F4A3AB}" type="parTrans" cxnId="{13AC109A-1C0C-4D36-8B7A-F8AC21D81B77}">
      <dgm:prSet/>
      <dgm:spPr/>
      <dgm:t>
        <a:bodyPr/>
        <a:lstStyle/>
        <a:p>
          <a:endParaRPr lang="en-US" sz="1600"/>
        </a:p>
      </dgm:t>
    </dgm:pt>
    <dgm:pt modelId="{AD3055D4-DDF7-4E31-B202-05560B55BE31}" type="sibTrans" cxnId="{13AC109A-1C0C-4D36-8B7A-F8AC21D81B77}">
      <dgm:prSet/>
      <dgm:spPr/>
      <dgm:t>
        <a:bodyPr/>
        <a:lstStyle/>
        <a:p>
          <a:endParaRPr lang="en-US" sz="1600"/>
        </a:p>
      </dgm:t>
    </dgm:pt>
    <dgm:pt modelId="{0F719CED-F3B8-44E2-AFA4-F7D732115418}">
      <dgm:prSet phldrT="[Text]" custT="1"/>
      <dgm:spPr/>
      <dgm:t>
        <a:bodyPr/>
        <a:lstStyle/>
        <a:p>
          <a:r>
            <a:rPr lang="en-US" sz="1600" dirty="0" smtClean="0"/>
            <a:t>Edit headcount restrictions</a:t>
          </a:r>
          <a:endParaRPr lang="en-US" sz="1600" dirty="0"/>
        </a:p>
      </dgm:t>
    </dgm:pt>
    <dgm:pt modelId="{CDD08BE7-7795-4D2F-9113-BF745793497E}" type="parTrans" cxnId="{1AC1498C-E9B8-413C-9B6C-C69598993B4A}">
      <dgm:prSet/>
      <dgm:spPr/>
      <dgm:t>
        <a:bodyPr/>
        <a:lstStyle/>
        <a:p>
          <a:endParaRPr lang="en-US" sz="1600"/>
        </a:p>
      </dgm:t>
    </dgm:pt>
    <dgm:pt modelId="{2528E3B2-EB63-4F12-BB84-061EFEA270C5}" type="sibTrans" cxnId="{1AC1498C-E9B8-413C-9B6C-C69598993B4A}">
      <dgm:prSet/>
      <dgm:spPr/>
      <dgm:t>
        <a:bodyPr/>
        <a:lstStyle/>
        <a:p>
          <a:endParaRPr lang="en-US" sz="1600"/>
        </a:p>
      </dgm:t>
    </dgm:pt>
    <dgm:pt modelId="{4079F7A5-9DDF-4C88-AC91-E5F43F2A9D24}">
      <dgm:prSet phldrT="[Text]" custT="1"/>
      <dgm:spPr/>
      <dgm:t>
        <a:bodyPr/>
        <a:lstStyle/>
        <a:p>
          <a:r>
            <a:rPr lang="en-US" sz="1600" dirty="0" smtClean="0"/>
            <a:t>Manage position freeze</a:t>
          </a:r>
          <a:endParaRPr lang="en-US" sz="1600" dirty="0"/>
        </a:p>
      </dgm:t>
    </dgm:pt>
    <dgm:pt modelId="{77F4B589-B2C4-4CB1-91FA-B6970DB78941}" type="parTrans" cxnId="{AF71CCA9-1000-4355-B40B-BFC48768B4A9}">
      <dgm:prSet/>
      <dgm:spPr/>
      <dgm:t>
        <a:bodyPr/>
        <a:lstStyle/>
        <a:p>
          <a:endParaRPr lang="en-US" sz="1600"/>
        </a:p>
      </dgm:t>
    </dgm:pt>
    <dgm:pt modelId="{A9B30CDF-50D3-4E84-8535-69AEF2811761}" type="sibTrans" cxnId="{AF71CCA9-1000-4355-B40B-BFC48768B4A9}">
      <dgm:prSet/>
      <dgm:spPr/>
      <dgm:t>
        <a:bodyPr/>
        <a:lstStyle/>
        <a:p>
          <a:endParaRPr lang="en-US" sz="1600"/>
        </a:p>
      </dgm:t>
    </dgm:pt>
    <dgm:pt modelId="{B66FBB1E-5742-490B-80D2-AC0643977BE0}">
      <dgm:prSet phldrT="[Text]" custT="1"/>
      <dgm:spPr/>
      <dgm:t>
        <a:bodyPr/>
        <a:lstStyle/>
        <a:p>
          <a:r>
            <a:rPr lang="en-US" sz="1600" dirty="0" smtClean="0"/>
            <a:t>Close headcount </a:t>
          </a:r>
          <a:endParaRPr lang="en-US" sz="1600" dirty="0"/>
        </a:p>
      </dgm:t>
    </dgm:pt>
    <dgm:pt modelId="{553BE792-0259-4388-9CDD-A7EEBA161CC1}" type="parTrans" cxnId="{D176B6C9-C81C-4D9D-A292-2655CB1B49EB}">
      <dgm:prSet/>
      <dgm:spPr/>
      <dgm:t>
        <a:bodyPr/>
        <a:lstStyle/>
        <a:p>
          <a:endParaRPr lang="en-US" sz="1600"/>
        </a:p>
      </dgm:t>
    </dgm:pt>
    <dgm:pt modelId="{D736AFA4-8F15-4506-AAE4-460E483217C0}" type="sibTrans" cxnId="{D176B6C9-C81C-4D9D-A292-2655CB1B49EB}">
      <dgm:prSet/>
      <dgm:spPr/>
      <dgm:t>
        <a:bodyPr/>
        <a:lstStyle/>
        <a:p>
          <a:endParaRPr lang="en-US" sz="1600"/>
        </a:p>
      </dgm:t>
    </dgm:pt>
    <dgm:pt modelId="{2A518F1E-6921-4433-9B4A-CF2685E938A6}">
      <dgm:prSet phldrT="[Text]" custT="1"/>
      <dgm:spPr/>
      <dgm:t>
        <a:bodyPr/>
        <a:lstStyle/>
        <a:p>
          <a:r>
            <a:rPr lang="en-US" sz="1600" dirty="0" smtClean="0"/>
            <a:t>Close position</a:t>
          </a:r>
          <a:endParaRPr lang="en-US" sz="1600" dirty="0"/>
        </a:p>
      </dgm:t>
    </dgm:pt>
    <dgm:pt modelId="{BAC4A388-2ADB-4C78-82E6-90DF08C6E290}" type="parTrans" cxnId="{80BACAA1-7CCE-4D9D-873C-843880A72AE8}">
      <dgm:prSet/>
      <dgm:spPr/>
      <dgm:t>
        <a:bodyPr/>
        <a:lstStyle/>
        <a:p>
          <a:endParaRPr lang="en-US" sz="1600"/>
        </a:p>
      </dgm:t>
    </dgm:pt>
    <dgm:pt modelId="{A994A142-B5AD-4377-AA34-6DAC2E261D70}" type="sibTrans" cxnId="{80BACAA1-7CCE-4D9D-873C-843880A72AE8}">
      <dgm:prSet/>
      <dgm:spPr/>
      <dgm:t>
        <a:bodyPr/>
        <a:lstStyle/>
        <a:p>
          <a:endParaRPr lang="en-US" sz="1600"/>
        </a:p>
      </dgm:t>
    </dgm:pt>
    <dgm:pt modelId="{8205BF27-A6CB-452B-9322-BD7D94213F19}">
      <dgm:prSet phldrT="[Text]" custT="1"/>
      <dgm:spPr/>
      <dgm:t>
        <a:bodyPr/>
        <a:lstStyle/>
        <a:p>
          <a:r>
            <a:rPr lang="en-US" sz="1600" dirty="0" smtClean="0"/>
            <a:t>Manage headcount freeze</a:t>
          </a:r>
          <a:endParaRPr lang="en-US" sz="1600" dirty="0"/>
        </a:p>
      </dgm:t>
    </dgm:pt>
    <dgm:pt modelId="{0CCD6C2E-56B4-4517-A161-9B157AED22C4}" type="parTrans" cxnId="{31802918-5A0D-440B-8DB7-41211BCB6263}">
      <dgm:prSet/>
      <dgm:spPr/>
      <dgm:t>
        <a:bodyPr/>
        <a:lstStyle/>
        <a:p>
          <a:endParaRPr lang="en-US" sz="1600"/>
        </a:p>
      </dgm:t>
    </dgm:pt>
    <dgm:pt modelId="{20817F09-184B-47FA-8643-53A7282D5EA0}" type="sibTrans" cxnId="{31802918-5A0D-440B-8DB7-41211BCB6263}">
      <dgm:prSet/>
      <dgm:spPr/>
      <dgm:t>
        <a:bodyPr/>
        <a:lstStyle/>
        <a:p>
          <a:endParaRPr lang="en-US" sz="1600"/>
        </a:p>
      </dgm:t>
    </dgm:pt>
    <dgm:pt modelId="{8B6587F2-26B4-48ED-B812-4E7AAF19D696}">
      <dgm:prSet phldrT="[Text]" custT="1"/>
      <dgm:spPr/>
      <dgm:t>
        <a:bodyPr/>
        <a:lstStyle/>
        <a:p>
          <a:endParaRPr lang="en-US" sz="1600" dirty="0"/>
        </a:p>
      </dgm:t>
    </dgm:pt>
    <dgm:pt modelId="{0915A367-0AB6-4E4A-88CB-E09EA3415A43}" type="parTrans" cxnId="{26AFBCC2-FA27-4B28-A673-7FAF56E80B00}">
      <dgm:prSet/>
      <dgm:spPr/>
      <dgm:t>
        <a:bodyPr/>
        <a:lstStyle/>
        <a:p>
          <a:endParaRPr lang="en-US" sz="1600"/>
        </a:p>
      </dgm:t>
    </dgm:pt>
    <dgm:pt modelId="{3DD9CE7D-C1DC-4D2B-B2E1-F8E44B06F3AB}" type="sibTrans" cxnId="{26AFBCC2-FA27-4B28-A673-7FAF56E80B00}">
      <dgm:prSet/>
      <dgm:spPr/>
      <dgm:t>
        <a:bodyPr/>
        <a:lstStyle/>
        <a:p>
          <a:endParaRPr lang="en-US" sz="1600"/>
        </a:p>
      </dgm:t>
    </dgm:pt>
    <dgm:pt modelId="{AAF4D480-388D-4BD7-B4E9-CE41905CCD44}">
      <dgm:prSet phldrT="[Text]" custT="1"/>
      <dgm:spPr/>
      <dgm:t>
        <a:bodyPr/>
        <a:lstStyle/>
        <a:p>
          <a:endParaRPr lang="en-US" sz="1600" dirty="0"/>
        </a:p>
      </dgm:t>
    </dgm:pt>
    <dgm:pt modelId="{E93196DF-AFAA-4D66-A9B5-19E2B35FD31A}" type="parTrans" cxnId="{8E777516-580E-44F8-9032-9F5213A0CB3F}">
      <dgm:prSet/>
      <dgm:spPr/>
      <dgm:t>
        <a:bodyPr/>
        <a:lstStyle/>
        <a:p>
          <a:endParaRPr lang="en-US" sz="1600"/>
        </a:p>
      </dgm:t>
    </dgm:pt>
    <dgm:pt modelId="{6C0CF644-7621-4A69-B3CF-A33D762176C8}" type="sibTrans" cxnId="{8E777516-580E-44F8-9032-9F5213A0CB3F}">
      <dgm:prSet/>
      <dgm:spPr/>
      <dgm:t>
        <a:bodyPr/>
        <a:lstStyle/>
        <a:p>
          <a:endParaRPr lang="en-US" sz="1600"/>
        </a:p>
      </dgm:t>
    </dgm:pt>
    <dgm:pt modelId="{B049506B-3BAA-4B6E-96E3-55027039828D}">
      <dgm:prSet phldrT="[Text]" custT="1"/>
      <dgm:spPr/>
      <dgm:t>
        <a:bodyPr/>
        <a:lstStyle/>
        <a:p>
          <a:endParaRPr lang="en-US" sz="1600" dirty="0"/>
        </a:p>
      </dgm:t>
    </dgm:pt>
    <dgm:pt modelId="{4B2AA170-F460-4245-92C6-EA02B9487DCE}" type="parTrans" cxnId="{5E340D1B-0694-4CB8-A153-DA7E38F2AE67}">
      <dgm:prSet/>
      <dgm:spPr/>
      <dgm:t>
        <a:bodyPr/>
        <a:lstStyle/>
        <a:p>
          <a:endParaRPr lang="en-US"/>
        </a:p>
      </dgm:t>
    </dgm:pt>
    <dgm:pt modelId="{268CDB90-A7E0-4954-B51C-684B9DBBF265}" type="sibTrans" cxnId="{5E340D1B-0694-4CB8-A153-DA7E38F2AE67}">
      <dgm:prSet/>
      <dgm:spPr/>
      <dgm:t>
        <a:bodyPr/>
        <a:lstStyle/>
        <a:p>
          <a:endParaRPr lang="en-US"/>
        </a:p>
      </dgm:t>
    </dgm:pt>
    <dgm:pt modelId="{178F6795-0447-4469-9CA1-9E1E65CF2AB7}">
      <dgm:prSet phldrT="[Text]" custT="1"/>
      <dgm:spPr/>
      <dgm:t>
        <a:bodyPr/>
        <a:lstStyle/>
        <a:p>
          <a:endParaRPr lang="en-US" sz="1600" dirty="0"/>
        </a:p>
      </dgm:t>
    </dgm:pt>
    <dgm:pt modelId="{8D1B99C0-B7E2-4BEE-91F2-41667EAA3E30}" type="parTrans" cxnId="{E6CB8F15-7709-4FA5-83FE-F8F9119FD913}">
      <dgm:prSet/>
      <dgm:spPr/>
      <dgm:t>
        <a:bodyPr/>
        <a:lstStyle/>
        <a:p>
          <a:endParaRPr lang="en-US"/>
        </a:p>
      </dgm:t>
    </dgm:pt>
    <dgm:pt modelId="{C8A1CF68-BB9D-43E0-9368-D62CB51F8BDA}" type="sibTrans" cxnId="{E6CB8F15-7709-4FA5-83FE-F8F9119FD913}">
      <dgm:prSet/>
      <dgm:spPr/>
      <dgm:t>
        <a:bodyPr/>
        <a:lstStyle/>
        <a:p>
          <a:endParaRPr lang="en-US"/>
        </a:p>
      </dgm:t>
    </dgm:pt>
    <dgm:pt modelId="{156EE726-B719-4830-A6EF-EABD869A9DC2}">
      <dgm:prSet phldrT="[Text]" custT="1"/>
      <dgm:spPr/>
      <dgm:t>
        <a:bodyPr/>
        <a:lstStyle/>
        <a:p>
          <a:endParaRPr lang="en-US" sz="1600" dirty="0"/>
        </a:p>
      </dgm:t>
    </dgm:pt>
    <dgm:pt modelId="{E2371454-459F-44A5-8940-12F534F0D0CA}" type="parTrans" cxnId="{61BEB69E-FF99-4020-A6E1-B28E5347CE05}">
      <dgm:prSet/>
      <dgm:spPr/>
      <dgm:t>
        <a:bodyPr/>
        <a:lstStyle/>
        <a:p>
          <a:endParaRPr lang="en-US"/>
        </a:p>
      </dgm:t>
    </dgm:pt>
    <dgm:pt modelId="{702C1EDC-77BC-4728-9BD7-CED6AAA3D516}" type="sibTrans" cxnId="{61BEB69E-FF99-4020-A6E1-B28E5347CE05}">
      <dgm:prSet/>
      <dgm:spPr/>
      <dgm:t>
        <a:bodyPr/>
        <a:lstStyle/>
        <a:p>
          <a:endParaRPr lang="en-US"/>
        </a:p>
      </dgm:t>
    </dgm:pt>
    <dgm:pt modelId="{1C5DB7CE-EBB8-467E-AC5A-B6543BB0E9D4}" type="pres">
      <dgm:prSet presAssocID="{096380CF-FE07-4AB9-8B4F-49C969E5CA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3F084F-87A1-4BA3-9C8C-FAC14E9D6F44}" type="pres">
      <dgm:prSet presAssocID="{30FC6130-F576-4DBB-A702-27BD37C8CDCA}" presName="parentText" presStyleLbl="node1" presStyleIdx="0" presStyleCnt="2" custScaleY="11920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2FBA5D-D127-4958-9860-A290A171226F}" type="pres">
      <dgm:prSet presAssocID="{30FC6130-F576-4DBB-A702-27BD37C8CDC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78215-106F-4B65-A8EF-FECEE919F458}" type="pres">
      <dgm:prSet presAssocID="{B0C1B769-983C-41CE-A3A2-0253312D2C5A}" presName="parentText" presStyleLbl="node1" presStyleIdx="1" presStyleCnt="2" custScaleY="1388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563431-5DE4-4253-B950-F46874DA6AAB}" type="pres">
      <dgm:prSet presAssocID="{B0C1B769-983C-41CE-A3A2-0253312D2C5A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5026F6-2150-45C7-A49C-540EBD690838}" type="presOf" srcId="{30FC6130-F576-4DBB-A702-27BD37C8CDCA}" destId="{183F084F-87A1-4BA3-9C8C-FAC14E9D6F44}" srcOrd="0" destOrd="0" presId="urn:microsoft.com/office/officeart/2005/8/layout/vList2"/>
    <dgm:cxn modelId="{68A7BA9E-34A2-480E-987D-32D07F3A267A}" type="presOf" srcId="{156EE726-B719-4830-A6EF-EABD869A9DC2}" destId="{042FBA5D-D127-4958-9860-A290A171226F}" srcOrd="0" destOrd="4" presId="urn:microsoft.com/office/officeart/2005/8/layout/vList2"/>
    <dgm:cxn modelId="{D176B6C9-C81C-4D9D-A292-2655CB1B49EB}" srcId="{B0C1B769-983C-41CE-A3A2-0253312D2C5A}" destId="{B66FBB1E-5742-490B-80D2-AC0643977BE0}" srcOrd="2" destOrd="0" parTransId="{553BE792-0259-4388-9CDD-A7EEBA161CC1}" sibTransId="{D736AFA4-8F15-4506-AAE4-460E483217C0}"/>
    <dgm:cxn modelId="{13AC109A-1C0C-4D36-8B7A-F8AC21D81B77}" srcId="{096380CF-FE07-4AB9-8B4F-49C969E5CA60}" destId="{B0C1B769-983C-41CE-A3A2-0253312D2C5A}" srcOrd="1" destOrd="0" parTransId="{45D1B0F9-07F8-4D70-B750-461498F4A3AB}" sibTransId="{AD3055D4-DDF7-4E31-B202-05560B55BE31}"/>
    <dgm:cxn modelId="{82C765F5-1027-4A63-803E-4A5FA12F2872}" type="presOf" srcId="{AAF4D480-388D-4BD7-B4E9-CE41905CCD44}" destId="{042FBA5D-D127-4958-9860-A290A171226F}" srcOrd="0" destOrd="5" presId="urn:microsoft.com/office/officeart/2005/8/layout/vList2"/>
    <dgm:cxn modelId="{1A58EEAF-0C64-4C6B-B3BC-C17882B87376}" type="presOf" srcId="{0F719CED-F3B8-44E2-AFA4-F7D732115418}" destId="{44563431-5DE4-4253-B950-F46874DA6AAB}" srcOrd="0" destOrd="1" presId="urn:microsoft.com/office/officeart/2005/8/layout/vList2"/>
    <dgm:cxn modelId="{5E340D1B-0694-4CB8-A153-DA7E38F2AE67}" srcId="{B0C1B769-983C-41CE-A3A2-0253312D2C5A}" destId="{B049506B-3BAA-4B6E-96E3-55027039828D}" srcOrd="0" destOrd="0" parTransId="{4B2AA170-F460-4245-92C6-EA02B9487DCE}" sibTransId="{268CDB90-A7E0-4954-B51C-684B9DBBF265}"/>
    <dgm:cxn modelId="{AC975995-7F39-4916-A059-A4BB0F12D012}" type="presOf" srcId="{B0C1B769-983C-41CE-A3A2-0253312D2C5A}" destId="{62878215-106F-4B65-A8EF-FECEE919F458}" srcOrd="0" destOrd="0" presId="urn:microsoft.com/office/officeart/2005/8/layout/vList2"/>
    <dgm:cxn modelId="{AF71CCA9-1000-4355-B40B-BFC48768B4A9}" srcId="{30FC6130-F576-4DBB-A702-27BD37C8CDCA}" destId="{4079F7A5-9DDF-4C88-AC91-E5F43F2A9D24}" srcOrd="3" destOrd="0" parTransId="{77F4B589-B2C4-4CB1-91FA-B6970DB78941}" sibTransId="{A9B30CDF-50D3-4E84-8535-69AEF2811761}"/>
    <dgm:cxn modelId="{31802918-5A0D-440B-8DB7-41211BCB6263}" srcId="{B0C1B769-983C-41CE-A3A2-0253312D2C5A}" destId="{8205BF27-A6CB-452B-9322-BD7D94213F19}" srcOrd="3" destOrd="0" parTransId="{0CCD6C2E-56B4-4517-A161-9B157AED22C4}" sibTransId="{20817F09-184B-47FA-8643-53A7282D5EA0}"/>
    <dgm:cxn modelId="{D831E8FF-A48E-42FE-9698-CD026EA75ED9}" type="presOf" srcId="{178F6795-0447-4469-9CA1-9E1E65CF2AB7}" destId="{042FBA5D-D127-4958-9860-A290A171226F}" srcOrd="0" destOrd="0" presId="urn:microsoft.com/office/officeart/2005/8/layout/vList2"/>
    <dgm:cxn modelId="{7C0B7D3B-7333-4371-BB72-ACC87CFD2B26}" type="presOf" srcId="{4079F7A5-9DDF-4C88-AC91-E5F43F2A9D24}" destId="{042FBA5D-D127-4958-9860-A290A171226F}" srcOrd="0" destOrd="3" presId="urn:microsoft.com/office/officeart/2005/8/layout/vList2"/>
    <dgm:cxn modelId="{7C7A512F-1B9C-4F3A-927D-0A71766C3888}" type="presOf" srcId="{2A518F1E-6921-4433-9B4A-CF2685E938A6}" destId="{042FBA5D-D127-4958-9860-A290A171226F}" srcOrd="0" destOrd="2" presId="urn:microsoft.com/office/officeart/2005/8/layout/vList2"/>
    <dgm:cxn modelId="{8E777516-580E-44F8-9032-9F5213A0CB3F}" srcId="{30FC6130-F576-4DBB-A702-27BD37C8CDCA}" destId="{AAF4D480-388D-4BD7-B4E9-CE41905CCD44}" srcOrd="5" destOrd="0" parTransId="{E93196DF-AFAA-4D66-A9B5-19E2B35FD31A}" sibTransId="{6C0CF644-7621-4A69-B3CF-A33D762176C8}"/>
    <dgm:cxn modelId="{44A60B6A-9C5C-4F32-A97D-0DB7B5A0C328}" type="presOf" srcId="{096380CF-FE07-4AB9-8B4F-49C969E5CA60}" destId="{1C5DB7CE-EBB8-467E-AC5A-B6543BB0E9D4}" srcOrd="0" destOrd="0" presId="urn:microsoft.com/office/officeart/2005/8/layout/vList2"/>
    <dgm:cxn modelId="{133FD289-5AF3-4E0D-9C0E-59671969AB69}" type="presOf" srcId="{B66FBB1E-5742-490B-80D2-AC0643977BE0}" destId="{44563431-5DE4-4253-B950-F46874DA6AAB}" srcOrd="0" destOrd="2" presId="urn:microsoft.com/office/officeart/2005/8/layout/vList2"/>
    <dgm:cxn modelId="{33491819-7C56-4491-BBE7-74FA92E69CB4}" type="presOf" srcId="{B049506B-3BAA-4B6E-96E3-55027039828D}" destId="{44563431-5DE4-4253-B950-F46874DA6AAB}" srcOrd="0" destOrd="0" presId="urn:microsoft.com/office/officeart/2005/8/layout/vList2"/>
    <dgm:cxn modelId="{5E78300F-4209-4C77-BD92-F03EC6658871}" srcId="{096380CF-FE07-4AB9-8B4F-49C969E5CA60}" destId="{30FC6130-F576-4DBB-A702-27BD37C8CDCA}" srcOrd="0" destOrd="0" parTransId="{359349FF-CEC7-403A-9AC5-18152B5D31C2}" sibTransId="{12CB02CD-913D-4363-BCE4-D06B7B81FF37}"/>
    <dgm:cxn modelId="{EC616B73-0857-4980-8E0D-360648C5229C}" srcId="{30FC6130-F576-4DBB-A702-27BD37C8CDCA}" destId="{4DCDE879-65AB-41CB-8C9D-2B1D224C30CB}" srcOrd="1" destOrd="0" parTransId="{053FB010-F575-4988-9233-AE2AEF571D02}" sibTransId="{74FB812E-72CF-4BB0-92A8-C8A10646113A}"/>
    <dgm:cxn modelId="{61BEB69E-FF99-4020-A6E1-B28E5347CE05}" srcId="{30FC6130-F576-4DBB-A702-27BD37C8CDCA}" destId="{156EE726-B719-4830-A6EF-EABD869A9DC2}" srcOrd="4" destOrd="0" parTransId="{E2371454-459F-44A5-8940-12F534F0D0CA}" sibTransId="{702C1EDC-77BC-4728-9BD7-CED6AAA3D516}"/>
    <dgm:cxn modelId="{80BACAA1-7CCE-4D9D-873C-843880A72AE8}" srcId="{30FC6130-F576-4DBB-A702-27BD37C8CDCA}" destId="{2A518F1E-6921-4433-9B4A-CF2685E938A6}" srcOrd="2" destOrd="0" parTransId="{BAC4A388-2ADB-4C78-82E6-90DF08C6E290}" sibTransId="{A994A142-B5AD-4377-AA34-6DAC2E261D70}"/>
    <dgm:cxn modelId="{C9CE0C47-61C8-47F4-8EDF-F1734B4DF912}" type="presOf" srcId="{8205BF27-A6CB-452B-9322-BD7D94213F19}" destId="{44563431-5DE4-4253-B950-F46874DA6AAB}" srcOrd="0" destOrd="3" presId="urn:microsoft.com/office/officeart/2005/8/layout/vList2"/>
    <dgm:cxn modelId="{2AB49C89-A4A6-4E4E-A43A-208F145D2244}" type="presOf" srcId="{4DCDE879-65AB-41CB-8C9D-2B1D224C30CB}" destId="{042FBA5D-D127-4958-9860-A290A171226F}" srcOrd="0" destOrd="1" presId="urn:microsoft.com/office/officeart/2005/8/layout/vList2"/>
    <dgm:cxn modelId="{E6CB8F15-7709-4FA5-83FE-F8F9119FD913}" srcId="{30FC6130-F576-4DBB-A702-27BD37C8CDCA}" destId="{178F6795-0447-4469-9CA1-9E1E65CF2AB7}" srcOrd="0" destOrd="0" parTransId="{8D1B99C0-B7E2-4BEE-91F2-41667EAA3E30}" sibTransId="{C8A1CF68-BB9D-43E0-9368-D62CB51F8BDA}"/>
    <dgm:cxn modelId="{26AFBCC2-FA27-4B28-A673-7FAF56E80B00}" srcId="{30FC6130-F576-4DBB-A702-27BD37C8CDCA}" destId="{8B6587F2-26B4-48ED-B812-4E7AAF19D696}" srcOrd="6" destOrd="0" parTransId="{0915A367-0AB6-4E4A-88CB-E09EA3415A43}" sibTransId="{3DD9CE7D-C1DC-4D2B-B2E1-F8E44B06F3AB}"/>
    <dgm:cxn modelId="{465988AE-CA10-4C49-A520-CD15F195D55F}" type="presOf" srcId="{8B6587F2-26B4-48ED-B812-4E7AAF19D696}" destId="{042FBA5D-D127-4958-9860-A290A171226F}" srcOrd="0" destOrd="6" presId="urn:microsoft.com/office/officeart/2005/8/layout/vList2"/>
    <dgm:cxn modelId="{1AC1498C-E9B8-413C-9B6C-C69598993B4A}" srcId="{B0C1B769-983C-41CE-A3A2-0253312D2C5A}" destId="{0F719CED-F3B8-44E2-AFA4-F7D732115418}" srcOrd="1" destOrd="0" parTransId="{CDD08BE7-7795-4D2F-9113-BF745793497E}" sibTransId="{2528E3B2-EB63-4F12-BB84-061EFEA270C5}"/>
    <dgm:cxn modelId="{2490892A-EF18-4635-8CD1-6071101099AC}" type="presParOf" srcId="{1C5DB7CE-EBB8-467E-AC5A-B6543BB0E9D4}" destId="{183F084F-87A1-4BA3-9C8C-FAC14E9D6F44}" srcOrd="0" destOrd="0" presId="urn:microsoft.com/office/officeart/2005/8/layout/vList2"/>
    <dgm:cxn modelId="{D7FDF174-2F4A-4259-9754-DE2C1174DC3E}" type="presParOf" srcId="{1C5DB7CE-EBB8-467E-AC5A-B6543BB0E9D4}" destId="{042FBA5D-D127-4958-9860-A290A171226F}" srcOrd="1" destOrd="0" presId="urn:microsoft.com/office/officeart/2005/8/layout/vList2"/>
    <dgm:cxn modelId="{E7EB2305-E261-4FCD-AEE8-8C70248E6C73}" type="presParOf" srcId="{1C5DB7CE-EBB8-467E-AC5A-B6543BB0E9D4}" destId="{62878215-106F-4B65-A8EF-FECEE919F458}" srcOrd="2" destOrd="0" presId="urn:microsoft.com/office/officeart/2005/8/layout/vList2"/>
    <dgm:cxn modelId="{FB8014CE-B731-4822-BE2E-5BE6C357A671}" type="presParOf" srcId="{1C5DB7CE-EBB8-467E-AC5A-B6543BB0E9D4}" destId="{44563431-5DE4-4253-B950-F46874DA6AA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0A11CA-D1ED-43E3-8DAB-65A18153FD3D}">
      <dsp:nvSpPr>
        <dsp:cNvPr id="0" name=""/>
        <dsp:cNvSpPr/>
      </dsp:nvSpPr>
      <dsp:spPr>
        <a:xfrm>
          <a:off x="540525" y="1308"/>
          <a:ext cx="1551533" cy="775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Job profile</a:t>
          </a:r>
          <a:endParaRPr lang="en-US" sz="2100" kern="1200" dirty="0"/>
        </a:p>
      </dsp:txBody>
      <dsp:txXfrm>
        <a:off x="563246" y="24029"/>
        <a:ext cx="1506091" cy="730324"/>
      </dsp:txXfrm>
    </dsp:sp>
    <dsp:sp modelId="{FC2F7840-C888-4213-B025-3D32C95AFC56}">
      <dsp:nvSpPr>
        <dsp:cNvPr id="0" name=""/>
        <dsp:cNvSpPr/>
      </dsp:nvSpPr>
      <dsp:spPr>
        <a:xfrm>
          <a:off x="695678" y="777075"/>
          <a:ext cx="155153" cy="581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1824"/>
              </a:lnTo>
              <a:lnTo>
                <a:pt x="155153" y="581824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909AF7-A84F-4597-AACB-3ACFFB0A07B5}">
      <dsp:nvSpPr>
        <dsp:cNvPr id="0" name=""/>
        <dsp:cNvSpPr/>
      </dsp:nvSpPr>
      <dsp:spPr>
        <a:xfrm>
          <a:off x="850831" y="971016"/>
          <a:ext cx="1241226" cy="775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Position 1</a:t>
          </a:r>
          <a:endParaRPr lang="en-US" sz="1600" kern="1200" dirty="0"/>
        </a:p>
      </dsp:txBody>
      <dsp:txXfrm>
        <a:off x="873552" y="993737"/>
        <a:ext cx="1195784" cy="730324"/>
      </dsp:txXfrm>
    </dsp:sp>
    <dsp:sp modelId="{4A363BD8-9558-4FE2-AD31-BEC5B63942AA}">
      <dsp:nvSpPr>
        <dsp:cNvPr id="0" name=""/>
        <dsp:cNvSpPr/>
      </dsp:nvSpPr>
      <dsp:spPr>
        <a:xfrm>
          <a:off x="695678" y="777075"/>
          <a:ext cx="155153" cy="15515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1533"/>
              </a:lnTo>
              <a:lnTo>
                <a:pt x="155153" y="155153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D78216-B131-400E-A665-95169247FD98}">
      <dsp:nvSpPr>
        <dsp:cNvPr id="0" name=""/>
        <dsp:cNvSpPr/>
      </dsp:nvSpPr>
      <dsp:spPr>
        <a:xfrm>
          <a:off x="850831" y="1940724"/>
          <a:ext cx="1241226" cy="775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Position 2</a:t>
          </a:r>
          <a:endParaRPr lang="en-US" sz="1600" kern="1200" dirty="0"/>
        </a:p>
      </dsp:txBody>
      <dsp:txXfrm>
        <a:off x="873552" y="1963445"/>
        <a:ext cx="1195784" cy="730324"/>
      </dsp:txXfrm>
    </dsp:sp>
    <dsp:sp modelId="{55C84872-574E-4C77-B3C8-5F126208A7CE}">
      <dsp:nvSpPr>
        <dsp:cNvPr id="0" name=""/>
        <dsp:cNvSpPr/>
      </dsp:nvSpPr>
      <dsp:spPr>
        <a:xfrm>
          <a:off x="2479941" y="1308"/>
          <a:ext cx="1551533" cy="775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IT Helpdesk Specialist </a:t>
          </a:r>
          <a:endParaRPr lang="en-US" sz="2100" kern="1200" dirty="0"/>
        </a:p>
      </dsp:txBody>
      <dsp:txXfrm>
        <a:off x="2502662" y="24029"/>
        <a:ext cx="1506091" cy="730324"/>
      </dsp:txXfrm>
    </dsp:sp>
    <dsp:sp modelId="{346988C6-09C8-4C9A-B304-3D68A75A9B12}">
      <dsp:nvSpPr>
        <dsp:cNvPr id="0" name=""/>
        <dsp:cNvSpPr/>
      </dsp:nvSpPr>
      <dsp:spPr>
        <a:xfrm>
          <a:off x="2635094" y="777075"/>
          <a:ext cx="155153" cy="581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1824"/>
              </a:lnTo>
              <a:lnTo>
                <a:pt x="155153" y="581824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0C3A5-D110-4B98-B116-319E7BCA4424}">
      <dsp:nvSpPr>
        <dsp:cNvPr id="0" name=""/>
        <dsp:cNvSpPr/>
      </dsp:nvSpPr>
      <dsp:spPr>
        <a:xfrm>
          <a:off x="2790248" y="971016"/>
          <a:ext cx="1241226" cy="775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IT Helpdesk Specialist -1</a:t>
          </a:r>
          <a:endParaRPr lang="en-US" sz="1600" kern="1200" dirty="0"/>
        </a:p>
      </dsp:txBody>
      <dsp:txXfrm>
        <a:off x="2812969" y="993737"/>
        <a:ext cx="1195784" cy="730324"/>
      </dsp:txXfrm>
    </dsp:sp>
    <dsp:sp modelId="{59B52725-D608-481B-87EB-0B1B7B020FB5}">
      <dsp:nvSpPr>
        <dsp:cNvPr id="0" name=""/>
        <dsp:cNvSpPr/>
      </dsp:nvSpPr>
      <dsp:spPr>
        <a:xfrm>
          <a:off x="2635094" y="777075"/>
          <a:ext cx="155153" cy="15515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1533"/>
              </a:lnTo>
              <a:lnTo>
                <a:pt x="155153" y="155153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0FC9A4-DA47-4993-8FF2-F54193DCBB95}">
      <dsp:nvSpPr>
        <dsp:cNvPr id="0" name=""/>
        <dsp:cNvSpPr/>
      </dsp:nvSpPr>
      <dsp:spPr>
        <a:xfrm>
          <a:off x="2790248" y="1940724"/>
          <a:ext cx="1241226" cy="775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IT Helpdesk Specialist 2</a:t>
          </a:r>
          <a:endParaRPr lang="en-US" sz="1600" kern="1200" dirty="0"/>
        </a:p>
      </dsp:txBody>
      <dsp:txXfrm>
        <a:off x="2812969" y="1963445"/>
        <a:ext cx="1195784" cy="7303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69055-1673-4A03-907B-8B80952ABF20}">
      <dsp:nvSpPr>
        <dsp:cNvPr id="0" name=""/>
        <dsp:cNvSpPr/>
      </dsp:nvSpPr>
      <dsp:spPr>
        <a:xfrm>
          <a:off x="524" y="538"/>
          <a:ext cx="4570950" cy="784584"/>
        </a:xfrm>
        <a:prstGeom prst="roundRect">
          <a:avLst>
            <a:gd name="adj" fmla="val 10000"/>
          </a:avLst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Job Family Group</a:t>
          </a:r>
          <a:endParaRPr lang="en-US" sz="3500" kern="1200" dirty="0"/>
        </a:p>
      </dsp:txBody>
      <dsp:txXfrm>
        <a:off x="23504" y="23518"/>
        <a:ext cx="4524990" cy="738624"/>
      </dsp:txXfrm>
    </dsp:sp>
    <dsp:sp modelId="{5E2F3606-512E-42B5-AAF2-A989333A2359}">
      <dsp:nvSpPr>
        <dsp:cNvPr id="0" name=""/>
        <dsp:cNvSpPr/>
      </dsp:nvSpPr>
      <dsp:spPr>
        <a:xfrm>
          <a:off x="524" y="865007"/>
          <a:ext cx="2985886" cy="78458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Job Family</a:t>
          </a:r>
          <a:endParaRPr lang="en-US" sz="2100" kern="1200" dirty="0"/>
        </a:p>
      </dsp:txBody>
      <dsp:txXfrm>
        <a:off x="23504" y="887987"/>
        <a:ext cx="2939926" cy="738624"/>
      </dsp:txXfrm>
    </dsp:sp>
    <dsp:sp modelId="{1513EADE-AEE8-4815-83DF-07C303DEF463}">
      <dsp:nvSpPr>
        <dsp:cNvPr id="0" name=""/>
        <dsp:cNvSpPr/>
      </dsp:nvSpPr>
      <dsp:spPr>
        <a:xfrm>
          <a:off x="524" y="1729477"/>
          <a:ext cx="1462236" cy="784584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Job profile</a:t>
          </a:r>
          <a:endParaRPr lang="en-US" sz="2100" kern="1200" dirty="0"/>
        </a:p>
      </dsp:txBody>
      <dsp:txXfrm>
        <a:off x="23504" y="1752457"/>
        <a:ext cx="1416276" cy="738624"/>
      </dsp:txXfrm>
    </dsp:sp>
    <dsp:sp modelId="{668C8C55-CC84-4EAB-B8C4-9FEF6DF27E0B}">
      <dsp:nvSpPr>
        <dsp:cNvPr id="0" name=""/>
        <dsp:cNvSpPr/>
      </dsp:nvSpPr>
      <dsp:spPr>
        <a:xfrm>
          <a:off x="1523999" y="1730015"/>
          <a:ext cx="1462236" cy="784584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Job profile</a:t>
          </a:r>
          <a:endParaRPr lang="en-US" sz="2100" kern="1200" dirty="0"/>
        </a:p>
      </dsp:txBody>
      <dsp:txXfrm>
        <a:off x="1546979" y="1752995"/>
        <a:ext cx="1416276" cy="738624"/>
      </dsp:txXfrm>
    </dsp:sp>
    <dsp:sp modelId="{610FE478-E054-4175-B9E6-C953E430641F}">
      <dsp:nvSpPr>
        <dsp:cNvPr id="0" name=""/>
        <dsp:cNvSpPr/>
      </dsp:nvSpPr>
      <dsp:spPr>
        <a:xfrm>
          <a:off x="3109239" y="865007"/>
          <a:ext cx="1462236" cy="78458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Job Family</a:t>
          </a:r>
          <a:endParaRPr lang="en-US" sz="2100" kern="1200" dirty="0"/>
        </a:p>
      </dsp:txBody>
      <dsp:txXfrm>
        <a:off x="3132219" y="887987"/>
        <a:ext cx="1416276" cy="738624"/>
      </dsp:txXfrm>
    </dsp:sp>
    <dsp:sp modelId="{40712C3D-6BBF-4D40-84DE-F82E9E9F8EDC}">
      <dsp:nvSpPr>
        <dsp:cNvPr id="0" name=""/>
        <dsp:cNvSpPr/>
      </dsp:nvSpPr>
      <dsp:spPr>
        <a:xfrm>
          <a:off x="3109239" y="1729477"/>
          <a:ext cx="1462236" cy="784584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Job profile</a:t>
          </a:r>
          <a:endParaRPr lang="en-US" sz="2100" kern="1200" dirty="0"/>
        </a:p>
      </dsp:txBody>
      <dsp:txXfrm>
        <a:off x="3132219" y="1752457"/>
        <a:ext cx="1416276" cy="7386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787A8-132C-4558-927E-BD5A6F650BE4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Job profile</a:t>
          </a:r>
          <a:endParaRPr lang="en-US" sz="1600" kern="1200" dirty="0"/>
        </a:p>
      </dsp:txBody>
      <dsp:txXfrm rot="-5400000">
        <a:off x="1" y="520688"/>
        <a:ext cx="1039018" cy="445294"/>
      </dsp:txXfrm>
    </dsp:sp>
    <dsp:sp modelId="{044EB711-D842-4601-9339-6C3E054A32CA}">
      <dsp:nvSpPr>
        <dsp:cNvPr id="0" name=""/>
        <dsp:cNvSpPr/>
      </dsp:nvSpPr>
      <dsp:spPr>
        <a:xfrm rot="5400000">
          <a:off x="3351807" y="-2311609"/>
          <a:ext cx="964803" cy="55903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Can be used as eligibility condition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New job profiles need to be added to eligibility rule as a comparison value</a:t>
          </a:r>
          <a:endParaRPr lang="en-US" sz="1400" kern="1200" dirty="0"/>
        </a:p>
      </dsp:txBody>
      <dsp:txXfrm rot="-5400000">
        <a:off x="1039018" y="48278"/>
        <a:ext cx="5543283" cy="870607"/>
      </dsp:txXfrm>
    </dsp:sp>
    <dsp:sp modelId="{4FA3BB7C-71A2-49B1-A15E-EBAC9C6D9780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Job Family</a:t>
          </a:r>
          <a:endParaRPr lang="en-US" sz="1600" kern="1200" dirty="0"/>
        </a:p>
      </dsp:txBody>
      <dsp:txXfrm rot="-5400000">
        <a:off x="1" y="1809352"/>
        <a:ext cx="1039018" cy="445294"/>
      </dsp:txXfrm>
    </dsp:sp>
    <dsp:sp modelId="{FAF48067-9DE4-4781-8965-F403F2F607E8}">
      <dsp:nvSpPr>
        <dsp:cNvPr id="0" name=""/>
        <dsp:cNvSpPr/>
      </dsp:nvSpPr>
      <dsp:spPr>
        <a:xfrm rot="5400000">
          <a:off x="3351807" y="-1022945"/>
          <a:ext cx="964803" cy="55903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Can be used as eligibility condition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New job profiles  - add to job family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New job Family – add to eligibility rule as comparison value</a:t>
          </a:r>
          <a:endParaRPr lang="en-US" sz="1400" kern="1200" dirty="0"/>
        </a:p>
      </dsp:txBody>
      <dsp:txXfrm rot="-5400000">
        <a:off x="1039018" y="1336942"/>
        <a:ext cx="5543283" cy="870607"/>
      </dsp:txXfrm>
    </dsp:sp>
    <dsp:sp modelId="{3B4802E0-5E60-4C42-AC3E-3723DE2C5286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Job Family Group</a:t>
          </a:r>
          <a:endParaRPr lang="en-US" sz="1600" kern="1200" dirty="0"/>
        </a:p>
      </dsp:txBody>
      <dsp:txXfrm rot="-5400000">
        <a:off x="1" y="3098016"/>
        <a:ext cx="1039018" cy="445294"/>
      </dsp:txXfrm>
    </dsp:sp>
    <dsp:sp modelId="{96921839-D9C5-4E7A-95F5-9EF5EBC98A7C}">
      <dsp:nvSpPr>
        <dsp:cNvPr id="0" name=""/>
        <dsp:cNvSpPr/>
      </dsp:nvSpPr>
      <dsp:spPr>
        <a:xfrm rot="5400000">
          <a:off x="3351807" y="265718"/>
          <a:ext cx="964803" cy="55903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Can be used as eligibility condition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New job profiles must be added to Job family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New job Family - add to job family group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New job Family group – add to eligibility rule as comparison value </a:t>
          </a:r>
          <a:endParaRPr lang="en-US" sz="1400" kern="1200" dirty="0"/>
        </a:p>
      </dsp:txBody>
      <dsp:txXfrm rot="-5400000">
        <a:off x="1039018" y="2625605"/>
        <a:ext cx="5543283" cy="8706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2D49C-0EEF-481B-917B-C59FF5C231C8}">
      <dsp:nvSpPr>
        <dsp:cNvPr id="0" name=""/>
        <dsp:cNvSpPr/>
      </dsp:nvSpPr>
      <dsp:spPr>
        <a:xfrm rot="5400000">
          <a:off x="-141624" y="142851"/>
          <a:ext cx="944165" cy="66091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Position management</a:t>
          </a:r>
          <a:endParaRPr lang="en-US" sz="800" kern="1200" dirty="0"/>
        </a:p>
      </dsp:txBody>
      <dsp:txXfrm rot="-5400000">
        <a:off x="2" y="331684"/>
        <a:ext cx="660915" cy="283250"/>
      </dsp:txXfrm>
    </dsp:sp>
    <dsp:sp modelId="{29A29A34-7DF7-4855-942F-509EE45FADC6}">
      <dsp:nvSpPr>
        <dsp:cNvPr id="0" name=""/>
        <dsp:cNvSpPr/>
      </dsp:nvSpPr>
      <dsp:spPr>
        <a:xfrm rot="5400000">
          <a:off x="2881104" y="-2218961"/>
          <a:ext cx="613707" cy="50540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Hiring restrictions are established for each position</a:t>
          </a:r>
          <a:endParaRPr lang="en-US" sz="900" kern="1200" dirty="0"/>
        </a:p>
      </dsp:txBody>
      <dsp:txXfrm rot="-5400000">
        <a:off x="660916" y="31186"/>
        <a:ext cx="5024125" cy="553789"/>
      </dsp:txXfrm>
    </dsp:sp>
    <dsp:sp modelId="{35F993B6-7D66-414B-A497-641EBAD5DD0A}">
      <dsp:nvSpPr>
        <dsp:cNvPr id="0" name=""/>
        <dsp:cNvSpPr/>
      </dsp:nvSpPr>
      <dsp:spPr>
        <a:xfrm rot="5400000">
          <a:off x="-141624" y="888742"/>
          <a:ext cx="944165" cy="66091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Headcount Management</a:t>
          </a:r>
          <a:endParaRPr lang="en-US" sz="800" kern="1200" dirty="0"/>
        </a:p>
      </dsp:txBody>
      <dsp:txXfrm rot="-5400000">
        <a:off x="2" y="1077575"/>
        <a:ext cx="660915" cy="283250"/>
      </dsp:txXfrm>
    </dsp:sp>
    <dsp:sp modelId="{7EAD4015-912A-4C43-AD5D-0EC74883D634}">
      <dsp:nvSpPr>
        <dsp:cNvPr id="0" name=""/>
        <dsp:cNvSpPr/>
      </dsp:nvSpPr>
      <dsp:spPr>
        <a:xfrm rot="5400000">
          <a:off x="2881104" y="-1473071"/>
          <a:ext cx="613707" cy="50540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114300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/>
        </a:p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sz="900" kern="1200" dirty="0" smtClean="0"/>
            <a:t>Hiring restrictions are established for  all positions in a headcount group</a:t>
          </a:r>
        </a:p>
        <a:p>
          <a:pPr marL="114300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/>
        </a:p>
      </dsp:txBody>
      <dsp:txXfrm rot="-5400000">
        <a:off x="660916" y="777076"/>
        <a:ext cx="5024125" cy="553789"/>
      </dsp:txXfrm>
    </dsp:sp>
    <dsp:sp modelId="{FBE4D715-8B35-4A68-BA74-CF68482EBD8A}">
      <dsp:nvSpPr>
        <dsp:cNvPr id="0" name=""/>
        <dsp:cNvSpPr/>
      </dsp:nvSpPr>
      <dsp:spPr>
        <a:xfrm rot="5400000">
          <a:off x="-141624" y="1634632"/>
          <a:ext cx="944165" cy="66091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Job Management</a:t>
          </a:r>
          <a:endParaRPr lang="en-US" sz="800" kern="1200" dirty="0"/>
        </a:p>
      </dsp:txBody>
      <dsp:txXfrm rot="-5400000">
        <a:off x="2" y="1823465"/>
        <a:ext cx="660915" cy="283250"/>
      </dsp:txXfrm>
    </dsp:sp>
    <dsp:sp modelId="{F08FD3C6-46F7-4334-AD32-BB670A9F9163}">
      <dsp:nvSpPr>
        <dsp:cNvPr id="0" name=""/>
        <dsp:cNvSpPr/>
      </dsp:nvSpPr>
      <dsp:spPr>
        <a:xfrm rot="5400000">
          <a:off x="2881104" y="-727180"/>
          <a:ext cx="613707" cy="50540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Hiring restrictions are established for entire supervisory organization</a:t>
          </a:r>
          <a:endParaRPr lang="en-US" sz="900" kern="1200" dirty="0"/>
        </a:p>
      </dsp:txBody>
      <dsp:txXfrm rot="-5400000">
        <a:off x="660916" y="1522967"/>
        <a:ext cx="5024125" cy="5537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F084F-87A1-4BA3-9C8C-FAC14E9D6F44}">
      <dsp:nvSpPr>
        <dsp:cNvPr id="0" name=""/>
        <dsp:cNvSpPr/>
      </dsp:nvSpPr>
      <dsp:spPr>
        <a:xfrm>
          <a:off x="0" y="2482"/>
          <a:ext cx="3810000" cy="3189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Filled position</a:t>
          </a:r>
          <a:endParaRPr lang="en-US" sz="1600" kern="1200" dirty="0"/>
        </a:p>
      </dsp:txBody>
      <dsp:txXfrm>
        <a:off x="15569" y="18051"/>
        <a:ext cx="3778862" cy="287792"/>
      </dsp:txXfrm>
    </dsp:sp>
    <dsp:sp modelId="{042FBA5D-D127-4958-9860-A290A171226F}">
      <dsp:nvSpPr>
        <dsp:cNvPr id="0" name=""/>
        <dsp:cNvSpPr/>
      </dsp:nvSpPr>
      <dsp:spPr>
        <a:xfrm>
          <a:off x="0" y="321412"/>
          <a:ext cx="3810000" cy="1361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6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Edit position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Edit position restrictions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Manage position restrictions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View Position History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600" kern="1200" dirty="0"/>
        </a:p>
      </dsp:txBody>
      <dsp:txXfrm>
        <a:off x="0" y="321412"/>
        <a:ext cx="3810000" cy="1361392"/>
      </dsp:txXfrm>
    </dsp:sp>
    <dsp:sp modelId="{62878215-106F-4B65-A8EF-FECEE919F458}">
      <dsp:nvSpPr>
        <dsp:cNvPr id="0" name=""/>
        <dsp:cNvSpPr/>
      </dsp:nvSpPr>
      <dsp:spPr>
        <a:xfrm>
          <a:off x="0" y="1682804"/>
          <a:ext cx="3810000" cy="3189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Filled Headcount Group</a:t>
          </a:r>
          <a:endParaRPr lang="en-US" sz="1600" kern="1200" dirty="0"/>
        </a:p>
      </dsp:txBody>
      <dsp:txXfrm>
        <a:off x="15569" y="1698373"/>
        <a:ext cx="3778862" cy="287792"/>
      </dsp:txXfrm>
    </dsp:sp>
    <dsp:sp modelId="{44563431-5DE4-4253-B950-F46874DA6AAB}">
      <dsp:nvSpPr>
        <dsp:cNvPr id="0" name=""/>
        <dsp:cNvSpPr/>
      </dsp:nvSpPr>
      <dsp:spPr>
        <a:xfrm>
          <a:off x="0" y="2001734"/>
          <a:ext cx="3810000" cy="662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6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Edit position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View position History</a:t>
          </a:r>
          <a:endParaRPr lang="en-US" sz="1600" kern="1200" dirty="0"/>
        </a:p>
      </dsp:txBody>
      <dsp:txXfrm>
        <a:off x="0" y="2001734"/>
        <a:ext cx="3810000" cy="6627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F084F-87A1-4BA3-9C8C-FAC14E9D6F44}">
      <dsp:nvSpPr>
        <dsp:cNvPr id="0" name=""/>
        <dsp:cNvSpPr/>
      </dsp:nvSpPr>
      <dsp:spPr>
        <a:xfrm>
          <a:off x="0" y="103723"/>
          <a:ext cx="3810000" cy="24018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Unfilled Position</a:t>
          </a:r>
          <a:endParaRPr lang="en-US" sz="1600" kern="1200" dirty="0"/>
        </a:p>
      </dsp:txBody>
      <dsp:txXfrm>
        <a:off x="11725" y="115448"/>
        <a:ext cx="3786550" cy="216737"/>
      </dsp:txXfrm>
    </dsp:sp>
    <dsp:sp modelId="{042FBA5D-D127-4958-9860-A290A171226F}">
      <dsp:nvSpPr>
        <dsp:cNvPr id="0" name=""/>
        <dsp:cNvSpPr/>
      </dsp:nvSpPr>
      <dsp:spPr>
        <a:xfrm>
          <a:off x="0" y="343911"/>
          <a:ext cx="3810000" cy="1382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6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Edit position restrictions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Close position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Manage position freeze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600" kern="1200" dirty="0"/>
        </a:p>
      </dsp:txBody>
      <dsp:txXfrm>
        <a:off x="0" y="343911"/>
        <a:ext cx="3810000" cy="1382637"/>
      </dsp:txXfrm>
    </dsp:sp>
    <dsp:sp modelId="{62878215-106F-4B65-A8EF-FECEE919F458}">
      <dsp:nvSpPr>
        <dsp:cNvPr id="0" name=""/>
        <dsp:cNvSpPr/>
      </dsp:nvSpPr>
      <dsp:spPr>
        <a:xfrm>
          <a:off x="0" y="1726548"/>
          <a:ext cx="3810000" cy="27973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Unfilled Headcount Group</a:t>
          </a:r>
          <a:endParaRPr lang="en-US" sz="1600" kern="1200" dirty="0"/>
        </a:p>
      </dsp:txBody>
      <dsp:txXfrm>
        <a:off x="13656" y="1740204"/>
        <a:ext cx="3782688" cy="252426"/>
      </dsp:txXfrm>
    </dsp:sp>
    <dsp:sp modelId="{44563431-5DE4-4253-B950-F46874DA6AAB}">
      <dsp:nvSpPr>
        <dsp:cNvPr id="0" name=""/>
        <dsp:cNvSpPr/>
      </dsp:nvSpPr>
      <dsp:spPr>
        <a:xfrm>
          <a:off x="0" y="2006286"/>
          <a:ext cx="3810000" cy="785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6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Edit headcount restrictions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Close headcount 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Manage headcount freeze</a:t>
          </a:r>
          <a:endParaRPr lang="en-US" sz="1600" kern="1200" dirty="0"/>
        </a:p>
      </dsp:txBody>
      <dsp:txXfrm>
        <a:off x="0" y="2006286"/>
        <a:ext cx="3810000" cy="785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fld id="{8E3B7830-3893-468E-AE5C-28C72A83B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05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3B7830-3893-468E-AE5C-28C72A83B19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3B7830-3893-468E-AE5C-28C72A83B19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3B7830-3893-468E-AE5C-28C72A83B19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The use of  Job Families and Job family groups is optional</a:t>
            </a:r>
          </a:p>
          <a:p>
            <a:pPr marL="228600" indent="-228600">
              <a:buAutoNum type="arabicPeriod"/>
            </a:pPr>
            <a:r>
              <a:rPr lang="en-US" dirty="0" smtClean="0"/>
              <a:t>But they can</a:t>
            </a:r>
            <a:r>
              <a:rPr lang="en-US" baseline="0" dirty="0" smtClean="0"/>
              <a:t> </a:t>
            </a:r>
            <a:r>
              <a:rPr lang="en-US" dirty="0" smtClean="0"/>
              <a:t>help to organization and group Job profiles and allow these groupings as criteria in a condition rule or compensation eligibility rule</a:t>
            </a:r>
          </a:p>
          <a:p>
            <a:pPr marL="228600" indent="-228600">
              <a:buAutoNum type="arabicPeriod"/>
            </a:pPr>
            <a:r>
              <a:rPr lang="en-US" dirty="0" smtClean="0"/>
              <a:t>Job Families and Job family groups</a:t>
            </a:r>
            <a:r>
              <a:rPr lang="en-US" baseline="0" dirty="0" smtClean="0"/>
              <a:t> </a:t>
            </a:r>
            <a:r>
              <a:rPr lang="en-US" dirty="0" smtClean="0"/>
              <a:t>can be used as filters for locating a specific job profile in prompt as well</a:t>
            </a:r>
            <a:r>
              <a:rPr lang="en-US" baseline="0" dirty="0" smtClean="0"/>
              <a:t> as to use when writing reports related to job profiles.</a:t>
            </a:r>
          </a:p>
          <a:p>
            <a:pPr marL="228600" indent="-228600">
              <a:buAutoNum type="arabicPeriod"/>
            </a:pPr>
            <a:r>
              <a:rPr lang="en-US" dirty="0" smtClean="0"/>
              <a:t>If using Job Families and Job family groups</a:t>
            </a:r>
            <a:r>
              <a:rPr lang="en-US" baseline="0" dirty="0" smtClean="0"/>
              <a:t>  in an eligibility rule when a new job profile is created it is important that it gets added to appropriate Job family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3B7830-3893-468E-AE5C-28C72A83B19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3B7830-3893-468E-AE5C-28C72A83B19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1.The only required fields in crating position or headcount are – Posting title, Number of</a:t>
            </a:r>
            <a:r>
              <a:rPr lang="en-US" baseline="0" dirty="0" smtClean="0"/>
              <a:t> Headcount allocations, availability date &amp; earlier hire date.</a:t>
            </a:r>
          </a:p>
          <a:p>
            <a:r>
              <a:rPr lang="en-US" dirty="0" smtClean="0"/>
              <a:t>2. If no Hiring restrictions selected the </a:t>
            </a:r>
            <a:r>
              <a:rPr lang="en-US" b="1" dirty="0" smtClean="0"/>
              <a:t>No Job Restriction </a:t>
            </a:r>
            <a:r>
              <a:rPr lang="en-US" dirty="0" smtClean="0"/>
              <a:t>check box must be turned on.</a:t>
            </a:r>
          </a:p>
          <a:p>
            <a:r>
              <a:rPr lang="en-US" dirty="0" smtClean="0"/>
              <a:t>3.When a position is filled if there is information like qualifications</a:t>
            </a:r>
            <a:r>
              <a:rPr lang="en-US" baseline="0" dirty="0" smtClean="0"/>
              <a:t> entered on the position and qualification are entered on Job profile as well, the qualification on the position will be used since they are considered specific to this unique position.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4. </a:t>
            </a:r>
            <a:r>
              <a:rPr lang="en-US" sz="1200" dirty="0" smtClean="0"/>
              <a:t>Academic Tenure Eligible must be turned in at the tenant level to be available</a:t>
            </a:r>
          </a:p>
          <a:p>
            <a:r>
              <a:rPr lang="en-US" baseline="0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3B7830-3893-468E-AE5C-28C72A83B19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1.Compensation component</a:t>
            </a:r>
            <a:r>
              <a:rPr lang="en-US" baseline="0" dirty="0" smtClean="0"/>
              <a:t> includes : compensation package, grade, grade profile, step, salary, unit salary, allowance, unit allowance, bonus, merit commission and stock.</a:t>
            </a:r>
          </a:p>
          <a:p>
            <a:endParaRPr lang="en-US" dirty="0" smtClean="0"/>
          </a:p>
          <a:p>
            <a:r>
              <a:rPr lang="en-US" dirty="0" smtClean="0"/>
              <a:t>2. If compensation rule have been set up as well as default compensation , the compensation rule will be ignored and default compensation will be populated at time of hire.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3B7830-3893-468E-AE5C-28C72A83B19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72"/>
          <p:cNvSpPr txBox="1">
            <a:spLocks noChangeArrowheads="1"/>
          </p:cNvSpPr>
          <p:nvPr/>
        </p:nvSpPr>
        <p:spPr bwMode="auto">
          <a:xfrm>
            <a:off x="8686800" y="64008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50000"/>
              </a:spcBef>
            </a:pPr>
            <a:endParaRPr lang="en-US" sz="1599" dirty="0">
              <a:solidFill>
                <a:srgbClr val="DD6021"/>
              </a:solidFill>
              <a:latin typeface="HelveticaNeue Condensed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327806" y="2363189"/>
            <a:ext cx="3981450" cy="1624095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>
              <a:defRPr sz="4263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Hexaware Overview</a:t>
            </a:r>
            <a:br>
              <a:rPr lang="en-US" dirty="0" smtClean="0"/>
            </a:br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09673" y="6433412"/>
            <a:ext cx="1556836" cy="276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99" dirty="0" smtClean="0">
                <a:solidFill>
                  <a:srgbClr val="002F5F"/>
                </a:solidFill>
              </a:rPr>
              <a:t>www.hexaware.com</a:t>
            </a:r>
            <a:endParaRPr lang="en-US" sz="1199" dirty="0">
              <a:solidFill>
                <a:srgbClr val="002F5F"/>
              </a:solidFill>
            </a:endParaRP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176593" y="6494083"/>
            <a:ext cx="2847254" cy="246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99" dirty="0" smtClean="0">
                <a:solidFill>
                  <a:srgbClr val="B0B3B2"/>
                </a:solidFill>
              </a:rPr>
              <a:t>© Hexaware Technologies. All rights reserved. </a:t>
            </a:r>
            <a:endParaRPr lang="en-US" sz="999" dirty="0">
              <a:solidFill>
                <a:srgbClr val="B0B3B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654" y="272754"/>
            <a:ext cx="1463040" cy="7958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63" y="1085920"/>
            <a:ext cx="3314700" cy="473392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852796" y="2186593"/>
            <a:ext cx="1416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Passionate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Employees</a:t>
            </a:r>
            <a:endParaRPr lang="en-US" sz="16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60421" y="3466265"/>
            <a:ext cx="1340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2F5F"/>
                </a:solidFill>
                <a:latin typeface="Arial Black" panose="020B0A04020102020204" pitchFamily="34" charset="0"/>
              </a:rPr>
              <a:t>Innovative</a:t>
            </a:r>
          </a:p>
          <a:p>
            <a:r>
              <a:rPr lang="en-US" sz="1600" b="1" dirty="0" smtClean="0">
                <a:solidFill>
                  <a:srgbClr val="002F5F"/>
                </a:solidFill>
                <a:latin typeface="Arial Black" panose="020B0A04020102020204" pitchFamily="34" charset="0"/>
              </a:rPr>
              <a:t>Services</a:t>
            </a:r>
            <a:endParaRPr lang="en-US" sz="1600" b="1" dirty="0">
              <a:solidFill>
                <a:srgbClr val="002F5F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785352" y="4148955"/>
            <a:ext cx="13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37E20"/>
                </a:solidFill>
                <a:latin typeface="Arial Black" panose="020B0A04020102020204" pitchFamily="34" charset="0"/>
              </a:rPr>
              <a:t>Delighted</a:t>
            </a:r>
          </a:p>
          <a:p>
            <a:pPr algn="ctr"/>
            <a:r>
              <a:rPr lang="en-US" sz="1600" b="1" dirty="0" smtClean="0">
                <a:solidFill>
                  <a:srgbClr val="F37E20"/>
                </a:solidFill>
                <a:latin typeface="Arial Black" panose="020B0A04020102020204" pitchFamily="34" charset="0"/>
              </a:rPr>
              <a:t>Customers</a:t>
            </a:r>
            <a:endParaRPr lang="en-US" sz="1600" b="1" dirty="0">
              <a:solidFill>
                <a:srgbClr val="F37E2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5489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6075963" y="3957726"/>
            <a:ext cx="2759054" cy="22345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>
              <a:solidFill>
                <a:srgbClr val="FFFFFF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29080" y="3957726"/>
            <a:ext cx="2759054" cy="22345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>
              <a:solidFill>
                <a:srgbClr val="FFFFFF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202522" y="3957726"/>
            <a:ext cx="2759054" cy="22345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7826" y="1536922"/>
            <a:ext cx="2759054" cy="22345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>
              <a:solidFill>
                <a:srgbClr val="FFFFFF"/>
              </a:solidFill>
            </a:endParaRPr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883821" y="1668706"/>
            <a:ext cx="578907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228305" y="4084989"/>
            <a:ext cx="578907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3332705" y="4084989"/>
            <a:ext cx="578907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391049" y="4084989"/>
            <a:ext cx="578907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2529624" y="1667048"/>
            <a:ext cx="2027256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2529624" y="2400553"/>
            <a:ext cx="2027256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046704" y="4087852"/>
            <a:ext cx="2027256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046704" y="4848126"/>
            <a:ext cx="2027256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3958216" y="4087852"/>
            <a:ext cx="2027256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3958216" y="4848126"/>
            <a:ext cx="2027256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6807760" y="4087852"/>
            <a:ext cx="2027256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6807760" y="4848126"/>
            <a:ext cx="2027256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53138" y="1536922"/>
            <a:ext cx="2759054" cy="22345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>
              <a:solidFill>
                <a:srgbClr val="FFFFFF"/>
              </a:solidFill>
            </a:endParaRPr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4739132" y="1670944"/>
            <a:ext cx="578907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5384936" y="1669286"/>
            <a:ext cx="2027256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5384936" y="2402791"/>
            <a:ext cx="2027256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227407" y="598414"/>
            <a:ext cx="66294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09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3877" y="1601382"/>
            <a:ext cx="2721424" cy="4189026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215826" y="1601382"/>
            <a:ext cx="2721424" cy="4189026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117777" y="1601382"/>
            <a:ext cx="2721424" cy="4189026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7407" y="598414"/>
            <a:ext cx="66294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8282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1" y="1595304"/>
            <a:ext cx="4150808" cy="234122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82529" y="1595304"/>
            <a:ext cx="4150808" cy="234122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1" y="4031019"/>
            <a:ext cx="4150808" cy="2497309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682529" y="4024430"/>
            <a:ext cx="4150808" cy="2497309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7407" y="598414"/>
            <a:ext cx="66294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13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04800" y="1601891"/>
            <a:ext cx="85344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7407" y="598414"/>
            <a:ext cx="66294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1182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4800" y="1601891"/>
            <a:ext cx="85344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7407" y="598414"/>
            <a:ext cx="66294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004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304800" y="1598738"/>
            <a:ext cx="85344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7407" y="598414"/>
            <a:ext cx="66294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250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304800" y="1601891"/>
            <a:ext cx="85344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smtClean="0"/>
              <a:t>Click icon to add SmartArt graphic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7407" y="598414"/>
            <a:ext cx="66294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011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/>
          </p:cNvSpPr>
          <p:nvPr>
            <p:ph type="media" sz="quarter" idx="14"/>
          </p:nvPr>
        </p:nvSpPr>
        <p:spPr>
          <a:xfrm>
            <a:off x="307836" y="1599031"/>
            <a:ext cx="8531364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7407" y="598414"/>
            <a:ext cx="66294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10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108367"/>
            <a:ext cx="36576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876800" y="2109425"/>
            <a:ext cx="36576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7407" y="598414"/>
            <a:ext cx="66294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66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62" y="1601893"/>
            <a:ext cx="7099038" cy="49892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9550" y="3733517"/>
            <a:ext cx="2209800" cy="3065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4" b="1" dirty="0" smtClean="0">
                <a:solidFill>
                  <a:srgbClr val="4D4D4D"/>
                </a:solidFill>
              </a:rPr>
              <a:t>AMERICAS</a:t>
            </a:r>
          </a:p>
          <a:p>
            <a:r>
              <a:rPr lang="en-US" sz="1599" b="1" dirty="0">
                <a:solidFill>
                  <a:srgbClr val="4D4D4D"/>
                </a:solidFill>
              </a:rPr>
              <a:t>NORTH </a:t>
            </a:r>
            <a:r>
              <a:rPr lang="en-US" sz="1599" b="1" dirty="0" smtClean="0">
                <a:solidFill>
                  <a:srgbClr val="4D4D4D"/>
                </a:solidFill>
              </a:rPr>
              <a:t>AMERICA</a:t>
            </a:r>
          </a:p>
          <a:p>
            <a:r>
              <a:rPr lang="en-US" sz="1199" dirty="0" smtClean="0">
                <a:solidFill>
                  <a:srgbClr val="4D4D4D"/>
                </a:solidFill>
              </a:rPr>
              <a:t>Boston (MA)</a:t>
            </a:r>
          </a:p>
          <a:p>
            <a:r>
              <a:rPr lang="en-US" sz="1199" dirty="0" smtClean="0">
                <a:solidFill>
                  <a:srgbClr val="4D4D4D"/>
                </a:solidFill>
              </a:rPr>
              <a:t>Chicago</a:t>
            </a:r>
          </a:p>
          <a:p>
            <a:r>
              <a:rPr lang="en-US" sz="1199" dirty="0" smtClean="0">
                <a:solidFill>
                  <a:srgbClr val="4D4D4D"/>
                </a:solidFill>
              </a:rPr>
              <a:t>Atlanta</a:t>
            </a:r>
          </a:p>
          <a:p>
            <a:r>
              <a:rPr lang="en-US" sz="1199" dirty="0" smtClean="0">
                <a:solidFill>
                  <a:srgbClr val="4D4D4D"/>
                </a:solidFill>
              </a:rPr>
              <a:t>California </a:t>
            </a:r>
            <a:endParaRPr lang="en-US" sz="1199" dirty="0">
              <a:solidFill>
                <a:srgbClr val="4D4D4D"/>
              </a:solidFill>
            </a:endParaRPr>
          </a:p>
          <a:p>
            <a:r>
              <a:rPr lang="en-US" sz="1199" dirty="0">
                <a:solidFill>
                  <a:srgbClr val="4D4D4D"/>
                </a:solidFill>
              </a:rPr>
              <a:t>Dallas</a:t>
            </a:r>
          </a:p>
          <a:p>
            <a:r>
              <a:rPr lang="en-US" sz="1199" dirty="0">
                <a:solidFill>
                  <a:srgbClr val="4D4D4D"/>
                </a:solidFill>
              </a:rPr>
              <a:t>New York</a:t>
            </a:r>
          </a:p>
          <a:p>
            <a:r>
              <a:rPr lang="en-US" sz="1199" dirty="0">
                <a:solidFill>
                  <a:srgbClr val="4D4D4D"/>
                </a:solidFill>
              </a:rPr>
              <a:t>New Jersey</a:t>
            </a:r>
          </a:p>
          <a:p>
            <a:r>
              <a:rPr lang="en-US" sz="1199" dirty="0">
                <a:solidFill>
                  <a:srgbClr val="4D4D4D"/>
                </a:solidFill>
              </a:rPr>
              <a:t>Mexico</a:t>
            </a:r>
          </a:p>
          <a:p>
            <a:endParaRPr lang="en-US" sz="1332" dirty="0">
              <a:solidFill>
                <a:srgbClr val="FFFFFF">
                  <a:lumMod val="50000"/>
                </a:srgbClr>
              </a:solidFill>
            </a:endParaRPr>
          </a:p>
          <a:p>
            <a:r>
              <a:rPr lang="en-US" sz="1599" b="1" dirty="0">
                <a:solidFill>
                  <a:srgbClr val="4D4D4D"/>
                </a:solidFill>
              </a:rPr>
              <a:t>SOUTH </a:t>
            </a:r>
            <a:r>
              <a:rPr lang="en-US" sz="1599" b="1" dirty="0" smtClean="0">
                <a:solidFill>
                  <a:srgbClr val="4D4D4D"/>
                </a:solidFill>
              </a:rPr>
              <a:t>AMERICA</a:t>
            </a:r>
            <a:endParaRPr lang="en-US" sz="1332" b="1" dirty="0">
              <a:solidFill>
                <a:srgbClr val="4D4D4D"/>
              </a:solidFill>
            </a:endParaRPr>
          </a:p>
          <a:p>
            <a:r>
              <a:rPr lang="en-US" sz="1199" dirty="0">
                <a:solidFill>
                  <a:srgbClr val="4D4D4D"/>
                </a:solidFill>
              </a:rPr>
              <a:t>Brazil</a:t>
            </a:r>
          </a:p>
          <a:p>
            <a:endParaRPr lang="en-US" sz="1332" dirty="0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264262" y="2007916"/>
            <a:ext cx="1803539" cy="3700821"/>
            <a:chOff x="7264260" y="1716008"/>
            <a:chExt cx="2032140" cy="2778186"/>
          </a:xfrm>
        </p:grpSpPr>
        <p:sp>
          <p:nvSpPr>
            <p:cNvPr id="6" name="TextBox 5"/>
            <p:cNvSpPr txBox="1"/>
            <p:nvPr/>
          </p:nvSpPr>
          <p:spPr>
            <a:xfrm>
              <a:off x="7264260" y="1716008"/>
              <a:ext cx="2028825" cy="2778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64" b="1" dirty="0">
                  <a:solidFill>
                    <a:srgbClr val="4D4D4D"/>
                  </a:solidFill>
                </a:rPr>
                <a:t>EUROPE</a:t>
              </a:r>
              <a:endParaRPr lang="en-US" sz="2664" b="1" dirty="0" smtClean="0">
                <a:solidFill>
                  <a:srgbClr val="4D4D4D"/>
                </a:solidFill>
              </a:endParaRPr>
            </a:p>
            <a:p>
              <a:r>
                <a:rPr lang="en-US" sz="1199" dirty="0">
                  <a:solidFill>
                    <a:srgbClr val="4D4D4D"/>
                  </a:solidFill>
                </a:rPr>
                <a:t>United Kingdom</a:t>
              </a:r>
            </a:p>
            <a:p>
              <a:r>
                <a:rPr lang="en-US" sz="1199" dirty="0">
                  <a:solidFill>
                    <a:srgbClr val="4D4D4D"/>
                  </a:solidFill>
                </a:rPr>
                <a:t>Netherlands</a:t>
              </a:r>
            </a:p>
            <a:p>
              <a:r>
                <a:rPr lang="en-US" sz="1199" dirty="0">
                  <a:solidFill>
                    <a:srgbClr val="4D4D4D"/>
                  </a:solidFill>
                </a:rPr>
                <a:t>Belgium</a:t>
              </a:r>
            </a:p>
            <a:p>
              <a:r>
                <a:rPr lang="en-US" sz="1199" dirty="0">
                  <a:solidFill>
                    <a:srgbClr val="4D4D4D"/>
                  </a:solidFill>
                </a:rPr>
                <a:t>Germany</a:t>
              </a:r>
            </a:p>
            <a:p>
              <a:r>
                <a:rPr lang="en-US" sz="1199" dirty="0">
                  <a:solidFill>
                    <a:srgbClr val="4D4D4D"/>
                  </a:solidFill>
                </a:rPr>
                <a:t>France</a:t>
              </a:r>
            </a:p>
            <a:p>
              <a:endParaRPr lang="en-US" sz="1332" dirty="0">
                <a:solidFill>
                  <a:srgbClr val="4D4D4D"/>
                </a:solidFill>
              </a:endParaRPr>
            </a:p>
            <a:p>
              <a:r>
                <a:rPr lang="en-US" sz="2664" b="1" dirty="0">
                  <a:solidFill>
                    <a:srgbClr val="4D4D4D"/>
                  </a:solidFill>
                </a:rPr>
                <a:t>ASIA</a:t>
              </a:r>
            </a:p>
            <a:p>
              <a:r>
                <a:rPr lang="nn-NO" sz="1199" dirty="0">
                  <a:solidFill>
                    <a:srgbClr val="4D4D4D"/>
                  </a:solidFill>
                </a:rPr>
                <a:t>Australia</a:t>
              </a:r>
            </a:p>
            <a:p>
              <a:r>
                <a:rPr lang="pt-BR" sz="1199" dirty="0" smtClean="0">
                  <a:solidFill>
                    <a:srgbClr val="4D4D4D"/>
                  </a:solidFill>
                </a:rPr>
                <a:t>Dubai</a:t>
              </a:r>
              <a:endParaRPr lang="pt-BR" sz="1199" dirty="0">
                <a:solidFill>
                  <a:srgbClr val="4D4D4D"/>
                </a:solidFill>
              </a:endParaRPr>
            </a:p>
            <a:p>
              <a:r>
                <a:rPr lang="nn-NO" sz="1199" dirty="0">
                  <a:solidFill>
                    <a:srgbClr val="4D4D4D"/>
                  </a:solidFill>
                </a:rPr>
                <a:t>Hong Kong</a:t>
              </a:r>
            </a:p>
            <a:p>
              <a:r>
                <a:rPr lang="pt-BR" sz="1199" dirty="0">
                  <a:solidFill>
                    <a:srgbClr val="4D4D4D"/>
                  </a:solidFill>
                </a:rPr>
                <a:t>Japan</a:t>
              </a:r>
            </a:p>
            <a:p>
              <a:r>
                <a:rPr lang="nn-NO" sz="1199" dirty="0">
                  <a:solidFill>
                    <a:srgbClr val="4D4D4D"/>
                  </a:solidFill>
                </a:rPr>
                <a:t>Malaysia</a:t>
              </a:r>
            </a:p>
            <a:p>
              <a:r>
                <a:rPr lang="nn-NO" sz="1199" dirty="0">
                  <a:solidFill>
                    <a:srgbClr val="4D4D4D"/>
                  </a:solidFill>
                </a:rPr>
                <a:t>New Zealand</a:t>
              </a:r>
            </a:p>
            <a:p>
              <a:r>
                <a:rPr lang="nn-NO" sz="1199" dirty="0">
                  <a:solidFill>
                    <a:srgbClr val="4D4D4D"/>
                  </a:solidFill>
                </a:rPr>
                <a:t>Singapore</a:t>
              </a:r>
            </a:p>
            <a:p>
              <a:r>
                <a:rPr lang="pt-BR" sz="1199" dirty="0">
                  <a:solidFill>
                    <a:srgbClr val="4D4D4D"/>
                  </a:solidFill>
                </a:rPr>
                <a:t>Saudi Arabia</a:t>
              </a:r>
            </a:p>
            <a:p>
              <a:endParaRPr lang="nn-NO" sz="1199" dirty="0">
                <a:solidFill>
                  <a:srgbClr val="4D4D4D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28598" y="3220224"/>
              <a:ext cx="1167802" cy="1177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99" dirty="0">
                  <a:solidFill>
                    <a:srgbClr val="4D4D4D"/>
                  </a:solidFill>
                </a:rPr>
                <a:t>India</a:t>
              </a:r>
            </a:p>
            <a:p>
              <a:r>
                <a:rPr lang="it-IT" sz="1199" dirty="0">
                  <a:solidFill>
                    <a:srgbClr val="4D4D4D"/>
                  </a:solidFill>
                </a:rPr>
                <a:t>- Bengaluru</a:t>
              </a:r>
              <a:endParaRPr lang="pt-BR" sz="1199" dirty="0">
                <a:solidFill>
                  <a:srgbClr val="4D4D4D"/>
                </a:solidFill>
              </a:endParaRPr>
            </a:p>
            <a:p>
              <a:r>
                <a:rPr lang="it-IT" sz="1199" dirty="0">
                  <a:solidFill>
                    <a:srgbClr val="4D4D4D"/>
                  </a:solidFill>
                </a:rPr>
                <a:t> - Chennai</a:t>
              </a:r>
            </a:p>
            <a:p>
              <a:r>
                <a:rPr lang="it-IT" sz="1199" dirty="0">
                  <a:solidFill>
                    <a:srgbClr val="4D4D4D"/>
                  </a:solidFill>
                </a:rPr>
                <a:t> - Coimbatore</a:t>
              </a:r>
            </a:p>
            <a:p>
              <a:r>
                <a:rPr lang="it-IT" sz="1199" dirty="0">
                  <a:solidFill>
                    <a:srgbClr val="4D4D4D"/>
                  </a:solidFill>
                </a:rPr>
                <a:t> - Mumbai</a:t>
              </a:r>
            </a:p>
            <a:p>
              <a:r>
                <a:rPr lang="it-IT" sz="1199" dirty="0">
                  <a:solidFill>
                    <a:srgbClr val="4D4D4D"/>
                  </a:solidFill>
                </a:rPr>
                <a:t> - Nagpur</a:t>
              </a:r>
            </a:p>
            <a:p>
              <a:r>
                <a:rPr lang="it-IT" sz="1199" dirty="0">
                  <a:solidFill>
                    <a:srgbClr val="4D4D4D"/>
                  </a:solidFill>
                </a:rPr>
                <a:t> - Pune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19400" y="5921687"/>
            <a:ext cx="3352800" cy="748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1" b="1" dirty="0">
                <a:solidFill>
                  <a:srgbClr val="4D4D4D"/>
                </a:solidFill>
              </a:rPr>
              <a:t>Global Presence in </a:t>
            </a:r>
            <a:r>
              <a:rPr lang="en-US" sz="2131" b="1" dirty="0">
                <a:solidFill>
                  <a:srgbClr val="F37E20"/>
                </a:solidFill>
              </a:rPr>
              <a:t>23 countries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215486" y="2515445"/>
            <a:ext cx="6055788" cy="3552710"/>
            <a:chOff x="1215486" y="1888331"/>
            <a:chExt cx="6055788" cy="26670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8642" y="2350760"/>
              <a:ext cx="84962" cy="13622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5670" y="2133111"/>
              <a:ext cx="84962" cy="13622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0002" y="3972991"/>
              <a:ext cx="84962" cy="13622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0" y="2040731"/>
              <a:ext cx="84962" cy="13622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8048" y="2895111"/>
              <a:ext cx="84962" cy="13622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1892096"/>
              <a:ext cx="84962" cy="13622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1980711"/>
              <a:ext cx="84962" cy="13622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8400" y="2607299"/>
              <a:ext cx="84962" cy="13622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5038" y="2269331"/>
              <a:ext cx="84962" cy="13622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3176" y="3383691"/>
              <a:ext cx="84962" cy="13622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2864" y="2728550"/>
              <a:ext cx="84962" cy="13622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818" y="2717457"/>
              <a:ext cx="84962" cy="13622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6312" y="4419111"/>
              <a:ext cx="84962" cy="13622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3438" y="1888331"/>
              <a:ext cx="84962" cy="13622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8628" y="3199911"/>
              <a:ext cx="84962" cy="13622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3957" y="3414399"/>
              <a:ext cx="84962" cy="13622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5486" y="2309219"/>
              <a:ext cx="84962" cy="13622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8068" y="2040731"/>
              <a:ext cx="84962" cy="13622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818" y="2567737"/>
              <a:ext cx="84962" cy="13622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5364" y="2845763"/>
              <a:ext cx="84962" cy="13622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4838" y="2044496"/>
              <a:ext cx="84962" cy="13622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5838" y="1964531"/>
              <a:ext cx="84962" cy="13622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7282" y="2415333"/>
              <a:ext cx="84962" cy="136220"/>
            </a:xfrm>
            <a:prstGeom prst="rect">
              <a:avLst/>
            </a:prstGeom>
          </p:spPr>
        </p:pic>
      </p:grpSp>
      <p:sp>
        <p:nvSpPr>
          <p:cNvPr id="33" name="Title 4"/>
          <p:cNvSpPr>
            <a:spLocks noGrp="1"/>
          </p:cNvSpPr>
          <p:nvPr>
            <p:ph type="title"/>
          </p:nvPr>
        </p:nvSpPr>
        <p:spPr>
          <a:xfrm>
            <a:off x="227407" y="598414"/>
            <a:ext cx="6629400" cy="609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199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407" y="598414"/>
            <a:ext cx="66294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514" y="1576516"/>
            <a:ext cx="8530118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12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auto">
          <a:xfrm>
            <a:off x="4" y="-22746"/>
            <a:ext cx="9143999" cy="1320119"/>
          </a:xfrm>
          <a:prstGeom prst="rect">
            <a:avLst/>
          </a:prstGeom>
          <a:gradFill>
            <a:gsLst>
              <a:gs pos="23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07" tIns="60904" rIns="121807" bIns="60904" numCol="1" rtlCol="0" anchor="t" anchorCtr="0" compatLnSpc="1">
            <a:prstTxWarp prst="textNoShape">
              <a:avLst/>
            </a:prstTxWarp>
          </a:bodyPr>
          <a:lstStyle/>
          <a:p>
            <a:pPr defTabSz="121807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65" smtClean="0">
              <a:solidFill>
                <a:srgbClr val="002F5F"/>
              </a:solidFill>
            </a:endParaRPr>
          </a:p>
        </p:txBody>
      </p:sp>
      <p:sp>
        <p:nvSpPr>
          <p:cNvPr id="14" name="Text Box 72"/>
          <p:cNvSpPr txBox="1">
            <a:spLocks noChangeArrowheads="1"/>
          </p:cNvSpPr>
          <p:nvPr/>
        </p:nvSpPr>
        <p:spPr bwMode="auto">
          <a:xfrm>
            <a:off x="8686800" y="64008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50000"/>
              </a:spcBef>
            </a:pPr>
            <a:endParaRPr lang="en-US" sz="1599" dirty="0">
              <a:solidFill>
                <a:srgbClr val="DD6021"/>
              </a:solidFill>
              <a:latin typeface="HelveticaNeue Condensed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654" y="272754"/>
            <a:ext cx="1463040" cy="7958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63" y="1085920"/>
            <a:ext cx="3314700" cy="473392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852796" y="2186593"/>
            <a:ext cx="1416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Passionate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Employees</a:t>
            </a:r>
            <a:endParaRPr lang="en-US" sz="16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60421" y="3466265"/>
            <a:ext cx="1340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2F5F"/>
                </a:solidFill>
                <a:latin typeface="Arial Black" panose="020B0A04020102020204" pitchFamily="34" charset="0"/>
              </a:rPr>
              <a:t>Innovative</a:t>
            </a:r>
          </a:p>
          <a:p>
            <a:r>
              <a:rPr lang="en-US" sz="1600" b="1" dirty="0" smtClean="0">
                <a:solidFill>
                  <a:srgbClr val="002F5F"/>
                </a:solidFill>
                <a:latin typeface="Arial Black" panose="020B0A04020102020204" pitchFamily="34" charset="0"/>
              </a:rPr>
              <a:t>Services</a:t>
            </a:r>
            <a:endParaRPr lang="en-US" sz="1600" b="1" dirty="0">
              <a:solidFill>
                <a:srgbClr val="002F5F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85352" y="4148955"/>
            <a:ext cx="13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37E20"/>
                </a:solidFill>
                <a:latin typeface="Arial Black" panose="020B0A04020102020204" pitchFamily="34" charset="0"/>
              </a:rPr>
              <a:t>Delighted</a:t>
            </a:r>
          </a:p>
          <a:p>
            <a:pPr algn="ctr"/>
            <a:r>
              <a:rPr lang="en-US" sz="1600" b="1" dirty="0" smtClean="0">
                <a:solidFill>
                  <a:srgbClr val="F37E20"/>
                </a:solidFill>
                <a:latin typeface="Arial Black" panose="020B0A04020102020204" pitchFamily="34" charset="0"/>
              </a:rPr>
              <a:t>Customers</a:t>
            </a:r>
            <a:endParaRPr lang="en-US" sz="1600" b="1" dirty="0">
              <a:solidFill>
                <a:srgbClr val="F37E20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Text Box 16"/>
          <p:cNvSpPr txBox="1">
            <a:spLocks noChangeArrowheads="1"/>
          </p:cNvSpPr>
          <p:nvPr userDrawn="1"/>
        </p:nvSpPr>
        <p:spPr bwMode="auto">
          <a:xfrm>
            <a:off x="227966" y="6494083"/>
            <a:ext cx="4131259" cy="246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99" dirty="0">
                <a:solidFill>
                  <a:srgbClr val="B0B3B2"/>
                </a:solidFill>
              </a:rPr>
              <a:t>© Hexaware Technologies. All rights reserved</a:t>
            </a:r>
            <a:r>
              <a:rPr lang="en-US" sz="999" dirty="0" smtClean="0">
                <a:solidFill>
                  <a:srgbClr val="B0B3B2"/>
                </a:solidFill>
              </a:rPr>
              <a:t>. |  www.hexaware.com </a:t>
            </a:r>
            <a:endParaRPr lang="en-US" sz="999" dirty="0">
              <a:solidFill>
                <a:srgbClr val="B0B3B2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327806" y="2363189"/>
            <a:ext cx="3981450" cy="1624095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>
              <a:defRPr sz="4263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4" y="6767230"/>
            <a:ext cx="8686799" cy="60902"/>
            <a:chOff x="1" y="5051640"/>
            <a:chExt cx="8610599" cy="121469"/>
          </a:xfrm>
        </p:grpSpPr>
        <p:sp>
          <p:nvSpPr>
            <p:cNvPr id="17" name="Rectangle 16"/>
            <p:cNvSpPr/>
            <p:nvPr userDrawn="1"/>
          </p:nvSpPr>
          <p:spPr bwMode="auto">
            <a:xfrm>
              <a:off x="8046720" y="5051640"/>
              <a:ext cx="274320" cy="121469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21807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197" smtClean="0">
                <a:solidFill>
                  <a:srgbClr val="002F5F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 bwMode="auto">
            <a:xfrm>
              <a:off x="1" y="5051640"/>
              <a:ext cx="8046720" cy="12146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21807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197" smtClean="0">
                <a:solidFill>
                  <a:srgbClr val="002F5F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 bwMode="auto">
            <a:xfrm>
              <a:off x="8336280" y="5051640"/>
              <a:ext cx="274320" cy="121469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21807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197" smtClean="0">
                <a:solidFill>
                  <a:srgbClr val="002F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99738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243" y="188913"/>
            <a:ext cx="7675685" cy="4746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638300" y="1052515"/>
            <a:ext cx="7268308" cy="5246687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>
          <a:xfrm rot="-5400000">
            <a:off x="-182562" y="3409829"/>
            <a:ext cx="727075" cy="16852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CB9FEDC-D4C9-4EA2-9A10-5CB377F05ABC}" type="datetimeFigureOut">
              <a:rPr lang="en-US" smtClean="0">
                <a:solidFill>
                  <a:srgbClr val="002F5F"/>
                </a:solidFill>
              </a:rPr>
              <a:pPr/>
              <a:t>6/2/2015</a:t>
            </a:fld>
            <a:endParaRPr lang="en-US">
              <a:solidFill>
                <a:srgbClr val="002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77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2"/>
          <p:cNvSpPr txBox="1">
            <a:spLocks noChangeArrowheads="1"/>
          </p:cNvSpPr>
          <p:nvPr userDrawn="1"/>
        </p:nvSpPr>
        <p:spPr bwMode="auto">
          <a:xfrm>
            <a:off x="8686800" y="6400800"/>
            <a:ext cx="3810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en-US" sz="1200" dirty="0" smtClean="0">
              <a:solidFill>
                <a:srgbClr val="DD6021"/>
              </a:solidFill>
              <a:latin typeface="HelveticaNeue Condensed"/>
            </a:endParaRPr>
          </a:p>
        </p:txBody>
      </p:sp>
      <p:sp>
        <p:nvSpPr>
          <p:cNvPr id="16409" name="Rectangle 25"/>
          <p:cNvSpPr>
            <a:spLocks noGrp="1" noChangeArrowheads="1"/>
          </p:cNvSpPr>
          <p:nvPr>
            <p:ph type="ctrTitle" sz="quarter"/>
          </p:nvPr>
        </p:nvSpPr>
        <p:spPr>
          <a:xfrm>
            <a:off x="365125" y="3884613"/>
            <a:ext cx="4572000" cy="6381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410" name="Rectangle 2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65125" y="4541838"/>
            <a:ext cx="3200400" cy="304800"/>
          </a:xfrm>
        </p:spPr>
        <p:txBody>
          <a:bodyPr/>
          <a:lstStyle>
            <a:lvl1pPr marL="0" indent="0">
              <a:buFont typeface="Times" pitchFamily="18" charset="0"/>
              <a:buNone/>
              <a:defRPr sz="1400">
                <a:solidFill>
                  <a:srgbClr val="DD602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5268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87001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7367588" y="6581775"/>
            <a:ext cx="1547812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www.hexaware.com</a:t>
            </a: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990600"/>
            <a:ext cx="9144000" cy="255588"/>
          </a:xfrm>
          <a:prstGeom prst="rect">
            <a:avLst/>
          </a:prstGeom>
          <a:solidFill>
            <a:schemeClr val="bg1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533400" y="4267200"/>
            <a:ext cx="7772400" cy="585787"/>
          </a:xfrm>
        </p:spPr>
        <p:txBody>
          <a:bodyPr anchor="b"/>
          <a:lstStyle>
            <a:lvl1pPr marL="0" indent="0">
              <a:buNone/>
              <a:defRPr sz="4000" b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33400" y="3505200"/>
            <a:ext cx="8382000" cy="609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50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8369" y="1580016"/>
            <a:ext cx="4069644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769556" y="1588161"/>
            <a:ext cx="4069644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7407" y="598414"/>
            <a:ext cx="66294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682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8"/>
            <a:ext cx="9144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218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730"/>
            <a:ext cx="9144000" cy="4580458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667000" y="2718458"/>
            <a:ext cx="6477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1565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667000" y="2718458"/>
            <a:ext cx="6477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0047"/>
            <a:ext cx="9144000" cy="452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19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667000" y="2718458"/>
            <a:ext cx="6477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0898"/>
            <a:ext cx="9144000" cy="399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7069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4469835" y="5039710"/>
            <a:ext cx="4216966" cy="16354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>
              <a:solidFill>
                <a:srgbClr val="FFFFFF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317882" y="3279527"/>
            <a:ext cx="4424024" cy="16354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0578" y="1525467"/>
            <a:ext cx="4216966" cy="16354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>
              <a:solidFill>
                <a:srgbClr val="FFFFFF"/>
              </a:solidFill>
            </a:endParaRPr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356525" y="1619642"/>
            <a:ext cx="578907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2412470" y="3406076"/>
            <a:ext cx="578907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578283" y="5162081"/>
            <a:ext cx="578907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032472" y="1547308"/>
            <a:ext cx="3473499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034970" y="2275260"/>
            <a:ext cx="3470878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3318366"/>
            <a:ext cx="3693906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3050499" y="4046318"/>
            <a:ext cx="3691408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5213423" y="5072341"/>
            <a:ext cx="3473499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15923" y="5827063"/>
            <a:ext cx="3470878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27407" y="598414"/>
            <a:ext cx="66294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365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4756947" y="4081167"/>
            <a:ext cx="3763739" cy="19869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>
              <a:solidFill>
                <a:srgbClr val="FFFFFF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90329" y="4081167"/>
            <a:ext cx="3763739" cy="19869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68733" y="1633587"/>
            <a:ext cx="3763739" cy="19869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2115" y="1633587"/>
            <a:ext cx="3763739" cy="19869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>
              <a:solidFill>
                <a:srgbClr val="FFFFFF"/>
              </a:solidFill>
            </a:endParaRPr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88109" y="1765369"/>
            <a:ext cx="578907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863392" y="1774372"/>
            <a:ext cx="578907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849579" y="4190333"/>
            <a:ext cx="578907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92489" y="4249180"/>
            <a:ext cx="578907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33913" y="1686365"/>
            <a:ext cx="3020155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333913" y="2434373"/>
            <a:ext cx="3017657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33913" y="4133571"/>
            <a:ext cx="3020155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33913" y="4861523"/>
            <a:ext cx="3017657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505878" y="4133571"/>
            <a:ext cx="3020155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505878" y="4861523"/>
            <a:ext cx="3017657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5505878" y="1686365"/>
            <a:ext cx="3020155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5505878" y="2414317"/>
            <a:ext cx="3017657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27407" y="598414"/>
            <a:ext cx="66294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30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4" y="-22746"/>
            <a:ext cx="9143999" cy="1320119"/>
          </a:xfrm>
          <a:prstGeom prst="rect">
            <a:avLst/>
          </a:prstGeom>
          <a:gradFill>
            <a:gsLst>
              <a:gs pos="23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07" tIns="60904" rIns="121807" bIns="60904" numCol="1" rtlCol="0" anchor="t" anchorCtr="0" compatLnSpc="1">
            <a:prstTxWarp prst="textNoShape">
              <a:avLst/>
            </a:prstTxWarp>
          </a:bodyPr>
          <a:lstStyle/>
          <a:p>
            <a:pPr defTabSz="121807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65" smtClean="0">
              <a:solidFill>
                <a:srgbClr val="002F5F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898" y="274385"/>
            <a:ext cx="82296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98722"/>
            <a:ext cx="82296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835" y="513874"/>
            <a:ext cx="1066800" cy="58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/>
          <p:cNvCxnSpPr/>
          <p:nvPr/>
        </p:nvCxnSpPr>
        <p:spPr>
          <a:xfrm>
            <a:off x="8805896" y="6687116"/>
            <a:ext cx="0" cy="168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 txBox="1">
            <a:spLocks/>
          </p:cNvSpPr>
          <p:nvPr/>
        </p:nvSpPr>
        <p:spPr>
          <a:xfrm>
            <a:off x="8822759" y="6591285"/>
            <a:ext cx="354730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rgbClr val="002F5F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rgbClr val="002F5F"/>
              </a:solidFill>
              <a:latin typeface="Helvetica Condensed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" y="6767230"/>
            <a:ext cx="8686799" cy="60902"/>
            <a:chOff x="1" y="5051640"/>
            <a:chExt cx="8610599" cy="121469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8046720" y="5051640"/>
              <a:ext cx="274320" cy="121469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21807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197" smtClean="0">
                <a:solidFill>
                  <a:srgbClr val="002F5F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 bwMode="auto">
            <a:xfrm>
              <a:off x="1" y="5051640"/>
              <a:ext cx="8046720" cy="12146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21807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197" smtClean="0">
                <a:solidFill>
                  <a:srgbClr val="002F5F"/>
                </a:solidFill>
              </a:endParaRPr>
            </a:p>
          </p:txBody>
        </p:sp>
        <p:sp>
          <p:nvSpPr>
            <p:cNvPr id="21" name="Rectangle 20"/>
            <p:cNvSpPr/>
            <p:nvPr userDrawn="1"/>
          </p:nvSpPr>
          <p:spPr bwMode="auto">
            <a:xfrm>
              <a:off x="8336280" y="5051640"/>
              <a:ext cx="274320" cy="121469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21807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197" smtClean="0">
                <a:solidFill>
                  <a:srgbClr val="002F5F"/>
                </a:solidFill>
              </a:endParaRPr>
            </a:p>
          </p:txBody>
        </p:sp>
      </p:grp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227966" y="6494083"/>
            <a:ext cx="4131259" cy="246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99" dirty="0">
                <a:solidFill>
                  <a:srgbClr val="B0B3B2"/>
                </a:solidFill>
              </a:rPr>
              <a:t>© Hexaware Technologies. All rights reserved</a:t>
            </a:r>
            <a:r>
              <a:rPr lang="en-US" sz="999" dirty="0" smtClean="0">
                <a:solidFill>
                  <a:srgbClr val="B0B3B2"/>
                </a:solidFill>
              </a:rPr>
              <a:t>. |  www.hexaware.com </a:t>
            </a:r>
            <a:endParaRPr lang="en-US" sz="999" dirty="0">
              <a:solidFill>
                <a:srgbClr val="B0B3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81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 sz="quarter"/>
          </p:nvPr>
        </p:nvSpPr>
        <p:spPr>
          <a:xfrm>
            <a:off x="365124" y="3884613"/>
            <a:ext cx="7483476" cy="638175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Workday - HCM </a:t>
            </a:r>
            <a:r>
              <a:rPr lang="en-US" sz="3600" dirty="0" smtClean="0">
                <a:solidFill>
                  <a:schemeClr val="tx1"/>
                </a:solidFill>
              </a:rPr>
              <a:t>Fundamentals 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4099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buFont typeface="Times"/>
              <a:buNone/>
            </a:pPr>
            <a:r>
              <a:rPr lang="en-US" dirty="0" smtClean="0"/>
              <a:t>Jobs and Positions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406" y="598414"/>
            <a:ext cx="7621194" cy="609599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chemeClr val="tx1"/>
                </a:solidFill>
              </a:rPr>
              <a:t>Creating Positions and Headcount Groups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915400" cy="9144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To staff a supervisory organization there must be a open position or available </a:t>
            </a:r>
          </a:p>
          <a:p>
            <a:pPr>
              <a:buNone/>
            </a:pPr>
            <a:r>
              <a:rPr lang="en-US" sz="2000" dirty="0" smtClean="0"/>
              <a:t>position in a headcount group.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95800" y="2286000"/>
          <a:ext cx="4495800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841"/>
                <a:gridCol w="3513959"/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Field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Description</a:t>
                      </a:r>
                      <a:endParaRPr lang="en-US" sz="900" dirty="0"/>
                    </a:p>
                  </a:txBody>
                  <a:tcPr/>
                </a:tc>
              </a:tr>
              <a:tr h="475488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Position request reason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Custom defined</a:t>
                      </a:r>
                      <a:endParaRPr lang="en-US" sz="900" dirty="0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Job posting title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This is how you are communicating</a:t>
                      </a:r>
                      <a:r>
                        <a:rPr lang="en-US" sz="900" baseline="0" dirty="0" smtClean="0"/>
                        <a:t> this open position externally</a:t>
                      </a:r>
                      <a:endParaRPr lang="en-US" sz="900" dirty="0"/>
                    </a:p>
                  </a:txBody>
                  <a:tcPr/>
                </a:tc>
              </a:tr>
              <a:tr h="475488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Academic Tenure Eligible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Identifies position that will allow tenured status for higher education</a:t>
                      </a:r>
                    </a:p>
                  </a:txBody>
                  <a:tcPr/>
                </a:tc>
              </a:tr>
              <a:tr h="475488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Availability date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The date the position will be seen in the system and can be worked on by recruiting</a:t>
                      </a:r>
                      <a:endParaRPr lang="en-US" sz="900" dirty="0"/>
                    </a:p>
                  </a:txBody>
                  <a:tcPr/>
                </a:tc>
              </a:tr>
              <a:tr h="475488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Earliest</a:t>
                      </a:r>
                      <a:r>
                        <a:rPr lang="en-US" sz="900" baseline="0" dirty="0" smtClean="0"/>
                        <a:t> Hire date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The position will not be available for hire prior</a:t>
                      </a:r>
                      <a:r>
                        <a:rPr lang="en-US" sz="900" baseline="0" dirty="0" smtClean="0"/>
                        <a:t> to this date</a:t>
                      </a:r>
                      <a:endParaRPr lang="en-US" sz="900" dirty="0"/>
                    </a:p>
                  </a:txBody>
                  <a:tcPr/>
                </a:tc>
              </a:tr>
              <a:tr h="475488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 Job Restrictions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If no restrictions turn on the check box, otherwise</a:t>
                      </a:r>
                      <a:r>
                        <a:rPr lang="en-US" sz="900" baseline="0" dirty="0" smtClean="0"/>
                        <a:t> at least one restrictions must be entered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0"/>
            <a:ext cx="421005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7697393" cy="60959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Creating Positions and Headcount Groups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772400" cy="4114800"/>
          </a:xfrm>
        </p:spPr>
        <p:txBody>
          <a:bodyPr/>
          <a:lstStyle/>
          <a:p>
            <a:pPr>
              <a:buNone/>
            </a:pPr>
            <a:r>
              <a:rPr lang="en-US" sz="3200" dirty="0" smtClean="0"/>
              <a:t>Default Compensation:</a:t>
            </a:r>
          </a:p>
          <a:p>
            <a:pPr lvl="1"/>
            <a:r>
              <a:rPr lang="en-US" sz="2800" dirty="0" smtClean="0"/>
              <a:t>After creating a position setup default compensation.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All the compensation components can be used as default regardless of eligibility.</a:t>
            </a:r>
          </a:p>
          <a:p>
            <a:pPr lvl="1"/>
            <a:endParaRPr lang="en-US" sz="2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406" y="598414"/>
            <a:ext cx="7621193" cy="609599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chemeClr val="tx1"/>
                </a:solidFill>
              </a:rPr>
              <a:t>Creating Positions and Headcount Groups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915400" cy="5029200"/>
          </a:xfrm>
        </p:spPr>
        <p:txBody>
          <a:bodyPr/>
          <a:lstStyle/>
          <a:p>
            <a:r>
              <a:rPr lang="en-US" sz="2400" dirty="0" smtClean="0"/>
              <a:t>Hiring Restrictions </a:t>
            </a:r>
          </a:p>
          <a:p>
            <a:pPr lvl="1"/>
            <a:r>
              <a:rPr lang="en-US" sz="2000" dirty="0" smtClean="0"/>
              <a:t>Are used to set controls on how a position, headcount group or Job Management of a Supervisory Organization can be filled during hire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1200" i="1" dirty="0" smtClean="0"/>
          </a:p>
          <a:p>
            <a:pPr>
              <a:buNone/>
            </a:pPr>
            <a:r>
              <a:rPr lang="en-US" sz="1200" i="1" dirty="0" smtClean="0"/>
              <a:t>* </a:t>
            </a:r>
            <a:r>
              <a:rPr lang="en-US" sz="1200" i="1" dirty="0" smtClean="0"/>
              <a:t>The restrictions are used during the hire and ignored for job changes such as transfers or when editing a position</a:t>
            </a:r>
            <a:endParaRPr lang="en-US" i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30147864"/>
              </p:ext>
            </p:extLst>
          </p:nvPr>
        </p:nvGraphicFramePr>
        <p:xfrm>
          <a:off x="1752600" y="2590800"/>
          <a:ext cx="57150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406" y="598414"/>
            <a:ext cx="8154593" cy="60959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Creating Positions and Headcount Groups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dirty="0" smtClean="0"/>
              <a:t>Hiring Restrictions </a:t>
            </a:r>
          </a:p>
          <a:p>
            <a:pPr lvl="1"/>
            <a:r>
              <a:rPr lang="en-US" dirty="0" smtClean="0"/>
              <a:t>Job Restrictions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590800"/>
          <a:ext cx="8001000" cy="2618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384"/>
                <a:gridCol w="7043616"/>
              </a:tblGrid>
              <a:tr h="41419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Fields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41419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Job Family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 job profiles in the family are available to select</a:t>
                      </a:r>
                      <a:r>
                        <a:rPr lang="en-US" sz="1200" baseline="0" dirty="0" smtClean="0"/>
                        <a:t> from when hiring</a:t>
                      </a:r>
                      <a:r>
                        <a:rPr lang="en-US" sz="1200" dirty="0" smtClean="0"/>
                        <a:t> .</a:t>
                      </a:r>
                      <a:endParaRPr lang="en-US" sz="1200" dirty="0"/>
                    </a:p>
                  </a:txBody>
                  <a:tcPr/>
                </a:tc>
              </a:tr>
              <a:tr h="46105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Job profile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Limits what job profiles</a:t>
                      </a:r>
                      <a:r>
                        <a:rPr lang="en-US" sz="1200" baseline="0" dirty="0" smtClean="0"/>
                        <a:t> can be selected. If one value is selected , it cannot be changed when hiring.</a:t>
                      </a:r>
                      <a:endParaRPr lang="en-US" sz="1200" dirty="0"/>
                    </a:p>
                  </a:txBody>
                  <a:tcPr/>
                </a:tc>
              </a:tr>
              <a:tr h="39675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Location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Limits what location can be selected. If one value is selected no other business site</a:t>
                      </a:r>
                      <a:r>
                        <a:rPr lang="en-US" sz="1200" baseline="0" dirty="0" smtClean="0"/>
                        <a:t> can be entered during hire.</a:t>
                      </a:r>
                      <a:endParaRPr lang="en-US" sz="1200" dirty="0"/>
                    </a:p>
                  </a:txBody>
                  <a:tcPr/>
                </a:tc>
              </a:tr>
              <a:tr h="41419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Worker 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Limits what worker </a:t>
                      </a:r>
                      <a:r>
                        <a:rPr lang="en-US" sz="1200" baseline="0" dirty="0" smtClean="0"/>
                        <a:t>type can be selected; </a:t>
                      </a:r>
                      <a:r>
                        <a:rPr lang="en-US" sz="1200" dirty="0" smtClean="0"/>
                        <a:t>Employee or Contingent worker</a:t>
                      </a:r>
                      <a:endParaRPr lang="en-US" sz="1200" dirty="0"/>
                    </a:p>
                  </a:txBody>
                  <a:tcPr/>
                </a:tc>
              </a:tr>
              <a:tr h="41419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 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Limits what time</a:t>
                      </a:r>
                      <a:r>
                        <a:rPr lang="en-US" sz="1200" baseline="0" dirty="0" smtClean="0"/>
                        <a:t> type can be selected ; either full or part time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406" y="598414"/>
            <a:ext cx="8154593" cy="60959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Creating Positions and Headcount Groups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572000"/>
          </a:xfrm>
        </p:spPr>
        <p:txBody>
          <a:bodyPr/>
          <a:lstStyle/>
          <a:p>
            <a:r>
              <a:rPr lang="en-US" dirty="0" smtClean="0"/>
              <a:t>Job Requisitions</a:t>
            </a:r>
          </a:p>
          <a:p>
            <a:pPr lvl="1"/>
            <a:r>
              <a:rPr lang="en-US" dirty="0" smtClean="0"/>
              <a:t>You may require a Job Requisition be created before a worker can be moved into a open position</a:t>
            </a:r>
          </a:p>
          <a:p>
            <a:pPr lvl="1"/>
            <a:r>
              <a:rPr lang="en-US" dirty="0" smtClean="0"/>
              <a:t>When Job requisition functionality is enabled then</a:t>
            </a:r>
          </a:p>
          <a:p>
            <a:pPr lvl="2"/>
            <a:r>
              <a:rPr lang="en-US" sz="1600" dirty="0" smtClean="0"/>
              <a:t>Use the Position Management Staffing</a:t>
            </a:r>
          </a:p>
          <a:p>
            <a:pPr lvl="2"/>
            <a:r>
              <a:rPr lang="en-US" sz="1600" dirty="0" smtClean="0"/>
              <a:t>Have a job requisition for all staffing changes(hire, promote , transfer..)</a:t>
            </a:r>
          </a:p>
          <a:p>
            <a:pPr lvl="2"/>
            <a:r>
              <a:rPr lang="en-US" sz="1600" dirty="0" smtClean="0"/>
              <a:t>Have an open job requisition when you plan on moving a worker into a unfilled or filled position so you can recruit or hire for the position.</a:t>
            </a:r>
          </a:p>
          <a:p>
            <a:pPr lvl="2"/>
            <a:r>
              <a:rPr lang="en-US" sz="1600" dirty="0" smtClean="0"/>
              <a:t>Set hiring restrictions in the job requisition, not  the position.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Managing Filled &amp; Unfilled Positions </a:t>
            </a: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&amp; </a:t>
            </a:r>
            <a:r>
              <a:rPr lang="en-US" sz="2800" dirty="0" smtClean="0">
                <a:solidFill>
                  <a:schemeClr val="tx1"/>
                </a:solidFill>
              </a:rPr>
              <a:t>Headcount Groups</a:t>
            </a:r>
            <a:endParaRPr 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2133600"/>
          <a:ext cx="38100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800600" y="2057400"/>
          <a:ext cx="38100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Managing Filled &amp; Unfilled Positions &amp; Headcount Groups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419600"/>
          </a:xfrm>
        </p:spPr>
        <p:txBody>
          <a:bodyPr/>
          <a:lstStyle/>
          <a:p>
            <a:r>
              <a:rPr lang="en-US" dirty="0" smtClean="0"/>
              <a:t>Edit position &amp; Edit position Restrictions</a:t>
            </a:r>
          </a:p>
          <a:p>
            <a:pPr lvl="1"/>
            <a:r>
              <a:rPr lang="en-US" dirty="0" smtClean="0"/>
              <a:t>An unfilled position can be edited because a restriction is being added or removed</a:t>
            </a:r>
          </a:p>
          <a:p>
            <a:pPr lvl="1"/>
            <a:r>
              <a:rPr lang="en-US" dirty="0" smtClean="0"/>
              <a:t>A filled position can be edited when the change to the employee position data is not considered a promotion, demotion or transfer.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295400" y="4114800"/>
            <a:ext cx="7010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2"/>
            <a:r>
              <a:rPr lang="en-US" dirty="0" smtClean="0"/>
              <a:t>If you use the edit position task the system will let you change anything the restrictions will allow to change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295400" y="4953000"/>
            <a:ext cx="7010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2"/>
            <a:r>
              <a:rPr lang="en-US" dirty="0" smtClean="0"/>
              <a:t>If you use Edit position restrictions it changes the restrictions but not the employee data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Managing Filled &amp; Unfilled Positions &amp; Headcount Groups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4114800"/>
          </a:xfrm>
        </p:spPr>
        <p:txBody>
          <a:bodyPr/>
          <a:lstStyle/>
          <a:p>
            <a:r>
              <a:rPr lang="en-US" sz="2000" dirty="0" smtClean="0"/>
              <a:t>Close position Vs Managing A Hiring Freeze</a:t>
            </a:r>
          </a:p>
          <a:p>
            <a:pPr lvl="1"/>
            <a:r>
              <a:rPr lang="en-US" sz="1800" dirty="0" smtClean="0"/>
              <a:t>Closing a position is considered as a permanent status, the position will no longer available to hire into. The ability to close requires the position or headcount group is unfilled.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Hiring Freeze task is used to temporarily  freeze hiring position or headcount group , one or more supervisory organization or entire supervisory organization.</a:t>
            </a:r>
          </a:p>
          <a:p>
            <a:pPr lvl="2"/>
            <a:r>
              <a:rPr lang="en-US" sz="1600" dirty="0" smtClean="0"/>
              <a:t>Tasks	</a:t>
            </a:r>
            <a:r>
              <a:rPr lang="en-US" sz="1400" dirty="0" smtClean="0"/>
              <a:t>	</a:t>
            </a:r>
          </a:p>
          <a:p>
            <a:pPr lvl="3"/>
            <a:r>
              <a:rPr lang="en-US" sz="1600" b="1" i="1" dirty="0" smtClean="0"/>
              <a:t>Manage Position Hiring freeze or Manage Position Freeze </a:t>
            </a:r>
            <a:r>
              <a:rPr lang="en-US" sz="1600" dirty="0" smtClean="0"/>
              <a:t>– Freeze individual position with in a single supervisory organization.</a:t>
            </a:r>
          </a:p>
          <a:p>
            <a:pPr lvl="3"/>
            <a:r>
              <a:rPr lang="en-US" sz="1600" b="1" i="1" dirty="0" smtClean="0"/>
              <a:t>Manage Organization Hiring Freeze </a:t>
            </a:r>
            <a:r>
              <a:rPr lang="en-US" sz="1600" dirty="0" smtClean="0"/>
              <a:t>– Freeze an Organization and all selected subordinates</a:t>
            </a:r>
            <a:endParaRPr lang="en-US" sz="1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533400" y="3048000"/>
            <a:ext cx="83820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Session 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419600"/>
          </a:xfrm>
        </p:spPr>
        <p:txBody>
          <a:bodyPr/>
          <a:lstStyle/>
          <a:p>
            <a:pPr lvl="1" algn="just" eaLnBrk="1" hangingPunct="1">
              <a:buNone/>
            </a:pPr>
            <a:r>
              <a:rPr lang="en-US" dirty="0" smtClean="0"/>
              <a:t>At the end of this session participants will be familiar </a:t>
            </a:r>
          </a:p>
          <a:p>
            <a:pPr lvl="1" algn="just" eaLnBrk="1" hangingPunct="1">
              <a:buNone/>
            </a:pPr>
            <a:r>
              <a:rPr lang="en-US" dirty="0" smtClean="0"/>
              <a:t>With</a:t>
            </a:r>
          </a:p>
          <a:p>
            <a:pPr lvl="1" algn="just" eaLnBrk="1" hangingPunct="1">
              <a:buFont typeface="Wingdings" pitchFamily="2" charset="2"/>
              <a:buChar char="§"/>
            </a:pPr>
            <a:r>
              <a:rPr lang="en-US" dirty="0" smtClean="0"/>
              <a:t>Job Profiles </a:t>
            </a:r>
          </a:p>
          <a:p>
            <a:pPr lvl="1" algn="just" eaLnBrk="1" hangingPunct="1">
              <a:buFont typeface="Wingdings" pitchFamily="2" charset="2"/>
              <a:buChar char="§"/>
            </a:pPr>
            <a:r>
              <a:rPr lang="en-US" dirty="0" smtClean="0"/>
              <a:t>Differentiating Job profiles, Job Families and Job Family Groups </a:t>
            </a:r>
          </a:p>
          <a:p>
            <a:pPr lvl="1" algn="just" eaLnBrk="1" hangingPunct="1">
              <a:buFont typeface="Wingdings" pitchFamily="2" charset="2"/>
              <a:buChar char="§"/>
            </a:pPr>
            <a:r>
              <a:rPr lang="en-US" dirty="0" smtClean="0"/>
              <a:t>Creating positions and Headcount groups</a:t>
            </a:r>
          </a:p>
          <a:p>
            <a:pPr lvl="1" algn="just" eaLnBrk="1" hangingPunct="1">
              <a:buFont typeface="Wingdings" pitchFamily="2" charset="2"/>
              <a:buChar char="§"/>
            </a:pPr>
            <a:r>
              <a:rPr lang="en-US" dirty="0" smtClean="0"/>
              <a:t> Hiring Restrictions</a:t>
            </a:r>
          </a:p>
          <a:p>
            <a:pPr lvl="1" algn="just" eaLnBrk="1" hangingPunct="1">
              <a:buFont typeface="Wingdings" pitchFamily="2" charset="2"/>
              <a:buChar char="§"/>
            </a:pPr>
            <a:r>
              <a:rPr lang="en-US" dirty="0" smtClean="0"/>
              <a:t>Managing Filled and Unfilled positions &amp; Headcount groups</a:t>
            </a:r>
          </a:p>
          <a:p>
            <a:pPr lvl="1" algn="just" eaLnBrk="1" hangingPunct="1">
              <a:buNone/>
            </a:pPr>
            <a:endParaRPr lang="en-US" dirty="0" smtClean="0"/>
          </a:p>
          <a:p>
            <a:pPr lvl="2"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7162800" cy="6858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95400"/>
            <a:ext cx="8229600" cy="4419600"/>
          </a:xfrm>
        </p:spPr>
        <p:txBody>
          <a:bodyPr/>
          <a:lstStyle/>
          <a:p>
            <a:pPr lvl="2" eaLnBrk="1" hangingPunct="1"/>
            <a:endParaRPr lang="en-US" dirty="0" smtClean="0"/>
          </a:p>
          <a:p>
            <a:pPr lvl="1" algn="just" eaLnBrk="1" hangingPunct="1">
              <a:buFont typeface="Wingdings" pitchFamily="2" charset="2"/>
              <a:buChar char="§"/>
            </a:pPr>
            <a:r>
              <a:rPr lang="en-US" dirty="0" smtClean="0"/>
              <a:t>Job Profiles </a:t>
            </a:r>
          </a:p>
          <a:p>
            <a:pPr lvl="1" algn="just" eaLnBrk="1" hangingPunct="1">
              <a:buFont typeface="Wingdings" pitchFamily="2" charset="2"/>
              <a:buChar char="§"/>
            </a:pPr>
            <a:r>
              <a:rPr lang="en-US" dirty="0" smtClean="0"/>
              <a:t>Differentiating Job profiles, Job Families and Job Family Groups </a:t>
            </a:r>
          </a:p>
          <a:p>
            <a:pPr lvl="1" algn="just" eaLnBrk="1" hangingPunct="1">
              <a:buFont typeface="Wingdings" pitchFamily="2" charset="2"/>
              <a:buChar char="§"/>
            </a:pPr>
            <a:r>
              <a:rPr lang="en-US" dirty="0" smtClean="0"/>
              <a:t>Creating positions and Headcount groups</a:t>
            </a:r>
          </a:p>
          <a:p>
            <a:pPr lvl="1" algn="just" eaLnBrk="1" hangingPunct="1">
              <a:buFont typeface="Wingdings" pitchFamily="2" charset="2"/>
              <a:buChar char="§"/>
            </a:pPr>
            <a:r>
              <a:rPr lang="en-US" dirty="0" smtClean="0"/>
              <a:t> Managing Filled &amp; Unfilled Positions and Headcount groups </a:t>
            </a:r>
          </a:p>
          <a:p>
            <a:pPr lvl="2" eaLnBrk="1" hangingPunct="1"/>
            <a:endParaRPr lang="en-US" dirty="0" smtClean="0"/>
          </a:p>
          <a:p>
            <a:pPr lvl="2" eaLnBrk="1" hangingPunct="1"/>
            <a:endParaRPr lang="en-US" dirty="0" smtClean="0"/>
          </a:p>
          <a:p>
            <a:pPr lvl="2" eaLnBrk="1" hangingPunct="1"/>
            <a:endParaRPr lang="en-US" dirty="0" smtClean="0"/>
          </a:p>
          <a:p>
            <a:pPr lvl="2" eaLnBrk="1" hangingPunct="1"/>
            <a:endParaRPr lang="en-US" dirty="0" smtClean="0"/>
          </a:p>
          <a:p>
            <a:pPr lvl="2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7162800" cy="6858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Job Profiles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66800"/>
            <a:ext cx="8229600" cy="2209800"/>
          </a:xfrm>
        </p:spPr>
        <p:txBody>
          <a:bodyPr/>
          <a:lstStyle/>
          <a:p>
            <a:pPr lvl="1" algn="just" eaLnBrk="1" hangingPunct="1">
              <a:buFont typeface="Wingdings" pitchFamily="2" charset="2"/>
              <a:buChar char="§"/>
            </a:pPr>
            <a:endParaRPr lang="en-US" sz="1800" dirty="0" smtClean="0"/>
          </a:p>
          <a:p>
            <a:pPr marL="342900" lvl="1" indent="-342900">
              <a:buClr>
                <a:srgbClr val="F4BB34"/>
              </a:buClr>
              <a:buFont typeface="Times"/>
              <a:buChar char="•"/>
            </a:pPr>
            <a:r>
              <a:rPr lang="en-US" sz="2000" dirty="0" smtClean="0"/>
              <a:t>Positions, Headcount group and Jobs use job profile as their foundation.</a:t>
            </a:r>
          </a:p>
          <a:p>
            <a:pPr marL="342900" lvl="2" indent="-342900">
              <a:buFont typeface="Times"/>
              <a:buChar char="•"/>
            </a:pPr>
            <a:r>
              <a:rPr lang="en-US" dirty="0" smtClean="0"/>
              <a:t>Job profiles enable you to describe general characteristics of a position and identify special skills, training or other qualifications.</a:t>
            </a:r>
          </a:p>
          <a:p>
            <a:pPr marL="342900" lvl="2" indent="-342900">
              <a:buFont typeface="Times"/>
              <a:buChar char="•"/>
            </a:pPr>
            <a:r>
              <a:rPr lang="en-US" dirty="0" smtClean="0"/>
              <a:t>Job profiles can be used to create multiple positions.</a:t>
            </a:r>
          </a:p>
          <a:p>
            <a:pPr lvl="2" eaLnBrk="1" hangingPunct="1"/>
            <a:endParaRPr lang="en-US" sz="1600" dirty="0" smtClean="0"/>
          </a:p>
          <a:p>
            <a:pPr lvl="2" eaLnBrk="1" hangingPunct="1"/>
            <a:endParaRPr lang="en-US" sz="1600" dirty="0" smtClean="0"/>
          </a:p>
          <a:p>
            <a:pPr lvl="2" eaLnBrk="1" hangingPunct="1"/>
            <a:endParaRPr lang="en-US" sz="1600" dirty="0" smtClean="0"/>
          </a:p>
          <a:p>
            <a:pPr lvl="2" eaLnBrk="1" hangingPunct="1"/>
            <a:endParaRPr lang="en-US" sz="1600" dirty="0" smtClean="0"/>
          </a:p>
          <a:p>
            <a:pPr lvl="2" eaLnBrk="1" hangingPunct="1"/>
            <a:endParaRPr lang="en-US" sz="1600" dirty="0" smtClean="0"/>
          </a:p>
        </p:txBody>
      </p:sp>
      <p:graphicFrame>
        <p:nvGraphicFramePr>
          <p:cNvPr id="4" name="Diagram 3"/>
          <p:cNvGraphicFramePr/>
          <p:nvPr/>
        </p:nvGraphicFramePr>
        <p:xfrm>
          <a:off x="1600200" y="3200400"/>
          <a:ext cx="4572000" cy="271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Job Profile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19200"/>
            <a:ext cx="8915400" cy="5148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Job Profiles and Localizations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1447800"/>
            <a:ext cx="7772400" cy="41148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When you staff a job or a position using a job profile with country </a:t>
            </a:r>
          </a:p>
          <a:p>
            <a:pPr>
              <a:buNone/>
            </a:pPr>
            <a:r>
              <a:rPr lang="en-US" sz="2000" dirty="0" smtClean="0"/>
              <a:t>specific values, Workday determines the default country to apply to </a:t>
            </a:r>
          </a:p>
          <a:p>
            <a:pPr>
              <a:buNone/>
            </a:pPr>
            <a:r>
              <a:rPr lang="en-US" sz="2000" dirty="0" smtClean="0"/>
              <a:t>employee based on the primary business address and country of </a:t>
            </a:r>
          </a:p>
          <a:p>
            <a:pPr>
              <a:buNone/>
            </a:pPr>
            <a:r>
              <a:rPr lang="en-US" sz="2000" dirty="0" smtClean="0"/>
              <a:t>the location entered during the staffing change.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		The field that allow localization are</a:t>
            </a:r>
          </a:p>
          <a:p>
            <a:pPr lvl="2"/>
            <a:r>
              <a:rPr lang="en-US" sz="1800" dirty="0" smtClean="0"/>
              <a:t>Job classification</a:t>
            </a:r>
          </a:p>
          <a:p>
            <a:pPr lvl="2"/>
            <a:r>
              <a:rPr lang="en-US" sz="1800" dirty="0" smtClean="0"/>
              <a:t>Pay rate type</a:t>
            </a:r>
          </a:p>
          <a:p>
            <a:pPr lvl="2"/>
            <a:r>
              <a:rPr lang="en-US" sz="1800" dirty="0" smtClean="0"/>
              <a:t>Certifications</a:t>
            </a:r>
            <a:endParaRPr lang="en-US" sz="1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406" y="598414"/>
            <a:ext cx="7163993" cy="60959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Job Profiles and Compensation Rules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371600"/>
            <a:ext cx="7772400" cy="4114800"/>
          </a:xfrm>
        </p:spPr>
        <p:txBody>
          <a:bodyPr/>
          <a:lstStyle/>
          <a:p>
            <a:r>
              <a:rPr lang="en-US" sz="2400" dirty="0" smtClean="0"/>
              <a:t>When a new job profile is created it is necessary to update the compensation rules to include the new instance. To ensure that compensation components will default correctly into a worker’s compensation , bonus or merit target amounts are applied as configured.</a:t>
            </a:r>
          </a:p>
          <a:p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Job Families &amp; Job Family Groups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772400" cy="2057400"/>
          </a:xfrm>
        </p:spPr>
        <p:txBody>
          <a:bodyPr/>
          <a:lstStyle/>
          <a:p>
            <a:r>
              <a:rPr lang="en-US" b="1" dirty="0" smtClean="0"/>
              <a:t>Job families </a:t>
            </a:r>
            <a:r>
              <a:rPr lang="en-US" dirty="0" smtClean="0"/>
              <a:t>are used to organize and group Job profiles.</a:t>
            </a:r>
          </a:p>
          <a:p>
            <a:r>
              <a:rPr lang="en-US" b="1" dirty="0" smtClean="0"/>
              <a:t>Job family Groups </a:t>
            </a:r>
            <a:r>
              <a:rPr lang="en-US" dirty="0" smtClean="0"/>
              <a:t>are used to communicate the opening externally.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981200" y="3505200"/>
          <a:ext cx="45720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763000" cy="609600"/>
          </a:xfrm>
        </p:spPr>
        <p:txBody>
          <a:bodyPr>
            <a:normAutofit/>
          </a:bodyPr>
          <a:lstStyle/>
          <a:p>
            <a:pPr lvl="1" eaLnBrk="1" hangingPunct="1"/>
            <a:r>
              <a:rPr lang="en-US" sz="2600" dirty="0" smtClean="0">
                <a:solidFill>
                  <a:schemeClr val="tx1"/>
                </a:solidFill>
              </a:rPr>
              <a:t>Job profiles, Job Families &amp; Job Family Groups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97044284"/>
              </p:ext>
            </p:extLst>
          </p:nvPr>
        </p:nvGraphicFramePr>
        <p:xfrm>
          <a:off x="1371600" y="1828800"/>
          <a:ext cx="6629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B3C6CBD372F4F85C0901F9A0779FA" ma:contentTypeVersion="0" ma:contentTypeDescription="Create a new document." ma:contentTypeScope="" ma:versionID="a9c3287feba47f0333f74ee0c55f4e48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d46a0925bba8eaad3a2bd8abcf3353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CSMeta2010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CSMeta2010Field" ma:index="8" nillable="true" ma:displayName="Classification Status" ma:internalName="CSMeta2010Field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ItemUpdatedEventHandlerForConceptSearch</Name>
    <Synchronization>Asynchronous</Synchronization>
    <Type>10002</Type>
    <SequenceNumber>10001</SequenceNumber>
    <Url/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ItemUpdatingEventHandlerForConceptSearch</Name>
    <Synchronization>Synchronous</Synchronization>
    <Type>2</Type>
    <SequenceNumber>10001</SequenceNumber>
    <Url/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Url/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Url/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Url/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Url/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Url/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ItemUpdatedEventHandlerForConceptSearch</Name>
    <Synchronization>Asynchronous</Synchronization>
    <Type>10002</Type>
    <SequenceNumber>10001</SequenceNumber>
    <Url/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ItemUpdatingEventHandlerForConceptSearch</Name>
    <Synchronization>Synchronous</Synchronization>
    <Type>2</Type>
    <SequenceNumber>10001</SequenceNumber>
    <Url/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Url/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Url/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Url/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Url/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Url/>
    <Assembly>conceptSearching.Sharepoint.ContentTypes2010, Version=1.0.0.0, Culture=neutral, PublicKeyToken=858f8f13980e4745</Assembly>
    <Class>conceptSearching.Sharepoint.ContentTypes2010.CSHandleEvent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SMeta2010Field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4BAA82D-4316-4022-A64A-1EA3D2D00A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6FDD0C-E4C0-4EB2-9878-A325887749F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C89E03C6-AFE9-45BB-8379-04361ACB9A22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A0C8506-E985-4541-916F-5C7B4704B8C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21400</TotalTime>
  <Words>1273</Words>
  <Application>Microsoft Office PowerPoint</Application>
  <PresentationFormat>On-screen Show (4:3)</PresentationFormat>
  <Paragraphs>181</Paragraphs>
  <Slides>18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2_Blank Presentation</vt:lpstr>
      <vt:lpstr>Workday - HCM Fundamentals </vt:lpstr>
      <vt:lpstr>Session Objectives</vt:lpstr>
      <vt:lpstr>Agenda</vt:lpstr>
      <vt:lpstr>Job Profiles</vt:lpstr>
      <vt:lpstr>Job Profile</vt:lpstr>
      <vt:lpstr>Job Profiles and Localizations</vt:lpstr>
      <vt:lpstr>Job Profiles and Compensation Rules</vt:lpstr>
      <vt:lpstr>Job Families &amp; Job Family Groups</vt:lpstr>
      <vt:lpstr>Job profiles, Job Families &amp; Job Family Groups </vt:lpstr>
      <vt:lpstr>Creating Positions and Headcount Groups</vt:lpstr>
      <vt:lpstr>Creating Positions and Headcount Groups</vt:lpstr>
      <vt:lpstr>Creating Positions and Headcount Groups</vt:lpstr>
      <vt:lpstr>Creating Positions and Headcount Groups</vt:lpstr>
      <vt:lpstr>Creating Positions and Headcount Groups</vt:lpstr>
      <vt:lpstr>Managing Filled &amp; Unfilled Positions  &amp; Headcount Groups</vt:lpstr>
      <vt:lpstr>Managing Filled &amp; Unfilled Positions &amp; Headcount Groups</vt:lpstr>
      <vt:lpstr>Managing Filled &amp; Unfilled Positions &amp; Headcount Groups</vt:lpstr>
      <vt:lpstr>Thank you</vt:lpstr>
    </vt:vector>
  </TitlesOfParts>
  <Company>Hexaware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WorkDay_HCM_Chapter04</dc:title>
  <dc:creator>Muruganantham</dc:creator>
  <cp:lastModifiedBy>Sathish kumar Kulanthaivel</cp:lastModifiedBy>
  <cp:revision>2123</cp:revision>
  <dcterms:created xsi:type="dcterms:W3CDTF">2003-06-16T13:49:11Z</dcterms:created>
  <dcterms:modified xsi:type="dcterms:W3CDTF">2015-06-02T17:52:23Z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0x010100339B3C6CBD372F4F85C0901F9A0779FA</vt:lpwstr>
  </property>
</Properties>
</file>