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5" r:id="rId10"/>
    <p:sldId id="266" r:id="rId11"/>
    <p:sldId id="267" r:id="rId12"/>
    <p:sldId id="268" r:id="rId13"/>
    <p:sldId id="269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D63A"/>
    <a:srgbClr val="96A923"/>
    <a:srgbClr val="336699"/>
    <a:srgbClr val="02A8B8"/>
    <a:srgbClr val="C3E7EE"/>
    <a:srgbClr val="79881C"/>
    <a:srgbClr val="99AC24"/>
    <a:srgbClr val="014F57"/>
    <a:srgbClr val="017885"/>
    <a:srgbClr val="55BB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434" autoAdjust="0"/>
  </p:normalViewPr>
  <p:slideViewPr>
    <p:cSldViewPr snapToGrid="0">
      <p:cViewPr varScale="1">
        <p:scale>
          <a:sx n="78" d="100"/>
          <a:sy n="78" d="100"/>
        </p:scale>
        <p:origin x="120" y="77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E06C7-F190-4C74-A574-6F676A272BF1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5E76CB-CCA4-44E6-84B5-3D7A10744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013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E4E37D-F334-4AE7-9370-AF9C4138B8D8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6E1F7-2033-4B87-A326-835BB2510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16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6E1F7-2033-4B87-A326-835BB2510A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18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A0D618B4-E446-48A2-B6B0-31266DA5D5AF}" type="datetimeFigureOut">
              <a:rPr lang="en-US" smtClean="0"/>
              <a:pPr/>
              <a:t>5/31/2017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6025A760-D14F-4E40-8053-8D2D562427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7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0">
        <p14:reveal/>
      </p:transition>
    </mc:Choice>
    <mc:Fallback xmlns=""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D618B4-E446-48A2-B6B0-31266DA5D5AF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48944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A760-D14F-4E40-8053-8D2D56242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9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0">
        <p14:reveal/>
      </p:transition>
    </mc:Choice>
    <mc:Fallback xmlns=""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D618B4-E446-48A2-B6B0-31266DA5D5AF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48944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A760-D14F-4E40-8053-8D2D56242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9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0">
        <p14:reveal/>
      </p:transition>
    </mc:Choice>
    <mc:Fallback xmlns=""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D618B4-E446-48A2-B6B0-31266DA5D5AF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48944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1D7F2E-094E-47C2-A8CA-8189791F73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048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0">
        <p14:reveal/>
      </p:transition>
    </mc:Choice>
    <mc:Fallback xmlns=""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D618B4-E446-48A2-B6B0-31266DA5D5AF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48944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A760-D14F-4E40-8053-8D2D56242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5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0">
        <p14:reveal/>
      </p:transition>
    </mc:Choice>
    <mc:Fallback xmlns=""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D618B4-E446-48A2-B6B0-31266DA5D5AF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48944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A760-D14F-4E40-8053-8D2D56242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2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0">
        <p14:reveal/>
      </p:transition>
    </mc:Choice>
    <mc:Fallback xmlns=""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D618B4-E446-48A2-B6B0-31266DA5D5AF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248944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A760-D14F-4E40-8053-8D2D56242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2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0">
        <p14:reveal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D618B4-E446-48A2-B6B0-31266DA5D5AF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48944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A760-D14F-4E40-8053-8D2D56242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1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0">
        <p14:reveal/>
      </p:transition>
    </mc:Choice>
    <mc:Fallback xmlns=""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D618B4-E446-48A2-B6B0-31266DA5D5AF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248944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A760-D14F-4E40-8053-8D2D56242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2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0">
        <p14:reveal/>
      </p:transition>
    </mc:Choice>
    <mc:Fallback xmlns=""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D618B4-E446-48A2-B6B0-31266DA5D5AF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48944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A760-D14F-4E40-8053-8D2D56242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2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0">
        <p14:reveal/>
      </p:transition>
    </mc:Choice>
    <mc:Fallback xmlns=""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D618B4-E446-48A2-B6B0-31266DA5D5AF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48944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A760-D14F-4E40-8053-8D2D56242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80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0">
        <p14:reveal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211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6025A760-D14F-4E40-8053-8D2D5624277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317" y="6356350"/>
            <a:ext cx="1079365" cy="3809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317" y="6356350"/>
            <a:ext cx="1079365" cy="38095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262110" y="6400412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www.ducenit.com |  </a:t>
            </a:r>
          </a:p>
        </p:txBody>
      </p:sp>
    </p:spTree>
    <p:extLst>
      <p:ext uri="{BB962C8B-B14F-4D97-AF65-F5344CB8AC3E}">
        <p14:creationId xmlns:p14="http://schemas.microsoft.com/office/powerpoint/2010/main" val="943223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3400" advClick="0" advTm="0">
        <p14:reveal/>
      </p:transition>
    </mc:Choice>
    <mc:Fallback xmlns=""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486" y="2550931"/>
            <a:ext cx="514286" cy="18952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569" y="2903312"/>
            <a:ext cx="485714" cy="15428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009" y="1806142"/>
            <a:ext cx="495238" cy="6666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178" y="2225131"/>
            <a:ext cx="619048" cy="22190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606" y="3103226"/>
            <a:ext cx="723810" cy="13333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867" y="2901322"/>
            <a:ext cx="628571" cy="15428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305" y="2939876"/>
            <a:ext cx="695238" cy="6952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511" y="1603783"/>
            <a:ext cx="695238" cy="6952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807" y="1082317"/>
            <a:ext cx="695238" cy="69523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66" y="1197497"/>
            <a:ext cx="695238" cy="6952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272" y="2006444"/>
            <a:ext cx="714286" cy="71428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665" y="2939876"/>
            <a:ext cx="695238" cy="69523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184" y="3359459"/>
            <a:ext cx="723810" cy="72381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991" y="3404052"/>
            <a:ext cx="723810" cy="72381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601" y="2345467"/>
            <a:ext cx="723810" cy="72381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245" y="2141609"/>
            <a:ext cx="723810" cy="72381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110" y="1366202"/>
            <a:ext cx="723810" cy="72381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896" y="849355"/>
            <a:ext cx="723810" cy="72381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111" y="335284"/>
            <a:ext cx="723810" cy="72381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881" y="262064"/>
            <a:ext cx="723810" cy="72381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083" y="2379416"/>
            <a:ext cx="723810" cy="72381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959" y="1639370"/>
            <a:ext cx="723810" cy="72381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287" y="574639"/>
            <a:ext cx="723810" cy="72381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718" y="1093521"/>
            <a:ext cx="695238" cy="695238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3995726" y="4350349"/>
            <a:ext cx="1902712" cy="104847"/>
          </a:xfrm>
          <a:prstGeom prst="rect">
            <a:avLst/>
          </a:prstGeom>
          <a:solidFill>
            <a:srgbClr val="374C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480889" y="4342729"/>
            <a:ext cx="1790292" cy="104847"/>
          </a:xfrm>
          <a:prstGeom prst="rect">
            <a:avLst/>
          </a:prstGeom>
          <a:solidFill>
            <a:srgbClr val="374C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54" y="5674630"/>
            <a:ext cx="2922891" cy="1014646"/>
          </a:xfrm>
          <a:prstGeom prst="rect">
            <a:avLst/>
          </a:prstGeom>
        </p:spPr>
      </p:pic>
      <p:sp>
        <p:nvSpPr>
          <p:cNvPr id="31" name="Title 1"/>
          <p:cNvSpPr txBox="1">
            <a:spLocks/>
          </p:cNvSpPr>
          <p:nvPr/>
        </p:nvSpPr>
        <p:spPr>
          <a:xfrm>
            <a:off x="943007" y="4548029"/>
            <a:ext cx="10515600" cy="889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Object Oriented Programming in Python – Day 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3144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0">
        <p14:reveal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69701"/>
            <a:ext cx="10515600" cy="550726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Inheritance:</a:t>
            </a:r>
          </a:p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inheritance is when a derived class inherits from n number of base classes.</a:t>
            </a:r>
          </a:p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inherit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object, so any case of multiple inheritance provides more than one path to reach object. 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keep the base classes from being accessed more than once, the dynamic algorithm linearizes the search order in a way that preserves the left-to-right ordering specified in each class, that calls each parent only once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56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0">
        <p14:reveal/>
      </p:transition>
    </mc:Choice>
    <mc:Fallback xmlns="">
      <p:transition spd="slow" advClick="0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094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Inheritance 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3132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0">
        <p14:reveal/>
      </p:transition>
    </mc:Choice>
    <mc:Fallback xmlns="">
      <p:transition spd="slow" advClick="0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8216"/>
          </a:xfrm>
        </p:spPr>
        <p:txBody>
          <a:bodyPr/>
          <a:lstStyle/>
          <a:p>
            <a:r>
              <a:rPr lang="en-US" b="1" dirty="0" smtClean="0"/>
              <a:t>Exception Handling: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290" y="1465015"/>
            <a:ext cx="10515600" cy="5064574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possible to write programs that handle selected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python.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try statement 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as </a:t>
            </a:r>
            <a:r>
              <a:rPr lang="en-US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follows:</a:t>
            </a:r>
            <a:endParaRPr lang="en-US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First, the try clause (the statement(s) between the 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try 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except 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keywords) is executed.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no exception occurs, the except clause is skipped and execution of the 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try 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is finished.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 exception occurs during execution of the try clause, the rest of the clause is skipped. Then if its type matches the exception named after the 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except 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keyword, the except clause is executed, and then execution continues after the 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try statement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 exception occurs which does not match the exception named in the except clause, it is passed on to outer 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try 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statements; if no handler is found, it is an unhandled exception and execution stops with a message as shown above.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1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0">
        <p14:reveal/>
      </p:transition>
    </mc:Choice>
    <mc:Fallback xmlns="">
      <p:transition spd="slow" advClick="0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337"/>
          </a:xfrm>
        </p:spPr>
        <p:txBody>
          <a:bodyPr/>
          <a:lstStyle/>
          <a:p>
            <a:r>
              <a:rPr lang="en-US" b="1" dirty="0" smtClean="0"/>
              <a:t>Exception Demo: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9403"/>
            <a:ext cx="10515600" cy="483756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23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0">
        <p14:reveal/>
      </p:transition>
    </mc:Choice>
    <mc:Fallback xmlns="">
      <p:transition spd="slow" advClick="0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731"/>
          </a:xfrm>
        </p:spPr>
        <p:txBody>
          <a:bodyPr>
            <a:normAutofit/>
          </a:bodyPr>
          <a:lstStyle/>
          <a:p>
            <a:r>
              <a:rPr lang="en-US" b="1" dirty="0" smtClean="0"/>
              <a:t>Try These :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287887"/>
            <a:ext cx="10515600" cy="44045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a class which has at least two methods: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getString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get a string from console input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printString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print the string in upper case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08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0">
        <p14:reveal/>
      </p:transition>
    </mc:Choice>
    <mc:Fallback xmlns="">
      <p:transition spd="slow" advClick="0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Concept Of Class and Object 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6219"/>
            <a:ext cx="10515600" cy="4992107"/>
          </a:xfrm>
          <a:prstGeom prst="round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HUMAN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PROPERTIES 	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SPEAKS					NAME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					DOES WORK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OCCUPATION				EATS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3670479" y="3374264"/>
            <a:ext cx="231819" cy="124925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9028090" y="3374264"/>
            <a:ext cx="218941" cy="9144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777284" y="2163650"/>
            <a:ext cx="8512935" cy="401472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2459865" y="1648496"/>
            <a:ext cx="244698" cy="51515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9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0">
        <p14:reveal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Objects :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649913"/>
          </a:xfrm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852674" cy="368458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Name: Hitler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Gender: Male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Occupation: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Leader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4991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2 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178" y="2505075"/>
            <a:ext cx="1895475" cy="2028288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452" y="2505075"/>
            <a:ext cx="2047875" cy="200461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769734" y="2575776"/>
            <a:ext cx="28977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Name:Mariappan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Gender: Male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Occupation: Olympics player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26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0">
        <p14:reveal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094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Class :</a:t>
            </a:r>
            <a:endParaRPr lang="en-US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249251"/>
            <a:ext cx="10515600" cy="4927712"/>
          </a:xfrm>
        </p:spPr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A class is like a container which consists of similar functions and members. </a:t>
            </a:r>
          </a:p>
          <a:p>
            <a:r>
              <a:rPr lang="en-US" dirty="0">
                <a:latin typeface="Times New Roman"/>
                <a:cs typeface="Times New Roman"/>
              </a:rPr>
              <a:t>In order to use a function/member from the class , we create an object to access the required instance.</a:t>
            </a:r>
          </a:p>
          <a:p>
            <a:r>
              <a:rPr lang="en-US" dirty="0">
                <a:latin typeface="Times New Roman"/>
                <a:cs typeface="Times New Roman"/>
              </a:rPr>
              <a:t>An object doesn’t give you the class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 instead is using the class as a blue print 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for building a copy of  that type of thing.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396" y="2903933"/>
            <a:ext cx="3853006" cy="28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1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0">
        <p14:reveal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579"/>
          </a:xfrm>
        </p:spPr>
        <p:txBody>
          <a:bodyPr/>
          <a:lstStyle/>
          <a:p>
            <a:r>
              <a:rPr lang="en-US" b="1" dirty="0" smtClean="0"/>
              <a:t>Class Demo 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5355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0">
        <p14:reveal/>
      </p:transition>
    </mc:Choice>
    <mc:Fallback xmlns="">
      <p:transition spd="slow" advClick="0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3185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Methods : Constructor , Initiator and Destructor 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1527"/>
            <a:ext cx="10515600" cy="44254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Static Methods :  @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staticmethod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staticmethod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decorator which changes a method to static method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Static methods can be called using the class name directly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 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__new__()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 creates the object</a:t>
            </a:r>
          </a:p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value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this method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be the new object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instance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9936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0">
        <p14:reveal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0006"/>
            <a:ext cx="10515600" cy="53269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Initiator : __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__() 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instance method which is c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alled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the instance has been created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__new__()   [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the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__()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doesn't create the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instance, it receives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created instance as the first argument.</a:t>
            </a:r>
            <a:endParaRPr lang="en-US" alt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arguments are those passed to the class constructor expression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methods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together in constructing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objects.</a:t>
            </a:r>
          </a:p>
          <a:p>
            <a:pPr marL="0" indent="0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Destructor : __del__()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 is called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instance is about to be destroyed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normally will not notice when the garbage collector destroys an orphaned instance and reclaims its space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By calling this method implicitly, we manually clear instances of a class.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05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0">
        <p14:reveal/>
      </p:transition>
    </mc:Choice>
    <mc:Fallback xmlns="">
      <p:transition spd="slow" advClick="0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518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Sample Code Demo: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3800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0">
        <p14:reveal/>
      </p:transition>
    </mc:Choice>
    <mc:Fallback xmlns="">
      <p:transition spd="slow" advClick="0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3821"/>
          </a:xfrm>
        </p:spPr>
        <p:txBody>
          <a:bodyPr/>
          <a:lstStyle/>
          <a:p>
            <a:r>
              <a:rPr lang="en-US" b="1" dirty="0" smtClean="0"/>
              <a:t>Inheritance 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9251"/>
            <a:ext cx="10515600" cy="492771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Just like the concept of inheritance in real life, we inherit properties and methods from a base class.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from which we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derive another class is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nown as Base Class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class which has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obtained properties from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base class is called a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Derived 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485" y="2382591"/>
            <a:ext cx="6941713" cy="349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3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0">
        <p14:reveal/>
      </p:transition>
    </mc:Choice>
    <mc:Fallback xmlns="">
      <p:transition spd="slow" advClick="0" advTm="0">
        <p:fade/>
      </p:transition>
    </mc:Fallback>
  </mc:AlternateContent>
</p:sld>
</file>

<file path=ppt/theme/theme1.xml><?xml version="1.0" encoding="utf-8"?>
<a:theme xmlns:a="http://schemas.openxmlformats.org/drawingml/2006/main" name="Ducen-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ucen-Theme" id="{C88C8F1C-FBF5-4D6F-894D-46C87628AE7A}" vid="{C4658B70-2F69-4933-9577-3B7463ADFF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Ducen-Theme</Template>
  <TotalTime>5975</TotalTime>
  <Words>603</Words>
  <Application>Microsoft Office PowerPoint</Application>
  <PresentationFormat>Widescreen</PresentationFormat>
  <Paragraphs>74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Ducen-Theme</vt:lpstr>
      <vt:lpstr>PowerPoint Presentation</vt:lpstr>
      <vt:lpstr>Concept Of Class and Object :</vt:lpstr>
      <vt:lpstr>Objects :</vt:lpstr>
      <vt:lpstr>Class :</vt:lpstr>
      <vt:lpstr>Class Demo :</vt:lpstr>
      <vt:lpstr>  The Special Methods : Constructor , Initiator and Destructor  </vt:lpstr>
      <vt:lpstr>PowerPoint Presentation</vt:lpstr>
      <vt:lpstr>Sample Code Demo:</vt:lpstr>
      <vt:lpstr>Inheritance :</vt:lpstr>
      <vt:lpstr>PowerPoint Presentation</vt:lpstr>
      <vt:lpstr>Inheritance Demo</vt:lpstr>
      <vt:lpstr>Exception Handling:</vt:lpstr>
      <vt:lpstr>Exception Demo:</vt:lpstr>
      <vt:lpstr>Try These 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Eunice T. Pontino</dc:creator>
  <cp:lastModifiedBy>Mirra Balaji</cp:lastModifiedBy>
  <cp:revision>291</cp:revision>
  <dcterms:created xsi:type="dcterms:W3CDTF">2015-08-28T07:25:35Z</dcterms:created>
  <dcterms:modified xsi:type="dcterms:W3CDTF">2017-05-31T05:26:20Z</dcterms:modified>
</cp:coreProperties>
</file>