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58F8F94-16FD-4BBA-A441-F5F34CE7914F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1" name="Table 3"/>
          <p:cNvGraphicFramePr/>
          <p:nvPr/>
        </p:nvGraphicFramePr>
        <p:xfrm>
          <a:off x="1656000" y="2808720"/>
          <a:ext cx="5535720" cy="2446920"/>
        </p:xfrm>
        <a:graphic>
          <a:graphicData uri="http://schemas.openxmlformats.org/drawingml/2006/table">
            <a:tbl>
              <a:tblPr/>
              <a:tblGrid>
                <a:gridCol w="1311480"/>
                <a:gridCol w="1455120"/>
                <a:gridCol w="1383120"/>
                <a:gridCol w="1386360"/>
              </a:tblGrid>
              <a:tr h="81504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Instruções Atômicas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Mutex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Shared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Mutex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1504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Threads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0,8436s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0,0961s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0,0930s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1720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Threads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0,1046s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0,2262s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0,1909s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3" name="Table 2"/>
          <p:cNvGraphicFramePr/>
          <p:nvPr/>
        </p:nvGraphicFramePr>
        <p:xfrm>
          <a:off x="504000" y="1769040"/>
          <a:ext cx="9071280" cy="104940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872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Atômicas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Mutex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Shared Mutex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Threads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0,0754s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0,1536s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0,1444s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Threads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0,1013s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0,3030s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0,2801s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504000" y="1769040"/>
          <a:ext cx="9071280" cy="104940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872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Sys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Atômicas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Mutex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Shared_Mutex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Threads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0,0874s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0,0904s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0,1100s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Threads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0,1789s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0,3032s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0,3390s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2017-08-21T02:23:21Z</dcterms:created>
  <dc:creator/>
  <dc:description/>
  <dc:language>pt-BR</dc:language>
  <cp:lastModifiedBy/>
  <dcterms:modified xsi:type="dcterms:W3CDTF">2017-08-21T03:58:34Z</dcterms:modified>
  <cp:revision>3</cp:revision>
  <dc:subject/>
  <dc:title/>
</cp:coreProperties>
</file>