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FB1FD-27E6-471F-BB1E-F08341816B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945F9E-5AC3-4B24-9948-920114150411}">
      <dgm:prSet/>
      <dgm:spPr/>
      <dgm:t>
        <a:bodyPr/>
        <a:lstStyle/>
        <a:p>
          <a:r>
            <a:rPr lang="en-US" dirty="0"/>
            <a:t>In Online Payment systems there may be times where third-party vendors take time to confirm the payment or may need to watch over the payments.</a:t>
          </a:r>
        </a:p>
      </dgm:t>
    </dgm:pt>
    <dgm:pt modelId="{E28117B1-8D9F-4978-B3E6-2DEBE4E314F2}" type="parTrans" cxnId="{F921C862-B681-4B33-87D7-BBB99D9DF6FD}">
      <dgm:prSet/>
      <dgm:spPr/>
      <dgm:t>
        <a:bodyPr/>
        <a:lstStyle/>
        <a:p>
          <a:endParaRPr lang="en-US"/>
        </a:p>
      </dgm:t>
    </dgm:pt>
    <dgm:pt modelId="{CA733047-2D34-4035-918B-E9B87C3AE4D3}" type="sibTrans" cxnId="{F921C862-B681-4B33-87D7-BBB99D9DF6FD}">
      <dgm:prSet/>
      <dgm:spPr/>
      <dgm:t>
        <a:bodyPr/>
        <a:lstStyle/>
        <a:p>
          <a:endParaRPr lang="en-US"/>
        </a:p>
      </dgm:t>
    </dgm:pt>
    <dgm:pt modelId="{26A1EA4C-7F1B-4F5F-842A-B1D479095D3B}">
      <dgm:prSet/>
      <dgm:spPr/>
      <dgm:t>
        <a:bodyPr/>
        <a:lstStyle/>
        <a:p>
          <a:r>
            <a:rPr lang="en-US"/>
            <a:t>The system will deplete resources if it keeps waiting for confirmation. </a:t>
          </a:r>
        </a:p>
      </dgm:t>
    </dgm:pt>
    <dgm:pt modelId="{CB8D034C-8C10-4763-AE32-EC58DC967E69}" type="parTrans" cxnId="{FAEEE5E4-AAC6-4E43-AEDB-3B37EF9B1D3A}">
      <dgm:prSet/>
      <dgm:spPr/>
      <dgm:t>
        <a:bodyPr/>
        <a:lstStyle/>
        <a:p>
          <a:endParaRPr lang="en-US"/>
        </a:p>
      </dgm:t>
    </dgm:pt>
    <dgm:pt modelId="{7F81F86D-B354-4008-8B7A-E893813E8505}" type="sibTrans" cxnId="{FAEEE5E4-AAC6-4E43-AEDB-3B37EF9B1D3A}">
      <dgm:prSet/>
      <dgm:spPr/>
      <dgm:t>
        <a:bodyPr/>
        <a:lstStyle/>
        <a:p>
          <a:endParaRPr lang="en-US"/>
        </a:p>
      </dgm:t>
    </dgm:pt>
    <dgm:pt modelId="{4875A457-11EA-4B98-9AAF-9EE499C862E2}">
      <dgm:prSet/>
      <dgm:spPr/>
      <dgm:t>
        <a:bodyPr/>
        <a:lstStyle/>
        <a:p>
          <a:r>
            <a:rPr lang="en-US" dirty="0"/>
            <a:t>A workaround is needed with minimal resources and low Coupling and High Cohesion.</a:t>
          </a:r>
        </a:p>
      </dgm:t>
    </dgm:pt>
    <dgm:pt modelId="{72A45CAC-9FEF-4313-9CD2-C70CD9993F12}" type="parTrans" cxnId="{8E282951-A36D-4FAC-B530-3CE128A7895F}">
      <dgm:prSet/>
      <dgm:spPr/>
      <dgm:t>
        <a:bodyPr/>
        <a:lstStyle/>
        <a:p>
          <a:endParaRPr lang="en-US"/>
        </a:p>
      </dgm:t>
    </dgm:pt>
    <dgm:pt modelId="{AB77F1D8-FF31-428D-B84A-8030DB3EE847}" type="sibTrans" cxnId="{8E282951-A36D-4FAC-B530-3CE128A7895F}">
      <dgm:prSet/>
      <dgm:spPr/>
      <dgm:t>
        <a:bodyPr/>
        <a:lstStyle/>
        <a:p>
          <a:endParaRPr lang="en-US"/>
        </a:p>
      </dgm:t>
    </dgm:pt>
    <dgm:pt modelId="{EADA82D8-5E60-4499-9EDA-302913F8216B}" type="pres">
      <dgm:prSet presAssocID="{1C7FB1FD-27E6-471F-BB1E-F08341816B25}" presName="root" presStyleCnt="0">
        <dgm:presLayoutVars>
          <dgm:dir/>
          <dgm:resizeHandles val="exact"/>
        </dgm:presLayoutVars>
      </dgm:prSet>
      <dgm:spPr/>
    </dgm:pt>
    <dgm:pt modelId="{91A81E36-09C6-4A74-B233-F1F1583A9DD8}" type="pres">
      <dgm:prSet presAssocID="{9B945F9E-5AC3-4B24-9948-920114150411}" presName="compNode" presStyleCnt="0"/>
      <dgm:spPr/>
    </dgm:pt>
    <dgm:pt modelId="{DB659F9E-E0E6-4363-81C0-F7AE48AEF9C0}" type="pres">
      <dgm:prSet presAssocID="{9B945F9E-5AC3-4B24-9948-9201141504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1151571-B791-4AA2-9FD9-CC4E0C06CEC9}" type="pres">
      <dgm:prSet presAssocID="{9B945F9E-5AC3-4B24-9948-920114150411}" presName="spaceRect" presStyleCnt="0"/>
      <dgm:spPr/>
    </dgm:pt>
    <dgm:pt modelId="{42E1527C-7EBD-4BFB-880D-5B21C7284803}" type="pres">
      <dgm:prSet presAssocID="{9B945F9E-5AC3-4B24-9948-920114150411}" presName="textRect" presStyleLbl="revTx" presStyleIdx="0" presStyleCnt="3">
        <dgm:presLayoutVars>
          <dgm:chMax val="1"/>
          <dgm:chPref val="1"/>
        </dgm:presLayoutVars>
      </dgm:prSet>
      <dgm:spPr/>
    </dgm:pt>
    <dgm:pt modelId="{E2A7A0A9-2AD7-4ABD-9E92-84BB43B88C31}" type="pres">
      <dgm:prSet presAssocID="{CA733047-2D34-4035-918B-E9B87C3AE4D3}" presName="sibTrans" presStyleCnt="0"/>
      <dgm:spPr/>
    </dgm:pt>
    <dgm:pt modelId="{9E8C9F72-F7F2-4EFA-A833-733CDDBC4573}" type="pres">
      <dgm:prSet presAssocID="{26A1EA4C-7F1B-4F5F-842A-B1D479095D3B}" presName="compNode" presStyleCnt="0"/>
      <dgm:spPr/>
    </dgm:pt>
    <dgm:pt modelId="{0354056F-2E14-4278-AB80-B4228F71DA70}" type="pres">
      <dgm:prSet presAssocID="{26A1EA4C-7F1B-4F5F-842A-B1D479095D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73B97E1-9195-4F10-A549-A42AB1EA86D8}" type="pres">
      <dgm:prSet presAssocID="{26A1EA4C-7F1B-4F5F-842A-B1D479095D3B}" presName="spaceRect" presStyleCnt="0"/>
      <dgm:spPr/>
    </dgm:pt>
    <dgm:pt modelId="{C2795980-15B7-40AC-986E-D285CB2336F2}" type="pres">
      <dgm:prSet presAssocID="{26A1EA4C-7F1B-4F5F-842A-B1D479095D3B}" presName="textRect" presStyleLbl="revTx" presStyleIdx="1" presStyleCnt="3">
        <dgm:presLayoutVars>
          <dgm:chMax val="1"/>
          <dgm:chPref val="1"/>
        </dgm:presLayoutVars>
      </dgm:prSet>
      <dgm:spPr/>
    </dgm:pt>
    <dgm:pt modelId="{FD958B53-A87F-40F5-9287-BBEC13DEE3B2}" type="pres">
      <dgm:prSet presAssocID="{7F81F86D-B354-4008-8B7A-E893813E8505}" presName="sibTrans" presStyleCnt="0"/>
      <dgm:spPr/>
    </dgm:pt>
    <dgm:pt modelId="{1D293708-1738-4F7B-A912-4B4B5967954D}" type="pres">
      <dgm:prSet presAssocID="{4875A457-11EA-4B98-9AAF-9EE499C862E2}" presName="compNode" presStyleCnt="0"/>
      <dgm:spPr/>
    </dgm:pt>
    <dgm:pt modelId="{BE23F923-FC95-48E4-A85A-031127B510FE}" type="pres">
      <dgm:prSet presAssocID="{4875A457-11EA-4B98-9AAF-9EE499C862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CCB6A78-0DE7-4B49-9155-CE8A16285C9C}" type="pres">
      <dgm:prSet presAssocID="{4875A457-11EA-4B98-9AAF-9EE499C862E2}" presName="spaceRect" presStyleCnt="0"/>
      <dgm:spPr/>
    </dgm:pt>
    <dgm:pt modelId="{92980BD8-3F79-4C53-B371-9B62C37D717B}" type="pres">
      <dgm:prSet presAssocID="{4875A457-11EA-4B98-9AAF-9EE499C862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49941E-09AE-4ABF-B7DC-6CB8D2F6688D}" type="presOf" srcId="{1C7FB1FD-27E6-471F-BB1E-F08341816B25}" destId="{EADA82D8-5E60-4499-9EDA-302913F8216B}" srcOrd="0" destOrd="0" presId="urn:microsoft.com/office/officeart/2018/2/layout/IconLabelList"/>
    <dgm:cxn modelId="{1A6C8429-25F1-44A4-A5DD-1D63EFB017AD}" type="presOf" srcId="{4875A457-11EA-4B98-9AAF-9EE499C862E2}" destId="{92980BD8-3F79-4C53-B371-9B62C37D717B}" srcOrd="0" destOrd="0" presId="urn:microsoft.com/office/officeart/2018/2/layout/IconLabelList"/>
    <dgm:cxn modelId="{8E282951-A36D-4FAC-B530-3CE128A7895F}" srcId="{1C7FB1FD-27E6-471F-BB1E-F08341816B25}" destId="{4875A457-11EA-4B98-9AAF-9EE499C862E2}" srcOrd="2" destOrd="0" parTransId="{72A45CAC-9FEF-4313-9CD2-C70CD9993F12}" sibTransId="{AB77F1D8-FF31-428D-B84A-8030DB3EE847}"/>
    <dgm:cxn modelId="{F921C862-B681-4B33-87D7-BBB99D9DF6FD}" srcId="{1C7FB1FD-27E6-471F-BB1E-F08341816B25}" destId="{9B945F9E-5AC3-4B24-9948-920114150411}" srcOrd="0" destOrd="0" parTransId="{E28117B1-8D9F-4978-B3E6-2DEBE4E314F2}" sibTransId="{CA733047-2D34-4035-918B-E9B87C3AE4D3}"/>
    <dgm:cxn modelId="{A760D478-7F51-4104-B466-4DCAE04E5BDB}" type="presOf" srcId="{9B945F9E-5AC3-4B24-9948-920114150411}" destId="{42E1527C-7EBD-4BFB-880D-5B21C7284803}" srcOrd="0" destOrd="0" presId="urn:microsoft.com/office/officeart/2018/2/layout/IconLabelList"/>
    <dgm:cxn modelId="{3F4A4BA9-90A6-4672-AB37-2FFDC7602C3C}" type="presOf" srcId="{26A1EA4C-7F1B-4F5F-842A-B1D479095D3B}" destId="{C2795980-15B7-40AC-986E-D285CB2336F2}" srcOrd="0" destOrd="0" presId="urn:microsoft.com/office/officeart/2018/2/layout/IconLabelList"/>
    <dgm:cxn modelId="{FAEEE5E4-AAC6-4E43-AEDB-3B37EF9B1D3A}" srcId="{1C7FB1FD-27E6-471F-BB1E-F08341816B25}" destId="{26A1EA4C-7F1B-4F5F-842A-B1D479095D3B}" srcOrd="1" destOrd="0" parTransId="{CB8D034C-8C10-4763-AE32-EC58DC967E69}" sibTransId="{7F81F86D-B354-4008-8B7A-E893813E8505}"/>
    <dgm:cxn modelId="{1AF6C014-2153-4F8B-AD73-9657C782681C}" type="presParOf" srcId="{EADA82D8-5E60-4499-9EDA-302913F8216B}" destId="{91A81E36-09C6-4A74-B233-F1F1583A9DD8}" srcOrd="0" destOrd="0" presId="urn:microsoft.com/office/officeart/2018/2/layout/IconLabelList"/>
    <dgm:cxn modelId="{AAA1120A-6A1D-4881-8543-AA9DD3CCA567}" type="presParOf" srcId="{91A81E36-09C6-4A74-B233-F1F1583A9DD8}" destId="{DB659F9E-E0E6-4363-81C0-F7AE48AEF9C0}" srcOrd="0" destOrd="0" presId="urn:microsoft.com/office/officeart/2018/2/layout/IconLabelList"/>
    <dgm:cxn modelId="{61E911AC-0B27-4CB3-A69E-7613CF7BC24D}" type="presParOf" srcId="{91A81E36-09C6-4A74-B233-F1F1583A9DD8}" destId="{61151571-B791-4AA2-9FD9-CC4E0C06CEC9}" srcOrd="1" destOrd="0" presId="urn:microsoft.com/office/officeart/2018/2/layout/IconLabelList"/>
    <dgm:cxn modelId="{4E27C82F-EE63-441A-85FC-611282571350}" type="presParOf" srcId="{91A81E36-09C6-4A74-B233-F1F1583A9DD8}" destId="{42E1527C-7EBD-4BFB-880D-5B21C7284803}" srcOrd="2" destOrd="0" presId="urn:microsoft.com/office/officeart/2018/2/layout/IconLabelList"/>
    <dgm:cxn modelId="{886A3C07-F198-42D2-AFDE-D6929AEAA0FA}" type="presParOf" srcId="{EADA82D8-5E60-4499-9EDA-302913F8216B}" destId="{E2A7A0A9-2AD7-4ABD-9E92-84BB43B88C31}" srcOrd="1" destOrd="0" presId="urn:microsoft.com/office/officeart/2018/2/layout/IconLabelList"/>
    <dgm:cxn modelId="{086100B7-D4AD-4B2E-91E1-DB38284100F9}" type="presParOf" srcId="{EADA82D8-5E60-4499-9EDA-302913F8216B}" destId="{9E8C9F72-F7F2-4EFA-A833-733CDDBC4573}" srcOrd="2" destOrd="0" presId="urn:microsoft.com/office/officeart/2018/2/layout/IconLabelList"/>
    <dgm:cxn modelId="{1117E2F3-8A6C-405A-BFED-8E78AFB8E676}" type="presParOf" srcId="{9E8C9F72-F7F2-4EFA-A833-733CDDBC4573}" destId="{0354056F-2E14-4278-AB80-B4228F71DA70}" srcOrd="0" destOrd="0" presId="urn:microsoft.com/office/officeart/2018/2/layout/IconLabelList"/>
    <dgm:cxn modelId="{61BBE7F7-58B1-4EE1-954B-4FC365E62F5C}" type="presParOf" srcId="{9E8C9F72-F7F2-4EFA-A833-733CDDBC4573}" destId="{073B97E1-9195-4F10-A549-A42AB1EA86D8}" srcOrd="1" destOrd="0" presId="urn:microsoft.com/office/officeart/2018/2/layout/IconLabelList"/>
    <dgm:cxn modelId="{61723E95-B7D0-4E2D-84D4-B66314FDB815}" type="presParOf" srcId="{9E8C9F72-F7F2-4EFA-A833-733CDDBC4573}" destId="{C2795980-15B7-40AC-986E-D285CB2336F2}" srcOrd="2" destOrd="0" presId="urn:microsoft.com/office/officeart/2018/2/layout/IconLabelList"/>
    <dgm:cxn modelId="{0961C6F0-4FDD-4770-B833-DC2DC9C0CF5B}" type="presParOf" srcId="{EADA82D8-5E60-4499-9EDA-302913F8216B}" destId="{FD958B53-A87F-40F5-9287-BBEC13DEE3B2}" srcOrd="3" destOrd="0" presId="urn:microsoft.com/office/officeart/2018/2/layout/IconLabelList"/>
    <dgm:cxn modelId="{9A3FCE53-8E20-481B-88DB-CE2E68AAE186}" type="presParOf" srcId="{EADA82D8-5E60-4499-9EDA-302913F8216B}" destId="{1D293708-1738-4F7B-A912-4B4B5967954D}" srcOrd="4" destOrd="0" presId="urn:microsoft.com/office/officeart/2018/2/layout/IconLabelList"/>
    <dgm:cxn modelId="{43C329B4-F732-41B4-A6F7-1C9427AF3133}" type="presParOf" srcId="{1D293708-1738-4F7B-A912-4B4B5967954D}" destId="{BE23F923-FC95-48E4-A85A-031127B510FE}" srcOrd="0" destOrd="0" presId="urn:microsoft.com/office/officeart/2018/2/layout/IconLabelList"/>
    <dgm:cxn modelId="{BB1B553A-A2FE-4A2F-8A1F-2723CA28D46D}" type="presParOf" srcId="{1D293708-1738-4F7B-A912-4B4B5967954D}" destId="{7CCB6A78-0DE7-4B49-9155-CE8A16285C9C}" srcOrd="1" destOrd="0" presId="urn:microsoft.com/office/officeart/2018/2/layout/IconLabelList"/>
    <dgm:cxn modelId="{8D5157B2-025C-4E6E-897E-BD404F146608}" type="presParOf" srcId="{1D293708-1738-4F7B-A912-4B4B5967954D}" destId="{92980BD8-3F79-4C53-B371-9B62C37D717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BFD97-B23F-4FCF-854F-E0D6EFF4F5D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6E87DE-E4F8-464C-8BCC-B63EEAC4BF39}">
      <dgm:prSet/>
      <dgm:spPr/>
      <dgm:t>
        <a:bodyPr/>
        <a:lstStyle/>
        <a:p>
          <a:r>
            <a:rPr lang="en-IN"/>
            <a:t>Use the </a:t>
          </a:r>
          <a:r>
            <a:rPr lang="en-IN" b="1"/>
            <a:t>Observer Pattern</a:t>
          </a:r>
          <a:r>
            <a:rPr lang="en-IN"/>
            <a:t> for asynchronous payment confirmation.</a:t>
          </a:r>
          <a:endParaRPr lang="en-US"/>
        </a:p>
      </dgm:t>
    </dgm:pt>
    <dgm:pt modelId="{3C5324CC-F489-4214-85B3-3AD77C0FB5BB}" type="parTrans" cxnId="{9263A47C-E907-4A07-8B77-4C245CA7321E}">
      <dgm:prSet/>
      <dgm:spPr/>
      <dgm:t>
        <a:bodyPr/>
        <a:lstStyle/>
        <a:p>
          <a:endParaRPr lang="en-US"/>
        </a:p>
      </dgm:t>
    </dgm:pt>
    <dgm:pt modelId="{12A1AA5E-45BC-43DF-9F90-B3434A4A3983}" type="sibTrans" cxnId="{9263A47C-E907-4A07-8B77-4C245CA7321E}">
      <dgm:prSet/>
      <dgm:spPr/>
      <dgm:t>
        <a:bodyPr/>
        <a:lstStyle/>
        <a:p>
          <a:endParaRPr lang="en-US"/>
        </a:p>
      </dgm:t>
    </dgm:pt>
    <dgm:pt modelId="{00660BBA-DB13-45EE-92F9-18C34CF5ABF5}">
      <dgm:prSet/>
      <dgm:spPr/>
      <dgm:t>
        <a:bodyPr/>
        <a:lstStyle/>
        <a:p>
          <a:r>
            <a:rPr lang="en-IN"/>
            <a:t>The payment system (subject) doesn’t wait for confirmation; instead, it </a:t>
          </a:r>
          <a:r>
            <a:rPr lang="en-IN" b="1"/>
            <a:t>notifies observers</a:t>
          </a:r>
          <a:r>
            <a:rPr lang="en-IN"/>
            <a:t> when the payment status is updated.</a:t>
          </a:r>
          <a:endParaRPr lang="en-US"/>
        </a:p>
      </dgm:t>
    </dgm:pt>
    <dgm:pt modelId="{25290133-21CF-4CCB-B90C-ADAF70005AFA}" type="parTrans" cxnId="{DFFB6A4F-5E2B-4911-A155-12EABC4AF2F0}">
      <dgm:prSet/>
      <dgm:spPr/>
      <dgm:t>
        <a:bodyPr/>
        <a:lstStyle/>
        <a:p>
          <a:endParaRPr lang="en-US"/>
        </a:p>
      </dgm:t>
    </dgm:pt>
    <dgm:pt modelId="{33DDB302-6E0D-40E5-86B9-35E58C02B8E0}" type="sibTrans" cxnId="{DFFB6A4F-5E2B-4911-A155-12EABC4AF2F0}">
      <dgm:prSet/>
      <dgm:spPr/>
      <dgm:t>
        <a:bodyPr/>
        <a:lstStyle/>
        <a:p>
          <a:endParaRPr lang="en-US"/>
        </a:p>
      </dgm:t>
    </dgm:pt>
    <dgm:pt modelId="{99B2DC47-613B-4034-B864-75E561CC2A52}">
      <dgm:prSet/>
      <dgm:spPr/>
      <dgm:t>
        <a:bodyPr/>
        <a:lstStyle/>
        <a:p>
          <a:r>
            <a:rPr lang="en-IN" b="1"/>
            <a:t>Observers (e.g., Notification Service, Fraud Detection):</a:t>
          </a:r>
          <a:r>
            <a:rPr lang="en-IN"/>
            <a:t> React when notified of payment status updates (success/failure).</a:t>
          </a:r>
          <a:endParaRPr lang="en-US"/>
        </a:p>
      </dgm:t>
    </dgm:pt>
    <dgm:pt modelId="{97065B03-28CF-4671-8193-9A4B08453FAC}" type="parTrans" cxnId="{45013773-59E0-4DBA-924D-CAB1BB5B15C8}">
      <dgm:prSet/>
      <dgm:spPr/>
      <dgm:t>
        <a:bodyPr/>
        <a:lstStyle/>
        <a:p>
          <a:endParaRPr lang="en-US"/>
        </a:p>
      </dgm:t>
    </dgm:pt>
    <dgm:pt modelId="{D92A7FAA-98B0-4469-A4D4-97645CB58162}" type="sibTrans" cxnId="{45013773-59E0-4DBA-924D-CAB1BB5B15C8}">
      <dgm:prSet/>
      <dgm:spPr/>
      <dgm:t>
        <a:bodyPr/>
        <a:lstStyle/>
        <a:p>
          <a:endParaRPr lang="en-US"/>
        </a:p>
      </dgm:t>
    </dgm:pt>
    <dgm:pt modelId="{D93F2261-C62F-4B49-8579-58646C1EFF90}">
      <dgm:prSet/>
      <dgm:spPr/>
      <dgm:t>
        <a:bodyPr/>
        <a:lstStyle/>
        <a:p>
          <a:r>
            <a:rPr lang="en-IN" b="1"/>
            <a:t>Asynchronous Notification:</a:t>
          </a:r>
          <a:r>
            <a:rPr lang="en-IN"/>
            <a:t> Notifies all observers without blocking resources.</a:t>
          </a:r>
          <a:endParaRPr lang="en-US"/>
        </a:p>
      </dgm:t>
    </dgm:pt>
    <dgm:pt modelId="{D204AC24-AF9E-4B37-AD6E-1A5FBBEF8834}" type="parTrans" cxnId="{9A1C564B-7309-4669-B4DD-2ACF10A4CA58}">
      <dgm:prSet/>
      <dgm:spPr/>
      <dgm:t>
        <a:bodyPr/>
        <a:lstStyle/>
        <a:p>
          <a:endParaRPr lang="en-US"/>
        </a:p>
      </dgm:t>
    </dgm:pt>
    <dgm:pt modelId="{42D991FC-B5FF-4F7E-A6BE-BDBA6E091A21}" type="sibTrans" cxnId="{9A1C564B-7309-4669-B4DD-2ACF10A4CA58}">
      <dgm:prSet/>
      <dgm:spPr/>
      <dgm:t>
        <a:bodyPr/>
        <a:lstStyle/>
        <a:p>
          <a:endParaRPr lang="en-US"/>
        </a:p>
      </dgm:t>
    </dgm:pt>
    <dgm:pt modelId="{C712AF87-1E91-41D8-B346-F32CAD03B985}" type="pres">
      <dgm:prSet presAssocID="{7E8BFD97-B23F-4FCF-854F-E0D6EFF4F5D0}" presName="root" presStyleCnt="0">
        <dgm:presLayoutVars>
          <dgm:dir/>
          <dgm:resizeHandles val="exact"/>
        </dgm:presLayoutVars>
      </dgm:prSet>
      <dgm:spPr/>
    </dgm:pt>
    <dgm:pt modelId="{5F856F28-EB7D-474E-8B28-B4E30CCAEDCD}" type="pres">
      <dgm:prSet presAssocID="{7E8BFD97-B23F-4FCF-854F-E0D6EFF4F5D0}" presName="container" presStyleCnt="0">
        <dgm:presLayoutVars>
          <dgm:dir/>
          <dgm:resizeHandles val="exact"/>
        </dgm:presLayoutVars>
      </dgm:prSet>
      <dgm:spPr/>
    </dgm:pt>
    <dgm:pt modelId="{575A1618-8C81-4E04-8CB1-331CE2B1F882}" type="pres">
      <dgm:prSet presAssocID="{016E87DE-E4F8-464C-8BCC-B63EEAC4BF39}" presName="compNode" presStyleCnt="0"/>
      <dgm:spPr/>
    </dgm:pt>
    <dgm:pt modelId="{AC9B158F-B4B9-4DC9-91BE-ED75A4EBE3BF}" type="pres">
      <dgm:prSet presAssocID="{016E87DE-E4F8-464C-8BCC-B63EEAC4BF39}" presName="iconBgRect" presStyleLbl="bgShp" presStyleIdx="0" presStyleCnt="4"/>
      <dgm:spPr/>
    </dgm:pt>
    <dgm:pt modelId="{C8D1671A-E5C9-454C-9BAD-F3A4848BB622}" type="pres">
      <dgm:prSet presAssocID="{016E87DE-E4F8-464C-8BCC-B63EEAC4BF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71A612D-D1CA-48ED-9005-217880B124CF}" type="pres">
      <dgm:prSet presAssocID="{016E87DE-E4F8-464C-8BCC-B63EEAC4BF39}" presName="spaceRect" presStyleCnt="0"/>
      <dgm:spPr/>
    </dgm:pt>
    <dgm:pt modelId="{FC26320C-C9C3-41A8-8AC9-9CAB59AAE3E1}" type="pres">
      <dgm:prSet presAssocID="{016E87DE-E4F8-464C-8BCC-B63EEAC4BF39}" presName="textRect" presStyleLbl="revTx" presStyleIdx="0" presStyleCnt="4">
        <dgm:presLayoutVars>
          <dgm:chMax val="1"/>
          <dgm:chPref val="1"/>
        </dgm:presLayoutVars>
      </dgm:prSet>
      <dgm:spPr/>
    </dgm:pt>
    <dgm:pt modelId="{8E912105-765E-4D65-A2A4-905AC9D3E5CB}" type="pres">
      <dgm:prSet presAssocID="{12A1AA5E-45BC-43DF-9F90-B3434A4A3983}" presName="sibTrans" presStyleLbl="sibTrans2D1" presStyleIdx="0" presStyleCnt="0"/>
      <dgm:spPr/>
    </dgm:pt>
    <dgm:pt modelId="{0C3FCA97-7FF5-4B42-850A-F89FF40095AB}" type="pres">
      <dgm:prSet presAssocID="{00660BBA-DB13-45EE-92F9-18C34CF5ABF5}" presName="compNode" presStyleCnt="0"/>
      <dgm:spPr/>
    </dgm:pt>
    <dgm:pt modelId="{752138CE-7E0E-464C-9560-EF0083B8DB26}" type="pres">
      <dgm:prSet presAssocID="{00660BBA-DB13-45EE-92F9-18C34CF5ABF5}" presName="iconBgRect" presStyleLbl="bgShp" presStyleIdx="1" presStyleCnt="4"/>
      <dgm:spPr/>
    </dgm:pt>
    <dgm:pt modelId="{D7FBF7D1-F428-4ED9-A8D9-6F1D6D1256FE}" type="pres">
      <dgm:prSet presAssocID="{00660BBA-DB13-45EE-92F9-18C34CF5AB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E351736E-24B2-46C8-AF02-13B38B860099}" type="pres">
      <dgm:prSet presAssocID="{00660BBA-DB13-45EE-92F9-18C34CF5ABF5}" presName="spaceRect" presStyleCnt="0"/>
      <dgm:spPr/>
    </dgm:pt>
    <dgm:pt modelId="{5EBA0894-406A-4D3A-9C2C-19E3D324750B}" type="pres">
      <dgm:prSet presAssocID="{00660BBA-DB13-45EE-92F9-18C34CF5ABF5}" presName="textRect" presStyleLbl="revTx" presStyleIdx="1" presStyleCnt="4">
        <dgm:presLayoutVars>
          <dgm:chMax val="1"/>
          <dgm:chPref val="1"/>
        </dgm:presLayoutVars>
      </dgm:prSet>
      <dgm:spPr/>
    </dgm:pt>
    <dgm:pt modelId="{29063CE8-1CEA-48BA-8298-114FA950954F}" type="pres">
      <dgm:prSet presAssocID="{33DDB302-6E0D-40E5-86B9-35E58C02B8E0}" presName="sibTrans" presStyleLbl="sibTrans2D1" presStyleIdx="0" presStyleCnt="0"/>
      <dgm:spPr/>
    </dgm:pt>
    <dgm:pt modelId="{16BF7946-24E9-4503-B50A-FDEE82BF65D5}" type="pres">
      <dgm:prSet presAssocID="{99B2DC47-613B-4034-B864-75E561CC2A52}" presName="compNode" presStyleCnt="0"/>
      <dgm:spPr/>
    </dgm:pt>
    <dgm:pt modelId="{F8BC1591-238B-4955-9432-91E0660782C2}" type="pres">
      <dgm:prSet presAssocID="{99B2DC47-613B-4034-B864-75E561CC2A52}" presName="iconBgRect" presStyleLbl="bgShp" presStyleIdx="2" presStyleCnt="4"/>
      <dgm:spPr/>
    </dgm:pt>
    <dgm:pt modelId="{6266C9F0-E9F9-47D1-84D0-D68E58621988}" type="pres">
      <dgm:prSet presAssocID="{99B2DC47-613B-4034-B864-75E561CC2A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6DC6924-3BCD-4B7E-9F93-3127202BE24D}" type="pres">
      <dgm:prSet presAssocID="{99B2DC47-613B-4034-B864-75E561CC2A52}" presName="spaceRect" presStyleCnt="0"/>
      <dgm:spPr/>
    </dgm:pt>
    <dgm:pt modelId="{4093CC88-3F23-4CE3-8078-E75B4CA4E21D}" type="pres">
      <dgm:prSet presAssocID="{99B2DC47-613B-4034-B864-75E561CC2A52}" presName="textRect" presStyleLbl="revTx" presStyleIdx="2" presStyleCnt="4">
        <dgm:presLayoutVars>
          <dgm:chMax val="1"/>
          <dgm:chPref val="1"/>
        </dgm:presLayoutVars>
      </dgm:prSet>
      <dgm:spPr/>
    </dgm:pt>
    <dgm:pt modelId="{76B4EB49-CE49-4083-930C-3ABEAF04CC3A}" type="pres">
      <dgm:prSet presAssocID="{D92A7FAA-98B0-4469-A4D4-97645CB58162}" presName="sibTrans" presStyleLbl="sibTrans2D1" presStyleIdx="0" presStyleCnt="0"/>
      <dgm:spPr/>
    </dgm:pt>
    <dgm:pt modelId="{EE9ADA28-5402-454E-85C0-A033BE195AB5}" type="pres">
      <dgm:prSet presAssocID="{D93F2261-C62F-4B49-8579-58646C1EFF90}" presName="compNode" presStyleCnt="0"/>
      <dgm:spPr/>
    </dgm:pt>
    <dgm:pt modelId="{11122496-614D-4C74-A80C-FA0722B0D50B}" type="pres">
      <dgm:prSet presAssocID="{D93F2261-C62F-4B49-8579-58646C1EFF90}" presName="iconBgRect" presStyleLbl="bgShp" presStyleIdx="3" presStyleCnt="4"/>
      <dgm:spPr/>
    </dgm:pt>
    <dgm:pt modelId="{4F197424-7DA0-4EC3-BCC1-1157185F2E52}" type="pres">
      <dgm:prSet presAssocID="{D93F2261-C62F-4B49-8579-58646C1EFF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8956BF4A-E78B-448E-B0C4-5ECE1520681C}" type="pres">
      <dgm:prSet presAssocID="{D93F2261-C62F-4B49-8579-58646C1EFF90}" presName="spaceRect" presStyleCnt="0"/>
      <dgm:spPr/>
    </dgm:pt>
    <dgm:pt modelId="{69C95A19-5E12-494C-950E-D092777F3B85}" type="pres">
      <dgm:prSet presAssocID="{D93F2261-C62F-4B49-8579-58646C1EFF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032E18-7342-492D-A71A-928E67DF3B6F}" type="presOf" srcId="{7E8BFD97-B23F-4FCF-854F-E0D6EFF4F5D0}" destId="{C712AF87-1E91-41D8-B346-F32CAD03B985}" srcOrd="0" destOrd="0" presId="urn:microsoft.com/office/officeart/2018/2/layout/IconCircleList"/>
    <dgm:cxn modelId="{BDA34535-705F-48FB-9F95-8155F5C7103B}" type="presOf" srcId="{12A1AA5E-45BC-43DF-9F90-B3434A4A3983}" destId="{8E912105-765E-4D65-A2A4-905AC9D3E5CB}" srcOrd="0" destOrd="0" presId="urn:microsoft.com/office/officeart/2018/2/layout/IconCircleList"/>
    <dgm:cxn modelId="{9A1C564B-7309-4669-B4DD-2ACF10A4CA58}" srcId="{7E8BFD97-B23F-4FCF-854F-E0D6EFF4F5D0}" destId="{D93F2261-C62F-4B49-8579-58646C1EFF90}" srcOrd="3" destOrd="0" parTransId="{D204AC24-AF9E-4B37-AD6E-1A5FBBEF8834}" sibTransId="{42D991FC-B5FF-4F7E-A6BE-BDBA6E091A21}"/>
    <dgm:cxn modelId="{DFFB6A4F-5E2B-4911-A155-12EABC4AF2F0}" srcId="{7E8BFD97-B23F-4FCF-854F-E0D6EFF4F5D0}" destId="{00660BBA-DB13-45EE-92F9-18C34CF5ABF5}" srcOrd="1" destOrd="0" parTransId="{25290133-21CF-4CCB-B90C-ADAF70005AFA}" sibTransId="{33DDB302-6E0D-40E5-86B9-35E58C02B8E0}"/>
    <dgm:cxn modelId="{45013773-59E0-4DBA-924D-CAB1BB5B15C8}" srcId="{7E8BFD97-B23F-4FCF-854F-E0D6EFF4F5D0}" destId="{99B2DC47-613B-4034-B864-75E561CC2A52}" srcOrd="2" destOrd="0" parTransId="{97065B03-28CF-4671-8193-9A4B08453FAC}" sibTransId="{D92A7FAA-98B0-4469-A4D4-97645CB58162}"/>
    <dgm:cxn modelId="{9263A47C-E907-4A07-8B77-4C245CA7321E}" srcId="{7E8BFD97-B23F-4FCF-854F-E0D6EFF4F5D0}" destId="{016E87DE-E4F8-464C-8BCC-B63EEAC4BF39}" srcOrd="0" destOrd="0" parTransId="{3C5324CC-F489-4214-85B3-3AD77C0FB5BB}" sibTransId="{12A1AA5E-45BC-43DF-9F90-B3434A4A3983}"/>
    <dgm:cxn modelId="{F3A8EB88-AADF-4995-8AE9-CF0BB23F7361}" type="presOf" srcId="{99B2DC47-613B-4034-B864-75E561CC2A52}" destId="{4093CC88-3F23-4CE3-8078-E75B4CA4E21D}" srcOrd="0" destOrd="0" presId="urn:microsoft.com/office/officeart/2018/2/layout/IconCircleList"/>
    <dgm:cxn modelId="{FF0EF0B4-95A7-4F29-A4A9-FC387F41986E}" type="presOf" srcId="{D92A7FAA-98B0-4469-A4D4-97645CB58162}" destId="{76B4EB49-CE49-4083-930C-3ABEAF04CC3A}" srcOrd="0" destOrd="0" presId="urn:microsoft.com/office/officeart/2018/2/layout/IconCircleList"/>
    <dgm:cxn modelId="{066B81B7-131F-43A9-A9EB-FBC564B245B2}" type="presOf" srcId="{D93F2261-C62F-4B49-8579-58646C1EFF90}" destId="{69C95A19-5E12-494C-950E-D092777F3B85}" srcOrd="0" destOrd="0" presId="urn:microsoft.com/office/officeart/2018/2/layout/IconCircleList"/>
    <dgm:cxn modelId="{A231AEBC-7767-494D-9F46-0C3097AF4D00}" type="presOf" srcId="{00660BBA-DB13-45EE-92F9-18C34CF5ABF5}" destId="{5EBA0894-406A-4D3A-9C2C-19E3D324750B}" srcOrd="0" destOrd="0" presId="urn:microsoft.com/office/officeart/2018/2/layout/IconCircleList"/>
    <dgm:cxn modelId="{93AB79DE-EEAE-4146-8EE0-F14E49909385}" type="presOf" srcId="{33DDB302-6E0D-40E5-86B9-35E58C02B8E0}" destId="{29063CE8-1CEA-48BA-8298-114FA950954F}" srcOrd="0" destOrd="0" presId="urn:microsoft.com/office/officeart/2018/2/layout/IconCircleList"/>
    <dgm:cxn modelId="{88F4DEFB-8F07-444A-93AF-163323D59E86}" type="presOf" srcId="{016E87DE-E4F8-464C-8BCC-B63EEAC4BF39}" destId="{FC26320C-C9C3-41A8-8AC9-9CAB59AAE3E1}" srcOrd="0" destOrd="0" presId="urn:microsoft.com/office/officeart/2018/2/layout/IconCircleList"/>
    <dgm:cxn modelId="{2B7245FA-B92E-45E4-9A98-0258C87CE9A1}" type="presParOf" srcId="{C712AF87-1E91-41D8-B346-F32CAD03B985}" destId="{5F856F28-EB7D-474E-8B28-B4E30CCAEDCD}" srcOrd="0" destOrd="0" presId="urn:microsoft.com/office/officeart/2018/2/layout/IconCircleList"/>
    <dgm:cxn modelId="{2A1B2329-898B-43F0-8F04-4D63F7CE3C82}" type="presParOf" srcId="{5F856F28-EB7D-474E-8B28-B4E30CCAEDCD}" destId="{575A1618-8C81-4E04-8CB1-331CE2B1F882}" srcOrd="0" destOrd="0" presId="urn:microsoft.com/office/officeart/2018/2/layout/IconCircleList"/>
    <dgm:cxn modelId="{499ECFDF-515B-4ED5-9B92-C3E8F556EF49}" type="presParOf" srcId="{575A1618-8C81-4E04-8CB1-331CE2B1F882}" destId="{AC9B158F-B4B9-4DC9-91BE-ED75A4EBE3BF}" srcOrd="0" destOrd="0" presId="urn:microsoft.com/office/officeart/2018/2/layout/IconCircleList"/>
    <dgm:cxn modelId="{ECC19E86-27B2-4659-B442-59FA5F6D8EC6}" type="presParOf" srcId="{575A1618-8C81-4E04-8CB1-331CE2B1F882}" destId="{C8D1671A-E5C9-454C-9BAD-F3A4848BB622}" srcOrd="1" destOrd="0" presId="urn:microsoft.com/office/officeart/2018/2/layout/IconCircleList"/>
    <dgm:cxn modelId="{21395E47-4AD6-44AF-BB65-F7F321B384F1}" type="presParOf" srcId="{575A1618-8C81-4E04-8CB1-331CE2B1F882}" destId="{071A612D-D1CA-48ED-9005-217880B124CF}" srcOrd="2" destOrd="0" presId="urn:microsoft.com/office/officeart/2018/2/layout/IconCircleList"/>
    <dgm:cxn modelId="{D81B74EA-B2BD-4C69-8F8A-B2613A0CE76C}" type="presParOf" srcId="{575A1618-8C81-4E04-8CB1-331CE2B1F882}" destId="{FC26320C-C9C3-41A8-8AC9-9CAB59AAE3E1}" srcOrd="3" destOrd="0" presId="urn:microsoft.com/office/officeart/2018/2/layout/IconCircleList"/>
    <dgm:cxn modelId="{0354A356-B273-469E-8AAD-D76EB232D45C}" type="presParOf" srcId="{5F856F28-EB7D-474E-8B28-B4E30CCAEDCD}" destId="{8E912105-765E-4D65-A2A4-905AC9D3E5CB}" srcOrd="1" destOrd="0" presId="urn:microsoft.com/office/officeart/2018/2/layout/IconCircleList"/>
    <dgm:cxn modelId="{064F248D-CE1F-45AB-B818-2E668AC95F3C}" type="presParOf" srcId="{5F856F28-EB7D-474E-8B28-B4E30CCAEDCD}" destId="{0C3FCA97-7FF5-4B42-850A-F89FF40095AB}" srcOrd="2" destOrd="0" presId="urn:microsoft.com/office/officeart/2018/2/layout/IconCircleList"/>
    <dgm:cxn modelId="{DDAD8F9C-F07A-4564-A896-CD3AF02DA019}" type="presParOf" srcId="{0C3FCA97-7FF5-4B42-850A-F89FF40095AB}" destId="{752138CE-7E0E-464C-9560-EF0083B8DB26}" srcOrd="0" destOrd="0" presId="urn:microsoft.com/office/officeart/2018/2/layout/IconCircleList"/>
    <dgm:cxn modelId="{741604CE-A654-43F7-8AB2-87B46533A07C}" type="presParOf" srcId="{0C3FCA97-7FF5-4B42-850A-F89FF40095AB}" destId="{D7FBF7D1-F428-4ED9-A8D9-6F1D6D1256FE}" srcOrd="1" destOrd="0" presId="urn:microsoft.com/office/officeart/2018/2/layout/IconCircleList"/>
    <dgm:cxn modelId="{C0140E56-FCC7-44D1-BCAC-C140B3F2C595}" type="presParOf" srcId="{0C3FCA97-7FF5-4B42-850A-F89FF40095AB}" destId="{E351736E-24B2-46C8-AF02-13B38B860099}" srcOrd="2" destOrd="0" presId="urn:microsoft.com/office/officeart/2018/2/layout/IconCircleList"/>
    <dgm:cxn modelId="{23FA0516-0C8F-45C1-9A0D-14A04A34EC1E}" type="presParOf" srcId="{0C3FCA97-7FF5-4B42-850A-F89FF40095AB}" destId="{5EBA0894-406A-4D3A-9C2C-19E3D324750B}" srcOrd="3" destOrd="0" presId="urn:microsoft.com/office/officeart/2018/2/layout/IconCircleList"/>
    <dgm:cxn modelId="{1F25ED86-054A-4DCA-8320-20D57850BB07}" type="presParOf" srcId="{5F856F28-EB7D-474E-8B28-B4E30CCAEDCD}" destId="{29063CE8-1CEA-48BA-8298-114FA950954F}" srcOrd="3" destOrd="0" presId="urn:microsoft.com/office/officeart/2018/2/layout/IconCircleList"/>
    <dgm:cxn modelId="{F068C77B-DF5B-488A-AAE8-FF34D304FA43}" type="presParOf" srcId="{5F856F28-EB7D-474E-8B28-B4E30CCAEDCD}" destId="{16BF7946-24E9-4503-B50A-FDEE82BF65D5}" srcOrd="4" destOrd="0" presId="urn:microsoft.com/office/officeart/2018/2/layout/IconCircleList"/>
    <dgm:cxn modelId="{AD1DEB59-DB9B-416F-9245-CA96A0CB0BC5}" type="presParOf" srcId="{16BF7946-24E9-4503-B50A-FDEE82BF65D5}" destId="{F8BC1591-238B-4955-9432-91E0660782C2}" srcOrd="0" destOrd="0" presId="urn:microsoft.com/office/officeart/2018/2/layout/IconCircleList"/>
    <dgm:cxn modelId="{ECAA1858-410D-4374-9C59-ECE556A19BF9}" type="presParOf" srcId="{16BF7946-24E9-4503-B50A-FDEE82BF65D5}" destId="{6266C9F0-E9F9-47D1-84D0-D68E58621988}" srcOrd="1" destOrd="0" presId="urn:microsoft.com/office/officeart/2018/2/layout/IconCircleList"/>
    <dgm:cxn modelId="{69B0EF92-E936-4E07-9760-B45857EDAA59}" type="presParOf" srcId="{16BF7946-24E9-4503-B50A-FDEE82BF65D5}" destId="{F6DC6924-3BCD-4B7E-9F93-3127202BE24D}" srcOrd="2" destOrd="0" presId="urn:microsoft.com/office/officeart/2018/2/layout/IconCircleList"/>
    <dgm:cxn modelId="{63EFBB3A-4A3F-46E6-B6C8-F38D9DBB39D2}" type="presParOf" srcId="{16BF7946-24E9-4503-B50A-FDEE82BF65D5}" destId="{4093CC88-3F23-4CE3-8078-E75B4CA4E21D}" srcOrd="3" destOrd="0" presId="urn:microsoft.com/office/officeart/2018/2/layout/IconCircleList"/>
    <dgm:cxn modelId="{5F34CC81-7D6F-4426-BA25-2790DA6AB67A}" type="presParOf" srcId="{5F856F28-EB7D-474E-8B28-B4E30CCAEDCD}" destId="{76B4EB49-CE49-4083-930C-3ABEAF04CC3A}" srcOrd="5" destOrd="0" presId="urn:microsoft.com/office/officeart/2018/2/layout/IconCircleList"/>
    <dgm:cxn modelId="{10EC20EA-6BD1-481D-A655-E3DD4622A9C5}" type="presParOf" srcId="{5F856F28-EB7D-474E-8B28-B4E30CCAEDCD}" destId="{EE9ADA28-5402-454E-85C0-A033BE195AB5}" srcOrd="6" destOrd="0" presId="urn:microsoft.com/office/officeart/2018/2/layout/IconCircleList"/>
    <dgm:cxn modelId="{1BC73475-5710-467D-A9D8-3295F5FA0ABD}" type="presParOf" srcId="{EE9ADA28-5402-454E-85C0-A033BE195AB5}" destId="{11122496-614D-4C74-A80C-FA0722B0D50B}" srcOrd="0" destOrd="0" presId="urn:microsoft.com/office/officeart/2018/2/layout/IconCircleList"/>
    <dgm:cxn modelId="{C854E15E-8A80-4930-8B7A-B43F91B60682}" type="presParOf" srcId="{EE9ADA28-5402-454E-85C0-A033BE195AB5}" destId="{4F197424-7DA0-4EC3-BCC1-1157185F2E52}" srcOrd="1" destOrd="0" presId="urn:microsoft.com/office/officeart/2018/2/layout/IconCircleList"/>
    <dgm:cxn modelId="{E1A9D72A-6E83-4CAD-9C44-C98643A1E7E3}" type="presParOf" srcId="{EE9ADA28-5402-454E-85C0-A033BE195AB5}" destId="{8956BF4A-E78B-448E-B0C4-5ECE1520681C}" srcOrd="2" destOrd="0" presId="urn:microsoft.com/office/officeart/2018/2/layout/IconCircleList"/>
    <dgm:cxn modelId="{5ED99470-4D4C-4924-92AA-DBDE5AD6748E}" type="presParOf" srcId="{EE9ADA28-5402-454E-85C0-A033BE195AB5}" destId="{69C95A19-5E12-494C-950E-D092777F3B8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2124BD-7E3C-43E3-9A82-A15B6D9DF9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ECBF89-0DD3-4F66-9A85-5A1A7F2B454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Efficient Resource Usage</a:t>
          </a:r>
          <a:r>
            <a:rPr lang="en-IN"/>
            <a:t>: System continues processing without waiting for third-party responses.</a:t>
          </a:r>
          <a:endParaRPr lang="en-US"/>
        </a:p>
      </dgm:t>
    </dgm:pt>
    <dgm:pt modelId="{90BD219E-AACC-47A1-8B4E-ECEAD2BC1770}" type="parTrans" cxnId="{88F33367-8586-4BD3-A27C-BC4E276B1A09}">
      <dgm:prSet/>
      <dgm:spPr/>
      <dgm:t>
        <a:bodyPr/>
        <a:lstStyle/>
        <a:p>
          <a:endParaRPr lang="en-US"/>
        </a:p>
      </dgm:t>
    </dgm:pt>
    <dgm:pt modelId="{20DD8C6D-EE35-4230-B8E3-19C8F9E96955}" type="sibTrans" cxnId="{88F33367-8586-4BD3-A27C-BC4E276B1A09}">
      <dgm:prSet/>
      <dgm:spPr/>
      <dgm:t>
        <a:bodyPr/>
        <a:lstStyle/>
        <a:p>
          <a:endParaRPr lang="en-US"/>
        </a:p>
      </dgm:t>
    </dgm:pt>
    <dgm:pt modelId="{D05DA702-AF92-4E66-BA35-D3FE831C154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Low Coupling</a:t>
          </a:r>
          <a:r>
            <a:rPr lang="en-IN"/>
            <a:t>: Components like fraud detection or notifications are decoupled from the payment process.</a:t>
          </a:r>
          <a:endParaRPr lang="en-US"/>
        </a:p>
      </dgm:t>
    </dgm:pt>
    <dgm:pt modelId="{645CB549-2B0A-4DBC-95DC-5032F3B2B8AA}" type="parTrans" cxnId="{7DC43CAF-57A9-4EF6-9706-964DE881CAE4}">
      <dgm:prSet/>
      <dgm:spPr/>
      <dgm:t>
        <a:bodyPr/>
        <a:lstStyle/>
        <a:p>
          <a:endParaRPr lang="en-US"/>
        </a:p>
      </dgm:t>
    </dgm:pt>
    <dgm:pt modelId="{1F8B2DED-A98F-4833-9DBE-79516F45F46E}" type="sibTrans" cxnId="{7DC43CAF-57A9-4EF6-9706-964DE881CAE4}">
      <dgm:prSet/>
      <dgm:spPr/>
      <dgm:t>
        <a:bodyPr/>
        <a:lstStyle/>
        <a:p>
          <a:endParaRPr lang="en-US"/>
        </a:p>
      </dgm:t>
    </dgm:pt>
    <dgm:pt modelId="{73682C00-B52E-4638-9F1C-8E41DEAE548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Real-time Updates</a:t>
          </a:r>
          <a:r>
            <a:rPr lang="en-IN" dirty="0"/>
            <a:t>: Observers react instantly to payment updates when received.</a:t>
          </a:r>
          <a:endParaRPr lang="en-US" dirty="0"/>
        </a:p>
      </dgm:t>
    </dgm:pt>
    <dgm:pt modelId="{7A58DF54-8520-4844-BE2A-203F1FB9B6A6}" type="parTrans" cxnId="{99C64D9D-BEB4-4CE6-9434-E48C68666779}">
      <dgm:prSet/>
      <dgm:spPr/>
      <dgm:t>
        <a:bodyPr/>
        <a:lstStyle/>
        <a:p>
          <a:endParaRPr lang="en-US"/>
        </a:p>
      </dgm:t>
    </dgm:pt>
    <dgm:pt modelId="{24CF5E66-F2A0-42F3-87D0-23DDB376C637}" type="sibTrans" cxnId="{99C64D9D-BEB4-4CE6-9434-E48C68666779}">
      <dgm:prSet/>
      <dgm:spPr/>
      <dgm:t>
        <a:bodyPr/>
        <a:lstStyle/>
        <a:p>
          <a:endParaRPr lang="en-US"/>
        </a:p>
      </dgm:t>
    </dgm:pt>
    <dgm:pt modelId="{B8ABDCC2-1947-42CE-9D46-187AAD085735}" type="pres">
      <dgm:prSet presAssocID="{A82124BD-7E3C-43E3-9A82-A15B6D9DF984}" presName="root" presStyleCnt="0">
        <dgm:presLayoutVars>
          <dgm:dir/>
          <dgm:resizeHandles val="exact"/>
        </dgm:presLayoutVars>
      </dgm:prSet>
      <dgm:spPr/>
    </dgm:pt>
    <dgm:pt modelId="{96BF8685-3727-48BE-BC16-AB33CD510E5C}" type="pres">
      <dgm:prSet presAssocID="{39ECBF89-0DD3-4F66-9A85-5A1A7F2B4540}" presName="compNode" presStyleCnt="0"/>
      <dgm:spPr/>
    </dgm:pt>
    <dgm:pt modelId="{2148BA3F-B7DA-4773-BBF2-6905D9325765}" type="pres">
      <dgm:prSet presAssocID="{39ECBF89-0DD3-4F66-9A85-5A1A7F2B4540}" presName="bgRect" presStyleLbl="bgShp" presStyleIdx="0" presStyleCnt="3"/>
      <dgm:spPr/>
    </dgm:pt>
    <dgm:pt modelId="{FDD70B3E-E519-467A-A2B1-B24AD477EDF3}" type="pres">
      <dgm:prSet presAssocID="{39ECBF89-0DD3-4F66-9A85-5A1A7F2B45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A25262F-0A3F-4C52-9E3D-F151618D621D}" type="pres">
      <dgm:prSet presAssocID="{39ECBF89-0DD3-4F66-9A85-5A1A7F2B4540}" presName="spaceRect" presStyleCnt="0"/>
      <dgm:spPr/>
    </dgm:pt>
    <dgm:pt modelId="{F0E887E5-8B51-4ED0-B337-E129506BF862}" type="pres">
      <dgm:prSet presAssocID="{39ECBF89-0DD3-4F66-9A85-5A1A7F2B4540}" presName="parTx" presStyleLbl="revTx" presStyleIdx="0" presStyleCnt="3">
        <dgm:presLayoutVars>
          <dgm:chMax val="0"/>
          <dgm:chPref val="0"/>
        </dgm:presLayoutVars>
      </dgm:prSet>
      <dgm:spPr/>
    </dgm:pt>
    <dgm:pt modelId="{1B233200-4FE4-4172-8928-020D1EAA3CCA}" type="pres">
      <dgm:prSet presAssocID="{20DD8C6D-EE35-4230-B8E3-19C8F9E96955}" presName="sibTrans" presStyleCnt="0"/>
      <dgm:spPr/>
    </dgm:pt>
    <dgm:pt modelId="{E00ACC44-1DE0-427A-91FA-829D134014C3}" type="pres">
      <dgm:prSet presAssocID="{D05DA702-AF92-4E66-BA35-D3FE831C1544}" presName="compNode" presStyleCnt="0"/>
      <dgm:spPr/>
    </dgm:pt>
    <dgm:pt modelId="{733F2487-080D-4BEF-8537-DAC09D5C1115}" type="pres">
      <dgm:prSet presAssocID="{D05DA702-AF92-4E66-BA35-D3FE831C1544}" presName="bgRect" presStyleLbl="bgShp" presStyleIdx="1" presStyleCnt="3"/>
      <dgm:spPr/>
    </dgm:pt>
    <dgm:pt modelId="{75ACEBFF-67FD-4F93-94EF-AC656D2D2338}" type="pres">
      <dgm:prSet presAssocID="{D05DA702-AF92-4E66-BA35-D3FE831C154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3F264CE-0A40-4636-AC0A-0CB9D21F1841}" type="pres">
      <dgm:prSet presAssocID="{D05DA702-AF92-4E66-BA35-D3FE831C1544}" presName="spaceRect" presStyleCnt="0"/>
      <dgm:spPr/>
    </dgm:pt>
    <dgm:pt modelId="{F0D3DE2B-3573-4573-8390-7A32A1E31064}" type="pres">
      <dgm:prSet presAssocID="{D05DA702-AF92-4E66-BA35-D3FE831C1544}" presName="parTx" presStyleLbl="revTx" presStyleIdx="1" presStyleCnt="3">
        <dgm:presLayoutVars>
          <dgm:chMax val="0"/>
          <dgm:chPref val="0"/>
        </dgm:presLayoutVars>
      </dgm:prSet>
      <dgm:spPr/>
    </dgm:pt>
    <dgm:pt modelId="{C378740A-E2E8-462D-AB16-EF7755043847}" type="pres">
      <dgm:prSet presAssocID="{1F8B2DED-A98F-4833-9DBE-79516F45F46E}" presName="sibTrans" presStyleCnt="0"/>
      <dgm:spPr/>
    </dgm:pt>
    <dgm:pt modelId="{A68AA9E2-FC24-4608-99EF-EC4C86C21364}" type="pres">
      <dgm:prSet presAssocID="{73682C00-B52E-4638-9F1C-8E41DEAE548F}" presName="compNode" presStyleCnt="0"/>
      <dgm:spPr/>
    </dgm:pt>
    <dgm:pt modelId="{68BE65C3-105C-405A-972D-2FCD0855F888}" type="pres">
      <dgm:prSet presAssocID="{73682C00-B52E-4638-9F1C-8E41DEAE548F}" presName="bgRect" presStyleLbl="bgShp" presStyleIdx="2" presStyleCnt="3"/>
      <dgm:spPr/>
    </dgm:pt>
    <dgm:pt modelId="{22B239EB-C698-43AA-A6BB-F490F1FB0D24}" type="pres">
      <dgm:prSet presAssocID="{73682C00-B52E-4638-9F1C-8E41DEAE54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4E8F345E-E369-47CE-906B-E9D7830450EA}" type="pres">
      <dgm:prSet presAssocID="{73682C00-B52E-4638-9F1C-8E41DEAE548F}" presName="spaceRect" presStyleCnt="0"/>
      <dgm:spPr/>
    </dgm:pt>
    <dgm:pt modelId="{7D35DE7A-2135-4188-82BA-69767FDE25BB}" type="pres">
      <dgm:prSet presAssocID="{73682C00-B52E-4638-9F1C-8E41DEAE548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68850C-D66B-4C6F-87BA-798C9F0BB663}" type="presOf" srcId="{39ECBF89-0DD3-4F66-9A85-5A1A7F2B4540}" destId="{F0E887E5-8B51-4ED0-B337-E129506BF862}" srcOrd="0" destOrd="0" presId="urn:microsoft.com/office/officeart/2018/2/layout/IconVerticalSolidList"/>
    <dgm:cxn modelId="{D3925228-7D43-43F1-A749-1365A31AD067}" type="presOf" srcId="{A82124BD-7E3C-43E3-9A82-A15B6D9DF984}" destId="{B8ABDCC2-1947-42CE-9D46-187AAD085735}" srcOrd="0" destOrd="0" presId="urn:microsoft.com/office/officeart/2018/2/layout/IconVerticalSolidList"/>
    <dgm:cxn modelId="{93CD9F44-E769-4AB5-B5D9-4D7A7AE7954C}" type="presOf" srcId="{D05DA702-AF92-4E66-BA35-D3FE831C1544}" destId="{F0D3DE2B-3573-4573-8390-7A32A1E31064}" srcOrd="0" destOrd="0" presId="urn:microsoft.com/office/officeart/2018/2/layout/IconVerticalSolidList"/>
    <dgm:cxn modelId="{88F33367-8586-4BD3-A27C-BC4E276B1A09}" srcId="{A82124BD-7E3C-43E3-9A82-A15B6D9DF984}" destId="{39ECBF89-0DD3-4F66-9A85-5A1A7F2B4540}" srcOrd="0" destOrd="0" parTransId="{90BD219E-AACC-47A1-8B4E-ECEAD2BC1770}" sibTransId="{20DD8C6D-EE35-4230-B8E3-19C8F9E96955}"/>
    <dgm:cxn modelId="{99C64D9D-BEB4-4CE6-9434-E48C68666779}" srcId="{A82124BD-7E3C-43E3-9A82-A15B6D9DF984}" destId="{73682C00-B52E-4638-9F1C-8E41DEAE548F}" srcOrd="2" destOrd="0" parTransId="{7A58DF54-8520-4844-BE2A-203F1FB9B6A6}" sibTransId="{24CF5E66-F2A0-42F3-87D0-23DDB376C637}"/>
    <dgm:cxn modelId="{7A4F2AA2-081E-4B69-A860-44A76DB48C7F}" type="presOf" srcId="{73682C00-B52E-4638-9F1C-8E41DEAE548F}" destId="{7D35DE7A-2135-4188-82BA-69767FDE25BB}" srcOrd="0" destOrd="0" presId="urn:microsoft.com/office/officeart/2018/2/layout/IconVerticalSolidList"/>
    <dgm:cxn modelId="{7DC43CAF-57A9-4EF6-9706-964DE881CAE4}" srcId="{A82124BD-7E3C-43E3-9A82-A15B6D9DF984}" destId="{D05DA702-AF92-4E66-BA35-D3FE831C1544}" srcOrd="1" destOrd="0" parTransId="{645CB549-2B0A-4DBC-95DC-5032F3B2B8AA}" sibTransId="{1F8B2DED-A98F-4833-9DBE-79516F45F46E}"/>
    <dgm:cxn modelId="{C04F8DBC-5AB0-467D-9AB4-1205527CC271}" type="presParOf" srcId="{B8ABDCC2-1947-42CE-9D46-187AAD085735}" destId="{96BF8685-3727-48BE-BC16-AB33CD510E5C}" srcOrd="0" destOrd="0" presId="urn:microsoft.com/office/officeart/2018/2/layout/IconVerticalSolidList"/>
    <dgm:cxn modelId="{4DA4F270-3EBC-4A48-BDD8-178DCE90D678}" type="presParOf" srcId="{96BF8685-3727-48BE-BC16-AB33CD510E5C}" destId="{2148BA3F-B7DA-4773-BBF2-6905D9325765}" srcOrd="0" destOrd="0" presId="urn:microsoft.com/office/officeart/2018/2/layout/IconVerticalSolidList"/>
    <dgm:cxn modelId="{FA601068-BAA8-47E3-80D7-4D2F051D7DA1}" type="presParOf" srcId="{96BF8685-3727-48BE-BC16-AB33CD510E5C}" destId="{FDD70B3E-E519-467A-A2B1-B24AD477EDF3}" srcOrd="1" destOrd="0" presId="urn:microsoft.com/office/officeart/2018/2/layout/IconVerticalSolidList"/>
    <dgm:cxn modelId="{529A3CBF-9A7C-451B-824B-AA329014C462}" type="presParOf" srcId="{96BF8685-3727-48BE-BC16-AB33CD510E5C}" destId="{6A25262F-0A3F-4C52-9E3D-F151618D621D}" srcOrd="2" destOrd="0" presId="urn:microsoft.com/office/officeart/2018/2/layout/IconVerticalSolidList"/>
    <dgm:cxn modelId="{A7BFCA48-7063-42DC-A59B-B5BFA0ED5C61}" type="presParOf" srcId="{96BF8685-3727-48BE-BC16-AB33CD510E5C}" destId="{F0E887E5-8B51-4ED0-B337-E129506BF862}" srcOrd="3" destOrd="0" presId="urn:microsoft.com/office/officeart/2018/2/layout/IconVerticalSolidList"/>
    <dgm:cxn modelId="{FF33B785-938D-4EA4-8236-59376B0A39B1}" type="presParOf" srcId="{B8ABDCC2-1947-42CE-9D46-187AAD085735}" destId="{1B233200-4FE4-4172-8928-020D1EAA3CCA}" srcOrd="1" destOrd="0" presId="urn:microsoft.com/office/officeart/2018/2/layout/IconVerticalSolidList"/>
    <dgm:cxn modelId="{26777B84-337C-4C8F-9E10-97535469B356}" type="presParOf" srcId="{B8ABDCC2-1947-42CE-9D46-187AAD085735}" destId="{E00ACC44-1DE0-427A-91FA-829D134014C3}" srcOrd="2" destOrd="0" presId="urn:microsoft.com/office/officeart/2018/2/layout/IconVerticalSolidList"/>
    <dgm:cxn modelId="{B1A57AD6-D370-4CB8-9080-08A5B1B0F588}" type="presParOf" srcId="{E00ACC44-1DE0-427A-91FA-829D134014C3}" destId="{733F2487-080D-4BEF-8537-DAC09D5C1115}" srcOrd="0" destOrd="0" presId="urn:microsoft.com/office/officeart/2018/2/layout/IconVerticalSolidList"/>
    <dgm:cxn modelId="{CA79E905-61B5-4CB3-8B67-5DF744EA08CC}" type="presParOf" srcId="{E00ACC44-1DE0-427A-91FA-829D134014C3}" destId="{75ACEBFF-67FD-4F93-94EF-AC656D2D2338}" srcOrd="1" destOrd="0" presId="urn:microsoft.com/office/officeart/2018/2/layout/IconVerticalSolidList"/>
    <dgm:cxn modelId="{B08E8B3B-2C39-4D1D-BDFE-C118B50F9ECF}" type="presParOf" srcId="{E00ACC44-1DE0-427A-91FA-829D134014C3}" destId="{83F264CE-0A40-4636-AC0A-0CB9D21F1841}" srcOrd="2" destOrd="0" presId="urn:microsoft.com/office/officeart/2018/2/layout/IconVerticalSolidList"/>
    <dgm:cxn modelId="{1B6FA952-8EE0-4E2D-BCE1-4F6A0389B45F}" type="presParOf" srcId="{E00ACC44-1DE0-427A-91FA-829D134014C3}" destId="{F0D3DE2B-3573-4573-8390-7A32A1E31064}" srcOrd="3" destOrd="0" presId="urn:microsoft.com/office/officeart/2018/2/layout/IconVerticalSolidList"/>
    <dgm:cxn modelId="{3D1C832B-BE2C-4478-AAA2-4DF29982F19F}" type="presParOf" srcId="{B8ABDCC2-1947-42CE-9D46-187AAD085735}" destId="{C378740A-E2E8-462D-AB16-EF7755043847}" srcOrd="3" destOrd="0" presId="urn:microsoft.com/office/officeart/2018/2/layout/IconVerticalSolidList"/>
    <dgm:cxn modelId="{01B6E0B6-775C-4669-83FF-3B466D29D848}" type="presParOf" srcId="{B8ABDCC2-1947-42CE-9D46-187AAD085735}" destId="{A68AA9E2-FC24-4608-99EF-EC4C86C21364}" srcOrd="4" destOrd="0" presId="urn:microsoft.com/office/officeart/2018/2/layout/IconVerticalSolidList"/>
    <dgm:cxn modelId="{40AB870C-A83F-4355-9297-98C688F4C5BD}" type="presParOf" srcId="{A68AA9E2-FC24-4608-99EF-EC4C86C21364}" destId="{68BE65C3-105C-405A-972D-2FCD0855F888}" srcOrd="0" destOrd="0" presId="urn:microsoft.com/office/officeart/2018/2/layout/IconVerticalSolidList"/>
    <dgm:cxn modelId="{C05932C0-111F-4ADC-ACEC-95499F9E689A}" type="presParOf" srcId="{A68AA9E2-FC24-4608-99EF-EC4C86C21364}" destId="{22B239EB-C698-43AA-A6BB-F490F1FB0D24}" srcOrd="1" destOrd="0" presId="urn:microsoft.com/office/officeart/2018/2/layout/IconVerticalSolidList"/>
    <dgm:cxn modelId="{A3550F50-9DED-4E0D-8C91-3505117E7668}" type="presParOf" srcId="{A68AA9E2-FC24-4608-99EF-EC4C86C21364}" destId="{4E8F345E-E369-47CE-906B-E9D7830450EA}" srcOrd="2" destOrd="0" presId="urn:microsoft.com/office/officeart/2018/2/layout/IconVerticalSolidList"/>
    <dgm:cxn modelId="{1C198838-C124-4700-AF04-A2173E8C39E2}" type="presParOf" srcId="{A68AA9E2-FC24-4608-99EF-EC4C86C21364}" destId="{7D35DE7A-2135-4188-82BA-69767FDE25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4AB433-B2AE-4A72-9569-DD4FB3AF93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648963-F59F-4E22-993E-3125DA576726}">
      <dgm:prSet/>
      <dgm:spPr/>
      <dgm:t>
        <a:bodyPr/>
        <a:lstStyle/>
        <a:p>
          <a:r>
            <a:rPr lang="en-IN" b="1"/>
            <a:t>Complexity in Handling Multiple Observers</a:t>
          </a:r>
          <a:r>
            <a:rPr lang="en-IN"/>
            <a:t>: Managing multiple observers may introduce complexity in certain scenarios.</a:t>
          </a:r>
          <a:endParaRPr lang="en-US"/>
        </a:p>
      </dgm:t>
    </dgm:pt>
    <dgm:pt modelId="{CAC2103E-ACC2-4148-9091-916B29582B0C}" type="parTrans" cxnId="{A8F335DF-F455-4EF2-ADAE-3D74FE1A82E3}">
      <dgm:prSet/>
      <dgm:spPr/>
      <dgm:t>
        <a:bodyPr/>
        <a:lstStyle/>
        <a:p>
          <a:endParaRPr lang="en-US"/>
        </a:p>
      </dgm:t>
    </dgm:pt>
    <dgm:pt modelId="{24D72B64-CB5F-4153-973B-C2D77216F563}" type="sibTrans" cxnId="{A8F335DF-F455-4EF2-ADAE-3D74FE1A82E3}">
      <dgm:prSet/>
      <dgm:spPr/>
      <dgm:t>
        <a:bodyPr/>
        <a:lstStyle/>
        <a:p>
          <a:endParaRPr lang="en-US"/>
        </a:p>
      </dgm:t>
    </dgm:pt>
    <dgm:pt modelId="{4820FD70-2194-433C-99F7-B3327B704AA5}">
      <dgm:prSet/>
      <dgm:spPr/>
      <dgm:t>
        <a:bodyPr/>
        <a:lstStyle/>
        <a:p>
          <a:r>
            <a:rPr lang="en-IN" b="1"/>
            <a:t>Overhead for Small Systems</a:t>
          </a:r>
          <a:r>
            <a:rPr lang="en-IN"/>
            <a:t>: For simple systems with minimal components, implementing Observer may introduce unnecessary overhead</a:t>
          </a:r>
          <a:endParaRPr lang="en-US"/>
        </a:p>
      </dgm:t>
    </dgm:pt>
    <dgm:pt modelId="{BF0FD7CA-CE79-469C-B01E-36D2F07D62E2}" type="parTrans" cxnId="{A3EB9F41-26FA-4AE3-B407-74F1A41A0CA6}">
      <dgm:prSet/>
      <dgm:spPr/>
      <dgm:t>
        <a:bodyPr/>
        <a:lstStyle/>
        <a:p>
          <a:endParaRPr lang="en-US"/>
        </a:p>
      </dgm:t>
    </dgm:pt>
    <dgm:pt modelId="{FED2245B-4547-48EE-B5A8-ED1E189F6A90}" type="sibTrans" cxnId="{A3EB9F41-26FA-4AE3-B407-74F1A41A0CA6}">
      <dgm:prSet/>
      <dgm:spPr/>
      <dgm:t>
        <a:bodyPr/>
        <a:lstStyle/>
        <a:p>
          <a:endParaRPr lang="en-US"/>
        </a:p>
      </dgm:t>
    </dgm:pt>
    <dgm:pt modelId="{FD66F221-FC0B-45B6-9EE3-723F8B2F5264}" type="pres">
      <dgm:prSet presAssocID="{EB4AB433-B2AE-4A72-9569-DD4FB3AF93E3}" presName="root" presStyleCnt="0">
        <dgm:presLayoutVars>
          <dgm:dir/>
          <dgm:resizeHandles val="exact"/>
        </dgm:presLayoutVars>
      </dgm:prSet>
      <dgm:spPr/>
    </dgm:pt>
    <dgm:pt modelId="{36160E26-D0D2-4113-8DBC-77B2F61BCAC5}" type="pres">
      <dgm:prSet presAssocID="{37648963-F59F-4E22-993E-3125DA576726}" presName="compNode" presStyleCnt="0"/>
      <dgm:spPr/>
    </dgm:pt>
    <dgm:pt modelId="{2E795F68-BE68-4F20-AB86-E97DC2AC029F}" type="pres">
      <dgm:prSet presAssocID="{37648963-F59F-4E22-993E-3125DA576726}" presName="bgRect" presStyleLbl="bgShp" presStyleIdx="0" presStyleCnt="2"/>
      <dgm:spPr/>
    </dgm:pt>
    <dgm:pt modelId="{4CB18E54-6048-43AC-B074-78B378D27406}" type="pres">
      <dgm:prSet presAssocID="{37648963-F59F-4E22-993E-3125DA5767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F4FAA3A4-8175-40AC-B530-9F018CC03F31}" type="pres">
      <dgm:prSet presAssocID="{37648963-F59F-4E22-993E-3125DA576726}" presName="spaceRect" presStyleCnt="0"/>
      <dgm:spPr/>
    </dgm:pt>
    <dgm:pt modelId="{42EF60F1-B4A8-4B2C-BC0C-7F4E44AA919D}" type="pres">
      <dgm:prSet presAssocID="{37648963-F59F-4E22-993E-3125DA576726}" presName="parTx" presStyleLbl="revTx" presStyleIdx="0" presStyleCnt="2">
        <dgm:presLayoutVars>
          <dgm:chMax val="0"/>
          <dgm:chPref val="0"/>
        </dgm:presLayoutVars>
      </dgm:prSet>
      <dgm:spPr/>
    </dgm:pt>
    <dgm:pt modelId="{77DD920A-46DC-4DAE-B887-EF057EF33468}" type="pres">
      <dgm:prSet presAssocID="{24D72B64-CB5F-4153-973B-C2D77216F563}" presName="sibTrans" presStyleCnt="0"/>
      <dgm:spPr/>
    </dgm:pt>
    <dgm:pt modelId="{D14C5F97-F7A3-4C83-AC4F-160669C65EB5}" type="pres">
      <dgm:prSet presAssocID="{4820FD70-2194-433C-99F7-B3327B704AA5}" presName="compNode" presStyleCnt="0"/>
      <dgm:spPr/>
    </dgm:pt>
    <dgm:pt modelId="{B4BCB032-101F-45FD-9C47-27EF62A2C098}" type="pres">
      <dgm:prSet presAssocID="{4820FD70-2194-433C-99F7-B3327B704AA5}" presName="bgRect" presStyleLbl="bgShp" presStyleIdx="1" presStyleCnt="2"/>
      <dgm:spPr/>
    </dgm:pt>
    <dgm:pt modelId="{98CEDBB2-30FF-4D1E-B623-B053780712A0}" type="pres">
      <dgm:prSet presAssocID="{4820FD70-2194-433C-99F7-B3327B704A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7CC9DC8-49B1-44C1-81DC-D371E4E3C5EF}" type="pres">
      <dgm:prSet presAssocID="{4820FD70-2194-433C-99F7-B3327B704AA5}" presName="spaceRect" presStyleCnt="0"/>
      <dgm:spPr/>
    </dgm:pt>
    <dgm:pt modelId="{E3BF5069-799F-4E16-95A7-EEB9C5B24A6F}" type="pres">
      <dgm:prSet presAssocID="{4820FD70-2194-433C-99F7-B3327B704A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1D0A11-233A-46F8-A137-30F800A71E98}" type="presOf" srcId="{37648963-F59F-4E22-993E-3125DA576726}" destId="{42EF60F1-B4A8-4B2C-BC0C-7F4E44AA919D}" srcOrd="0" destOrd="0" presId="urn:microsoft.com/office/officeart/2018/2/layout/IconVerticalSolidList"/>
    <dgm:cxn modelId="{A3EB9F41-26FA-4AE3-B407-74F1A41A0CA6}" srcId="{EB4AB433-B2AE-4A72-9569-DD4FB3AF93E3}" destId="{4820FD70-2194-433C-99F7-B3327B704AA5}" srcOrd="1" destOrd="0" parTransId="{BF0FD7CA-CE79-469C-B01E-36D2F07D62E2}" sibTransId="{FED2245B-4547-48EE-B5A8-ED1E189F6A90}"/>
    <dgm:cxn modelId="{425CE1D3-41C5-499B-B363-99661FD1853B}" type="presOf" srcId="{EB4AB433-B2AE-4A72-9569-DD4FB3AF93E3}" destId="{FD66F221-FC0B-45B6-9EE3-723F8B2F5264}" srcOrd="0" destOrd="0" presId="urn:microsoft.com/office/officeart/2018/2/layout/IconVerticalSolidList"/>
    <dgm:cxn modelId="{058D16DA-9E4D-43D2-B7C8-654DCA3D45BF}" type="presOf" srcId="{4820FD70-2194-433C-99F7-B3327B704AA5}" destId="{E3BF5069-799F-4E16-95A7-EEB9C5B24A6F}" srcOrd="0" destOrd="0" presId="urn:microsoft.com/office/officeart/2018/2/layout/IconVerticalSolidList"/>
    <dgm:cxn modelId="{A8F335DF-F455-4EF2-ADAE-3D74FE1A82E3}" srcId="{EB4AB433-B2AE-4A72-9569-DD4FB3AF93E3}" destId="{37648963-F59F-4E22-993E-3125DA576726}" srcOrd="0" destOrd="0" parTransId="{CAC2103E-ACC2-4148-9091-916B29582B0C}" sibTransId="{24D72B64-CB5F-4153-973B-C2D77216F563}"/>
    <dgm:cxn modelId="{8DA22CE3-11F8-4C1E-B86D-73FDD3978ED4}" type="presParOf" srcId="{FD66F221-FC0B-45B6-9EE3-723F8B2F5264}" destId="{36160E26-D0D2-4113-8DBC-77B2F61BCAC5}" srcOrd="0" destOrd="0" presId="urn:microsoft.com/office/officeart/2018/2/layout/IconVerticalSolidList"/>
    <dgm:cxn modelId="{E04621C4-F1BA-41C1-ABF7-4BD4931C6BE2}" type="presParOf" srcId="{36160E26-D0D2-4113-8DBC-77B2F61BCAC5}" destId="{2E795F68-BE68-4F20-AB86-E97DC2AC029F}" srcOrd="0" destOrd="0" presId="urn:microsoft.com/office/officeart/2018/2/layout/IconVerticalSolidList"/>
    <dgm:cxn modelId="{0FF676FE-C00A-4536-8471-910C9E3F96A9}" type="presParOf" srcId="{36160E26-D0D2-4113-8DBC-77B2F61BCAC5}" destId="{4CB18E54-6048-43AC-B074-78B378D27406}" srcOrd="1" destOrd="0" presId="urn:microsoft.com/office/officeart/2018/2/layout/IconVerticalSolidList"/>
    <dgm:cxn modelId="{471173FD-139D-4F12-8120-8E77EFD814A2}" type="presParOf" srcId="{36160E26-D0D2-4113-8DBC-77B2F61BCAC5}" destId="{F4FAA3A4-8175-40AC-B530-9F018CC03F31}" srcOrd="2" destOrd="0" presId="urn:microsoft.com/office/officeart/2018/2/layout/IconVerticalSolidList"/>
    <dgm:cxn modelId="{E3EF9309-8B84-4515-9C05-80CD3236EE9F}" type="presParOf" srcId="{36160E26-D0D2-4113-8DBC-77B2F61BCAC5}" destId="{42EF60F1-B4A8-4B2C-BC0C-7F4E44AA919D}" srcOrd="3" destOrd="0" presId="urn:microsoft.com/office/officeart/2018/2/layout/IconVerticalSolidList"/>
    <dgm:cxn modelId="{A13A382B-FEC6-44D7-9406-63BB8288DC5A}" type="presParOf" srcId="{FD66F221-FC0B-45B6-9EE3-723F8B2F5264}" destId="{77DD920A-46DC-4DAE-B887-EF057EF33468}" srcOrd="1" destOrd="0" presId="urn:microsoft.com/office/officeart/2018/2/layout/IconVerticalSolidList"/>
    <dgm:cxn modelId="{E04128B0-7B2D-40A9-982A-6297D5D6CED9}" type="presParOf" srcId="{FD66F221-FC0B-45B6-9EE3-723F8B2F5264}" destId="{D14C5F97-F7A3-4C83-AC4F-160669C65EB5}" srcOrd="2" destOrd="0" presId="urn:microsoft.com/office/officeart/2018/2/layout/IconVerticalSolidList"/>
    <dgm:cxn modelId="{9F3159F8-3622-40EC-B0E7-9F8486997424}" type="presParOf" srcId="{D14C5F97-F7A3-4C83-AC4F-160669C65EB5}" destId="{B4BCB032-101F-45FD-9C47-27EF62A2C098}" srcOrd="0" destOrd="0" presId="urn:microsoft.com/office/officeart/2018/2/layout/IconVerticalSolidList"/>
    <dgm:cxn modelId="{AEB16F4B-F201-4D71-B17D-AD4FFD0563FF}" type="presParOf" srcId="{D14C5F97-F7A3-4C83-AC4F-160669C65EB5}" destId="{98CEDBB2-30FF-4D1E-B623-B053780712A0}" srcOrd="1" destOrd="0" presId="urn:microsoft.com/office/officeart/2018/2/layout/IconVerticalSolidList"/>
    <dgm:cxn modelId="{F878FED4-633B-4391-9636-634E71FE4710}" type="presParOf" srcId="{D14C5F97-F7A3-4C83-AC4F-160669C65EB5}" destId="{37CC9DC8-49B1-44C1-81DC-D371E4E3C5EF}" srcOrd="2" destOrd="0" presId="urn:microsoft.com/office/officeart/2018/2/layout/IconVerticalSolidList"/>
    <dgm:cxn modelId="{2A86D7D9-ACBF-415D-A8DE-AE3778C24798}" type="presParOf" srcId="{D14C5F97-F7A3-4C83-AC4F-160669C65EB5}" destId="{E3BF5069-799F-4E16-95A7-EEB9C5B24A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59F9E-E0E6-4363-81C0-F7AE48AEF9C0}">
      <dsp:nvSpPr>
        <dsp:cNvPr id="0" name=""/>
        <dsp:cNvSpPr/>
      </dsp:nvSpPr>
      <dsp:spPr>
        <a:xfrm>
          <a:off x="976789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1527C-7EBD-4BFB-880D-5B21C7284803}">
      <dsp:nvSpPr>
        <dsp:cNvPr id="0" name=""/>
        <dsp:cNvSpPr/>
      </dsp:nvSpPr>
      <dsp:spPr>
        <a:xfrm>
          <a:off x="85057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 Online Payment systems there may be times where third-party vendors take time to confirm the payment or may need to watch over the payments.</a:t>
          </a:r>
        </a:p>
      </dsp:txBody>
      <dsp:txXfrm>
        <a:off x="85057" y="2656533"/>
        <a:ext cx="3242660" cy="720000"/>
      </dsp:txXfrm>
    </dsp:sp>
    <dsp:sp modelId="{0354056F-2E14-4278-AB80-B4228F71DA70}">
      <dsp:nvSpPr>
        <dsp:cNvPr id="0" name=""/>
        <dsp:cNvSpPr/>
      </dsp:nvSpPr>
      <dsp:spPr>
        <a:xfrm>
          <a:off x="4786915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95980-15B7-40AC-986E-D285CB2336F2}">
      <dsp:nvSpPr>
        <dsp:cNvPr id="0" name=""/>
        <dsp:cNvSpPr/>
      </dsp:nvSpPr>
      <dsp:spPr>
        <a:xfrm>
          <a:off x="3895184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system will deplete resources if it keeps waiting for confirmation. </a:t>
          </a:r>
        </a:p>
      </dsp:txBody>
      <dsp:txXfrm>
        <a:off x="3895184" y="2656533"/>
        <a:ext cx="3242660" cy="720000"/>
      </dsp:txXfrm>
    </dsp:sp>
    <dsp:sp modelId="{BE23F923-FC95-48E4-A85A-031127B510FE}">
      <dsp:nvSpPr>
        <dsp:cNvPr id="0" name=""/>
        <dsp:cNvSpPr/>
      </dsp:nvSpPr>
      <dsp:spPr>
        <a:xfrm>
          <a:off x="8597042" y="812695"/>
          <a:ext cx="1459197" cy="1459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80BD8-3F79-4C53-B371-9B62C37D717B}">
      <dsp:nvSpPr>
        <dsp:cNvPr id="0" name=""/>
        <dsp:cNvSpPr/>
      </dsp:nvSpPr>
      <dsp:spPr>
        <a:xfrm>
          <a:off x="7705310" y="2656533"/>
          <a:ext cx="32426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 workaround is needed with minimal resources and low Coupling and High Cohesion.</a:t>
          </a:r>
        </a:p>
      </dsp:txBody>
      <dsp:txXfrm>
        <a:off x="7705310" y="2656533"/>
        <a:ext cx="32426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B158F-B4B9-4DC9-91BE-ED75A4EBE3BF}">
      <dsp:nvSpPr>
        <dsp:cNvPr id="0" name=""/>
        <dsp:cNvSpPr/>
      </dsp:nvSpPr>
      <dsp:spPr>
        <a:xfrm>
          <a:off x="181692" y="387542"/>
          <a:ext cx="1320099" cy="13200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1671A-E5C9-454C-9BAD-F3A4848BB622}">
      <dsp:nvSpPr>
        <dsp:cNvPr id="0" name=""/>
        <dsp:cNvSpPr/>
      </dsp:nvSpPr>
      <dsp:spPr>
        <a:xfrm>
          <a:off x="458912" y="664763"/>
          <a:ext cx="765657" cy="765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6320C-C9C3-41A8-8AC9-9CAB59AAE3E1}">
      <dsp:nvSpPr>
        <dsp:cNvPr id="0" name=""/>
        <dsp:cNvSpPr/>
      </dsp:nvSpPr>
      <dsp:spPr>
        <a:xfrm>
          <a:off x="1784669" y="387542"/>
          <a:ext cx="3111662" cy="132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Use the </a:t>
          </a:r>
          <a:r>
            <a:rPr lang="en-IN" sz="1800" b="1" kern="1200"/>
            <a:t>Observer Pattern</a:t>
          </a:r>
          <a:r>
            <a:rPr lang="en-IN" sz="1800" kern="1200"/>
            <a:t> for asynchronous payment confirmation.</a:t>
          </a:r>
          <a:endParaRPr lang="en-US" sz="1800" kern="1200"/>
        </a:p>
      </dsp:txBody>
      <dsp:txXfrm>
        <a:off x="1784669" y="387542"/>
        <a:ext cx="3111662" cy="1320099"/>
      </dsp:txXfrm>
    </dsp:sp>
    <dsp:sp modelId="{752138CE-7E0E-464C-9560-EF0083B8DB26}">
      <dsp:nvSpPr>
        <dsp:cNvPr id="0" name=""/>
        <dsp:cNvSpPr/>
      </dsp:nvSpPr>
      <dsp:spPr>
        <a:xfrm>
          <a:off x="5438515" y="387542"/>
          <a:ext cx="1320099" cy="13200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BF7D1-F428-4ED9-A8D9-6F1D6D1256FE}">
      <dsp:nvSpPr>
        <dsp:cNvPr id="0" name=""/>
        <dsp:cNvSpPr/>
      </dsp:nvSpPr>
      <dsp:spPr>
        <a:xfrm>
          <a:off x="5715736" y="664763"/>
          <a:ext cx="765657" cy="765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A0894-406A-4D3A-9C2C-19E3D324750B}">
      <dsp:nvSpPr>
        <dsp:cNvPr id="0" name=""/>
        <dsp:cNvSpPr/>
      </dsp:nvSpPr>
      <dsp:spPr>
        <a:xfrm>
          <a:off x="7041492" y="387542"/>
          <a:ext cx="3111662" cy="132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The payment system (subject) doesn’t wait for confirmation; instead, it </a:t>
          </a:r>
          <a:r>
            <a:rPr lang="en-IN" sz="1800" b="1" kern="1200"/>
            <a:t>notifies observers</a:t>
          </a:r>
          <a:r>
            <a:rPr lang="en-IN" sz="1800" kern="1200"/>
            <a:t> when the payment status is updated.</a:t>
          </a:r>
          <a:endParaRPr lang="en-US" sz="1800" kern="1200"/>
        </a:p>
      </dsp:txBody>
      <dsp:txXfrm>
        <a:off x="7041492" y="387542"/>
        <a:ext cx="3111662" cy="1320099"/>
      </dsp:txXfrm>
    </dsp:sp>
    <dsp:sp modelId="{F8BC1591-238B-4955-9432-91E0660782C2}">
      <dsp:nvSpPr>
        <dsp:cNvPr id="0" name=""/>
        <dsp:cNvSpPr/>
      </dsp:nvSpPr>
      <dsp:spPr>
        <a:xfrm>
          <a:off x="181692" y="2407158"/>
          <a:ext cx="1320099" cy="13200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6C9F0-E9F9-47D1-84D0-D68E58621988}">
      <dsp:nvSpPr>
        <dsp:cNvPr id="0" name=""/>
        <dsp:cNvSpPr/>
      </dsp:nvSpPr>
      <dsp:spPr>
        <a:xfrm>
          <a:off x="458912" y="2684378"/>
          <a:ext cx="765657" cy="765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3CC88-3F23-4CE3-8078-E75B4CA4E21D}">
      <dsp:nvSpPr>
        <dsp:cNvPr id="0" name=""/>
        <dsp:cNvSpPr/>
      </dsp:nvSpPr>
      <dsp:spPr>
        <a:xfrm>
          <a:off x="1784669" y="2407158"/>
          <a:ext cx="3111662" cy="132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Observers (e.g., Notification Service, Fraud Detection):</a:t>
          </a:r>
          <a:r>
            <a:rPr lang="en-IN" sz="1800" kern="1200"/>
            <a:t> React when notified of payment status updates (success/failure).</a:t>
          </a:r>
          <a:endParaRPr lang="en-US" sz="1800" kern="1200"/>
        </a:p>
      </dsp:txBody>
      <dsp:txXfrm>
        <a:off x="1784669" y="2407158"/>
        <a:ext cx="3111662" cy="1320099"/>
      </dsp:txXfrm>
    </dsp:sp>
    <dsp:sp modelId="{11122496-614D-4C74-A80C-FA0722B0D50B}">
      <dsp:nvSpPr>
        <dsp:cNvPr id="0" name=""/>
        <dsp:cNvSpPr/>
      </dsp:nvSpPr>
      <dsp:spPr>
        <a:xfrm>
          <a:off x="5438515" y="2407158"/>
          <a:ext cx="1320099" cy="13200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97424-7DA0-4EC3-BCC1-1157185F2E52}">
      <dsp:nvSpPr>
        <dsp:cNvPr id="0" name=""/>
        <dsp:cNvSpPr/>
      </dsp:nvSpPr>
      <dsp:spPr>
        <a:xfrm>
          <a:off x="5715736" y="2684378"/>
          <a:ext cx="765657" cy="765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95A19-5E12-494C-950E-D092777F3B85}">
      <dsp:nvSpPr>
        <dsp:cNvPr id="0" name=""/>
        <dsp:cNvSpPr/>
      </dsp:nvSpPr>
      <dsp:spPr>
        <a:xfrm>
          <a:off x="7041492" y="2407158"/>
          <a:ext cx="3111662" cy="132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Asynchronous Notification:</a:t>
          </a:r>
          <a:r>
            <a:rPr lang="en-IN" sz="1800" kern="1200"/>
            <a:t> Notifies all observers without blocking resources.</a:t>
          </a:r>
          <a:endParaRPr lang="en-US" sz="1800" kern="1200"/>
        </a:p>
      </dsp:txBody>
      <dsp:txXfrm>
        <a:off x="7041492" y="2407158"/>
        <a:ext cx="3111662" cy="132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8BA3F-B7DA-4773-BBF2-6905D9325765}">
      <dsp:nvSpPr>
        <dsp:cNvPr id="0" name=""/>
        <dsp:cNvSpPr/>
      </dsp:nvSpPr>
      <dsp:spPr>
        <a:xfrm>
          <a:off x="0" y="725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70B3E-E519-467A-A2B1-B24AD477EDF3}">
      <dsp:nvSpPr>
        <dsp:cNvPr id="0" name=""/>
        <dsp:cNvSpPr/>
      </dsp:nvSpPr>
      <dsp:spPr>
        <a:xfrm>
          <a:off x="513571" y="382720"/>
          <a:ext cx="933766" cy="9337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887E5-8B51-4ED0-B337-E129506BF862}">
      <dsp:nvSpPr>
        <dsp:cNvPr id="0" name=""/>
        <dsp:cNvSpPr/>
      </dsp:nvSpPr>
      <dsp:spPr>
        <a:xfrm>
          <a:off x="1960909" y="725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Efficient Resource Usage</a:t>
          </a:r>
          <a:r>
            <a:rPr lang="en-IN" sz="2200" kern="1200"/>
            <a:t>: System continues processing without waiting for third-party responses.</a:t>
          </a:r>
          <a:endParaRPr lang="en-US" sz="2200" kern="1200"/>
        </a:p>
      </dsp:txBody>
      <dsp:txXfrm>
        <a:off x="1960909" y="725"/>
        <a:ext cx="5279236" cy="1697756"/>
      </dsp:txXfrm>
    </dsp:sp>
    <dsp:sp modelId="{733F2487-080D-4BEF-8537-DAC09D5C1115}">
      <dsp:nvSpPr>
        <dsp:cNvPr id="0" name=""/>
        <dsp:cNvSpPr/>
      </dsp:nvSpPr>
      <dsp:spPr>
        <a:xfrm>
          <a:off x="0" y="2122921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ACEBFF-67FD-4F93-94EF-AC656D2D2338}">
      <dsp:nvSpPr>
        <dsp:cNvPr id="0" name=""/>
        <dsp:cNvSpPr/>
      </dsp:nvSpPr>
      <dsp:spPr>
        <a:xfrm>
          <a:off x="513571" y="2504916"/>
          <a:ext cx="933766" cy="9337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3DE2B-3573-4573-8390-7A32A1E31064}">
      <dsp:nvSpPr>
        <dsp:cNvPr id="0" name=""/>
        <dsp:cNvSpPr/>
      </dsp:nvSpPr>
      <dsp:spPr>
        <a:xfrm>
          <a:off x="1960909" y="2122921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Low Coupling</a:t>
          </a:r>
          <a:r>
            <a:rPr lang="en-IN" sz="2200" kern="1200"/>
            <a:t>: Components like fraud detection or notifications are decoupled from the payment process.</a:t>
          </a:r>
          <a:endParaRPr lang="en-US" sz="2200" kern="1200"/>
        </a:p>
      </dsp:txBody>
      <dsp:txXfrm>
        <a:off x="1960909" y="2122921"/>
        <a:ext cx="5279236" cy="1697756"/>
      </dsp:txXfrm>
    </dsp:sp>
    <dsp:sp modelId="{68BE65C3-105C-405A-972D-2FCD0855F888}">
      <dsp:nvSpPr>
        <dsp:cNvPr id="0" name=""/>
        <dsp:cNvSpPr/>
      </dsp:nvSpPr>
      <dsp:spPr>
        <a:xfrm>
          <a:off x="0" y="4245117"/>
          <a:ext cx="7240146" cy="16977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239EB-C698-43AA-A6BB-F490F1FB0D24}">
      <dsp:nvSpPr>
        <dsp:cNvPr id="0" name=""/>
        <dsp:cNvSpPr/>
      </dsp:nvSpPr>
      <dsp:spPr>
        <a:xfrm>
          <a:off x="513571" y="4627112"/>
          <a:ext cx="933766" cy="9337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5DE7A-2135-4188-82BA-69767FDE25BB}">
      <dsp:nvSpPr>
        <dsp:cNvPr id="0" name=""/>
        <dsp:cNvSpPr/>
      </dsp:nvSpPr>
      <dsp:spPr>
        <a:xfrm>
          <a:off x="1960909" y="4245117"/>
          <a:ext cx="5279236" cy="169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679" tIns="179679" rIns="179679" bIns="17967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Real-time Updates</a:t>
          </a:r>
          <a:r>
            <a:rPr lang="en-IN" sz="2200" kern="1200" dirty="0"/>
            <a:t>: Observers react instantly to payment updates when received.</a:t>
          </a:r>
          <a:endParaRPr lang="en-US" sz="2200" kern="1200" dirty="0"/>
        </a:p>
      </dsp:txBody>
      <dsp:txXfrm>
        <a:off x="1960909" y="4245117"/>
        <a:ext cx="5279236" cy="1697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95F68-BE68-4F20-AB86-E97DC2AC029F}">
      <dsp:nvSpPr>
        <dsp:cNvPr id="0" name=""/>
        <dsp:cNvSpPr/>
      </dsp:nvSpPr>
      <dsp:spPr>
        <a:xfrm>
          <a:off x="0" y="680749"/>
          <a:ext cx="11033029" cy="1256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18E54-6048-43AC-B074-78B378D27406}">
      <dsp:nvSpPr>
        <dsp:cNvPr id="0" name=""/>
        <dsp:cNvSpPr/>
      </dsp:nvSpPr>
      <dsp:spPr>
        <a:xfrm>
          <a:off x="380172" y="963522"/>
          <a:ext cx="691222" cy="6912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F60F1-B4A8-4B2C-BC0C-7F4E44AA919D}">
      <dsp:nvSpPr>
        <dsp:cNvPr id="0" name=""/>
        <dsp:cNvSpPr/>
      </dsp:nvSpPr>
      <dsp:spPr>
        <a:xfrm>
          <a:off x="1451567" y="680749"/>
          <a:ext cx="9581461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Complexity in Handling Multiple Observers</a:t>
          </a:r>
          <a:r>
            <a:rPr lang="en-IN" sz="2300" kern="1200"/>
            <a:t>: Managing multiple observers may introduce complexity in certain scenarios.</a:t>
          </a:r>
          <a:endParaRPr lang="en-US" sz="2300" kern="1200"/>
        </a:p>
      </dsp:txBody>
      <dsp:txXfrm>
        <a:off x="1451567" y="680749"/>
        <a:ext cx="9581461" cy="1256768"/>
      </dsp:txXfrm>
    </dsp:sp>
    <dsp:sp modelId="{B4BCB032-101F-45FD-9C47-27EF62A2C098}">
      <dsp:nvSpPr>
        <dsp:cNvPr id="0" name=""/>
        <dsp:cNvSpPr/>
      </dsp:nvSpPr>
      <dsp:spPr>
        <a:xfrm>
          <a:off x="0" y="2251710"/>
          <a:ext cx="11033029" cy="1256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EDBB2-30FF-4D1E-B623-B053780712A0}">
      <dsp:nvSpPr>
        <dsp:cNvPr id="0" name=""/>
        <dsp:cNvSpPr/>
      </dsp:nvSpPr>
      <dsp:spPr>
        <a:xfrm>
          <a:off x="380172" y="2534483"/>
          <a:ext cx="691222" cy="6912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F5069-799F-4E16-95A7-EEB9C5B24A6F}">
      <dsp:nvSpPr>
        <dsp:cNvPr id="0" name=""/>
        <dsp:cNvSpPr/>
      </dsp:nvSpPr>
      <dsp:spPr>
        <a:xfrm>
          <a:off x="1451567" y="2251710"/>
          <a:ext cx="9581461" cy="12567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008" tIns="133008" rIns="133008" bIns="13300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Overhead for Small Systems</a:t>
          </a:r>
          <a:r>
            <a:rPr lang="en-IN" sz="2300" kern="1200"/>
            <a:t>: For simple systems with minimal components, implementing Observer may introduce unnecessary overhead</a:t>
          </a:r>
          <a:endParaRPr lang="en-US" sz="2300" kern="1200"/>
        </a:p>
      </dsp:txBody>
      <dsp:txXfrm>
        <a:off x="1451567" y="2251710"/>
        <a:ext cx="9581461" cy="12567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0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1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4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8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16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6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April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April 10,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0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289ABE-3129-2657-D0C7-386E9F44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69" b="20581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0" y="4463553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5" y="2710934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1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78EE-640C-B336-FD16-649139416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7" y="4611271"/>
            <a:ext cx="9436593" cy="1171556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Observer Pattern</a:t>
            </a:r>
          </a:p>
        </p:txBody>
      </p:sp>
    </p:spTree>
    <p:extLst>
      <p:ext uri="{BB962C8B-B14F-4D97-AF65-F5344CB8AC3E}">
        <p14:creationId xmlns:p14="http://schemas.microsoft.com/office/powerpoint/2010/main" val="205210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70490-1783-0CFA-572D-A3CBC1155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Payment Status  Tracking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BA404F5-1A9F-F7E4-7AA6-A9AE49C4F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215110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08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7EC41-7A08-2331-1364-A5691439B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 algn="r"/>
            <a:r>
              <a:rPr lang="en-US" dirty="0"/>
              <a:t>will OBSERVER PATTERN DO?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577F2F6-E3F0-13B5-8074-11A2BB933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10724"/>
              </p:ext>
            </p:extLst>
          </p:nvPr>
        </p:nvGraphicFramePr>
        <p:xfrm>
          <a:off x="898451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44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C7981-9425-F322-E1E6-219D0B38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</a:rPr>
              <a:t>HOW IT HAPPENS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E3A6BFF-C701-AF86-FEA4-2C7985CE8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628262"/>
            <a:ext cx="7214138" cy="560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3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88F38-58C0-4AA9-2E89-E5F152E2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64378-F8CA-80B3-2D48-E97014983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200216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194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4D728-B355-B46B-FD8F-913ADB7D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THINGS TO HAVE A LOOK 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C36CC3-8225-491C-14AE-F00E48DFB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516906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925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C607E-ECAC-6414-77F1-F68B79B19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5DC6A8E-4203-092D-0003-A909B9AC5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131" y="457200"/>
            <a:ext cx="5951114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3378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215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Avenir Next LT Pro</vt:lpstr>
      <vt:lpstr>GradientRiseVTI</vt:lpstr>
      <vt:lpstr>Observer Pattern</vt:lpstr>
      <vt:lpstr>Payment Status  Tracking</vt:lpstr>
      <vt:lpstr>will OBSERVER PATTERN DO?</vt:lpstr>
      <vt:lpstr>HOW IT HAPPENS</vt:lpstr>
      <vt:lpstr>BEnefits</vt:lpstr>
      <vt:lpstr>THINGS TO HAVE A LOOK AT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Bana, Harsha Vardhan Reddy</dc:creator>
  <cp:lastModifiedBy>Bana, Harsha Vardhan Reddy</cp:lastModifiedBy>
  <cp:revision>2</cp:revision>
  <dcterms:created xsi:type="dcterms:W3CDTF">2025-03-28T00:13:04Z</dcterms:created>
  <dcterms:modified xsi:type="dcterms:W3CDTF">2025-04-10T18:15:46Z</dcterms:modified>
</cp:coreProperties>
</file>