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003399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4574-43C4-4ED5-922D-019390EF2FE2}" type="datetimeFigureOut">
              <a:rPr lang="en-IE" smtClean="0"/>
              <a:t>06/11/2018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C261-26A0-46BB-8A2E-F6117E20889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55748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4574-43C4-4ED5-922D-019390EF2FE2}" type="datetimeFigureOut">
              <a:rPr lang="en-IE" smtClean="0"/>
              <a:t>06/11/2018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C261-26A0-46BB-8A2E-F6117E20889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58169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4574-43C4-4ED5-922D-019390EF2FE2}" type="datetimeFigureOut">
              <a:rPr lang="en-IE" smtClean="0"/>
              <a:t>06/11/2018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C261-26A0-46BB-8A2E-F6117E20889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98877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4574-43C4-4ED5-922D-019390EF2FE2}" type="datetimeFigureOut">
              <a:rPr lang="en-IE" smtClean="0"/>
              <a:t>06/11/2018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C261-26A0-46BB-8A2E-F6117E20889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53780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4574-43C4-4ED5-922D-019390EF2FE2}" type="datetimeFigureOut">
              <a:rPr lang="en-IE" smtClean="0"/>
              <a:t>06/11/2018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C261-26A0-46BB-8A2E-F6117E20889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12634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4574-43C4-4ED5-922D-019390EF2FE2}" type="datetimeFigureOut">
              <a:rPr lang="en-IE" smtClean="0"/>
              <a:t>06/11/2018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C261-26A0-46BB-8A2E-F6117E20889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81083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4574-43C4-4ED5-922D-019390EF2FE2}" type="datetimeFigureOut">
              <a:rPr lang="en-IE" smtClean="0"/>
              <a:t>06/11/2018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C261-26A0-46BB-8A2E-F6117E20889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92083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4574-43C4-4ED5-922D-019390EF2FE2}" type="datetimeFigureOut">
              <a:rPr lang="en-IE" smtClean="0"/>
              <a:t>06/11/2018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C261-26A0-46BB-8A2E-F6117E20889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36471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4574-43C4-4ED5-922D-019390EF2FE2}" type="datetimeFigureOut">
              <a:rPr lang="en-IE" smtClean="0"/>
              <a:t>06/11/2018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C261-26A0-46BB-8A2E-F6117E20889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95632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4574-43C4-4ED5-922D-019390EF2FE2}" type="datetimeFigureOut">
              <a:rPr lang="en-IE" smtClean="0"/>
              <a:t>06/11/2018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C261-26A0-46BB-8A2E-F6117E20889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6876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4574-43C4-4ED5-922D-019390EF2FE2}" type="datetimeFigureOut">
              <a:rPr lang="en-IE" smtClean="0"/>
              <a:t>06/11/2018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C261-26A0-46BB-8A2E-F6117E20889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88624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34574-43C4-4ED5-922D-019390EF2FE2}" type="datetimeFigureOut">
              <a:rPr lang="en-IE" smtClean="0"/>
              <a:t>06/11/2018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2C261-26A0-46BB-8A2E-F6117E20889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43479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89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11849878" cy="6550090"/>
          </a:xfrm>
          <a:prstGeom prst="rect">
            <a:avLst/>
          </a:prstGeom>
          <a:solidFill>
            <a:schemeClr val="bg1">
              <a:alpha val="39000"/>
            </a:schemeClr>
          </a:solidFill>
          <a:ln w="381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/>
          <p:cNvSpPr/>
          <p:nvPr/>
        </p:nvSpPr>
        <p:spPr>
          <a:xfrm>
            <a:off x="11457992" y="6082004"/>
            <a:ext cx="637592" cy="674914"/>
          </a:xfrm>
          <a:prstGeom prst="rect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extBox 6"/>
          <p:cNvSpPr txBox="1"/>
          <p:nvPr/>
        </p:nvSpPr>
        <p:spPr>
          <a:xfrm>
            <a:off x="11655490" y="6253461"/>
            <a:ext cx="317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b="1" dirty="0" smtClean="0">
                <a:solidFill>
                  <a:schemeClr val="bg1"/>
                </a:solidFill>
              </a:rPr>
              <a:t>1</a:t>
            </a:r>
            <a:endParaRPr lang="en-IE" sz="2000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8674" y="382557"/>
            <a:ext cx="7940353" cy="914397"/>
          </a:xfrm>
          <a:prstGeom prst="rect">
            <a:avLst/>
          </a:prstGeom>
          <a:solidFill>
            <a:srgbClr val="003366"/>
          </a:solidFill>
          <a:ln w="28575"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Rectangle 8"/>
          <p:cNvSpPr/>
          <p:nvPr/>
        </p:nvSpPr>
        <p:spPr>
          <a:xfrm>
            <a:off x="2083133" y="269745"/>
            <a:ext cx="8025733" cy="931567"/>
          </a:xfrm>
          <a:prstGeom prst="rect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7253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11849878" cy="6550090"/>
          </a:xfrm>
          <a:prstGeom prst="rect">
            <a:avLst/>
          </a:prstGeom>
          <a:solidFill>
            <a:schemeClr val="bg1">
              <a:alpha val="39000"/>
            </a:schemeClr>
          </a:solidFill>
          <a:ln w="381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/>
          <p:cNvSpPr/>
          <p:nvPr/>
        </p:nvSpPr>
        <p:spPr>
          <a:xfrm>
            <a:off x="11457992" y="6082004"/>
            <a:ext cx="637592" cy="674914"/>
          </a:xfrm>
          <a:prstGeom prst="rect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extBox 6"/>
          <p:cNvSpPr txBox="1"/>
          <p:nvPr/>
        </p:nvSpPr>
        <p:spPr>
          <a:xfrm>
            <a:off x="11655490" y="6253461"/>
            <a:ext cx="317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2248674" y="382557"/>
            <a:ext cx="7940353" cy="914397"/>
          </a:xfrm>
          <a:prstGeom prst="rect">
            <a:avLst/>
          </a:prstGeom>
          <a:solidFill>
            <a:srgbClr val="003366"/>
          </a:solidFill>
          <a:ln w="28575"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Rectangle 10"/>
          <p:cNvSpPr/>
          <p:nvPr/>
        </p:nvSpPr>
        <p:spPr>
          <a:xfrm>
            <a:off x="2083133" y="269745"/>
            <a:ext cx="8025733" cy="931567"/>
          </a:xfrm>
          <a:prstGeom prst="rect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363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5880" t="29506" r="51801" b="26878"/>
          <a:stretch/>
        </p:blipFill>
        <p:spPr>
          <a:xfrm>
            <a:off x="2091420" y="981592"/>
            <a:ext cx="5714231" cy="433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734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8102" t="14033" r="28287" b="8107"/>
          <a:stretch/>
        </p:blipFill>
        <p:spPr>
          <a:xfrm>
            <a:off x="0" y="0"/>
            <a:ext cx="5266267" cy="68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941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5852" t="24129" r="21101" b="32565"/>
          <a:stretch/>
        </p:blipFill>
        <p:spPr>
          <a:xfrm>
            <a:off x="0" y="0"/>
            <a:ext cx="121189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030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5821" t="14176" r="20927" b="8295"/>
          <a:stretch/>
        </p:blipFill>
        <p:spPr>
          <a:xfrm>
            <a:off x="3462114" y="0"/>
            <a:ext cx="6829041" cy="688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819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610"/>
          <a:stretch/>
        </p:blipFill>
        <p:spPr>
          <a:xfrm>
            <a:off x="0" y="-154761"/>
            <a:ext cx="5589037" cy="70034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82139" y="2458271"/>
            <a:ext cx="43947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0" dirty="0" smtClean="0">
                <a:solidFill>
                  <a:srgbClr val="800000"/>
                </a:solidFill>
                <a:latin typeface="Bernard MT Condensed" panose="02050806060905020404" pitchFamily="18" charset="0"/>
              </a:rPr>
              <a:t>Questions?</a:t>
            </a:r>
            <a:endParaRPr lang="en-IE" sz="8000" dirty="0">
              <a:solidFill>
                <a:srgbClr val="800000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15812" y="2458271"/>
            <a:ext cx="6139543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sz="4800" dirty="0" smtClean="0">
                <a:solidFill>
                  <a:srgbClr val="800000"/>
                </a:solidFill>
                <a:latin typeface="Bernard MT Condensed" panose="02050806060905020404" pitchFamily="18" charset="0"/>
              </a:rPr>
              <a:t>Thanks for your attention!</a:t>
            </a:r>
            <a:endParaRPr lang="en-IE" sz="4800" dirty="0">
              <a:solidFill>
                <a:srgbClr val="800000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8224" y="1688829"/>
            <a:ext cx="4767943" cy="31085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sz="2800" dirty="0" smtClean="0">
                <a:solidFill>
                  <a:srgbClr val="800000"/>
                </a:solidFill>
                <a:latin typeface="Bernard MT Condensed" panose="02050806060905020404" pitchFamily="18" charset="0"/>
              </a:rPr>
              <a:t>Group</a:t>
            </a:r>
          </a:p>
          <a:p>
            <a:pPr algn="ctr"/>
            <a:endParaRPr lang="en-IE" sz="2800" dirty="0">
              <a:solidFill>
                <a:srgbClr val="800000"/>
              </a:solidFill>
              <a:latin typeface="Bernard MT Condensed" panose="02050806060905020404" pitchFamily="18" charset="0"/>
            </a:endParaRPr>
          </a:p>
          <a:p>
            <a:pPr algn="ctr"/>
            <a:r>
              <a:rPr lang="en-IE" sz="2800" dirty="0" smtClean="0">
                <a:solidFill>
                  <a:srgbClr val="800000"/>
                </a:solidFill>
                <a:latin typeface="Bernard MT Condensed" panose="02050806060905020404" pitchFamily="18" charset="0"/>
              </a:rPr>
              <a:t>Aline Fernandes 2962245</a:t>
            </a:r>
          </a:p>
          <a:p>
            <a:pPr algn="ctr"/>
            <a:r>
              <a:rPr lang="en-IE" sz="2800" dirty="0" err="1" smtClean="0">
                <a:solidFill>
                  <a:srgbClr val="800000"/>
                </a:solidFill>
                <a:latin typeface="Bernard MT Condensed" panose="02050806060905020404" pitchFamily="18" charset="0"/>
              </a:rPr>
              <a:t>Amandio</a:t>
            </a:r>
            <a:r>
              <a:rPr lang="en-IE" sz="2800" dirty="0" smtClean="0">
                <a:solidFill>
                  <a:srgbClr val="800000"/>
                </a:solidFill>
                <a:latin typeface="Bernard MT Condensed" panose="02050806060905020404" pitchFamily="18" charset="0"/>
              </a:rPr>
              <a:t> Pinto 2938072</a:t>
            </a:r>
          </a:p>
          <a:p>
            <a:pPr algn="ctr"/>
            <a:r>
              <a:rPr lang="en-IE" sz="2800" dirty="0" smtClean="0">
                <a:solidFill>
                  <a:srgbClr val="800000"/>
                </a:solidFill>
                <a:latin typeface="Bernard MT Condensed" panose="02050806060905020404" pitchFamily="18" charset="0"/>
              </a:rPr>
              <a:t>Darwin Machado 2948811</a:t>
            </a:r>
          </a:p>
          <a:p>
            <a:pPr algn="ctr"/>
            <a:r>
              <a:rPr lang="en-IE" sz="2800" dirty="0" smtClean="0">
                <a:solidFill>
                  <a:srgbClr val="800000"/>
                </a:solidFill>
                <a:latin typeface="Bernard MT Condensed" panose="02050806060905020404" pitchFamily="18" charset="0"/>
              </a:rPr>
              <a:t>Paula </a:t>
            </a:r>
            <a:r>
              <a:rPr lang="en-IE" sz="2800" dirty="0" err="1" smtClean="0">
                <a:solidFill>
                  <a:srgbClr val="800000"/>
                </a:solidFill>
                <a:latin typeface="Bernard MT Condensed" panose="02050806060905020404" pitchFamily="18" charset="0"/>
              </a:rPr>
              <a:t>Oehme</a:t>
            </a:r>
            <a:r>
              <a:rPr lang="en-IE" sz="2800" dirty="0" smtClean="0">
                <a:solidFill>
                  <a:srgbClr val="800000"/>
                </a:solidFill>
                <a:latin typeface="Bernard MT Condensed" panose="02050806060905020404" pitchFamily="18" charset="0"/>
              </a:rPr>
              <a:t> 2957903</a:t>
            </a:r>
          </a:p>
          <a:p>
            <a:pPr algn="ctr"/>
            <a:r>
              <a:rPr lang="en-IE" sz="2800" dirty="0" smtClean="0">
                <a:solidFill>
                  <a:srgbClr val="800000"/>
                </a:solidFill>
                <a:latin typeface="Bernard MT Condensed" panose="02050806060905020404" pitchFamily="18" charset="0"/>
              </a:rPr>
              <a:t>Sarah Silva 2960992</a:t>
            </a:r>
            <a:endParaRPr lang="en-IE" sz="2800" dirty="0">
              <a:solidFill>
                <a:srgbClr val="800000"/>
              </a:solidFill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707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6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25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Bernard MT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Aline Fernandes</dc:creator>
  <cp:lastModifiedBy>Aline Fernandes</cp:lastModifiedBy>
  <cp:revision>8</cp:revision>
  <dcterms:created xsi:type="dcterms:W3CDTF">2018-11-05T14:05:27Z</dcterms:created>
  <dcterms:modified xsi:type="dcterms:W3CDTF">2018-11-06T12:56:18Z</dcterms:modified>
</cp:coreProperties>
</file>