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3" r:id="rId4"/>
    <p:sldId id="258" r:id="rId5"/>
    <p:sldId id="259" r:id="rId6"/>
    <p:sldId id="260" r:id="rId7"/>
    <p:sldId id="261" r:id="rId8"/>
    <p:sldId id="262" r:id="rId9"/>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738" y="6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Forestbird">
    <p:spTree>
      <p:nvGrpSpPr>
        <p:cNvPr id="1" name=""/>
        <p:cNvGrpSpPr/>
        <p:nvPr/>
      </p:nvGrpSpPr>
      <p:grpSpPr>
        <a:xfrm>
          <a:off x="0" y="0"/>
          <a:ext cx="0" cy="0"/>
          <a:chOff x="0" y="0"/>
          <a:chExt cx="0" cy="0"/>
        </a:xfrm>
      </p:grpSpPr>
      <p:sp>
        <p:nvSpPr>
          <p:cNvPr id="99" name="Rectangle 98"/>
          <p:cNvSpPr/>
          <p:nvPr/>
        </p:nvSpPr>
        <p:spPr>
          <a:xfrm>
            <a:off x="0" y="5040000"/>
            <a:ext cx="10080000" cy="630000"/>
          </a:xfrm>
          <a:prstGeom prst="rect">
            <a:avLst/>
          </a:prstGeom>
          <a:solidFill>
            <a:srgbClr val="9ECF6C"/>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grpSp>
        <p:nvGrpSpPr>
          <p:cNvPr id="100" name="Group 99"/>
          <p:cNvGrpSpPr/>
          <p:nvPr/>
        </p:nvGrpSpPr>
        <p:grpSpPr>
          <a:xfrm>
            <a:off x="2727360" y="4707720"/>
            <a:ext cx="507240" cy="664200"/>
            <a:chOff x="2727360" y="4707720"/>
            <a:chExt cx="507240" cy="664200"/>
          </a:xfrm>
        </p:grpSpPr>
        <p:sp>
          <p:nvSpPr>
            <p:cNvPr id="2" name="Freeform 1"/>
            <p:cNvSpPr/>
            <p:nvPr/>
          </p:nvSpPr>
          <p:spPr>
            <a:xfrm>
              <a:off x="3145680" y="5162760"/>
              <a:ext cx="88920" cy="97200"/>
            </a:xfrm>
            <a:custGeom>
              <a:avLst/>
              <a:gdLst/>
              <a:ahLst/>
              <a:cxnLst/>
              <a:rect l="0" t="0" r="r" b="b"/>
              <a:pathLst>
                <a:path w="247" h="270">
                  <a:moveTo>
                    <a:pt x="247" y="135"/>
                  </a:moveTo>
                  <a:cubicBezTo>
                    <a:pt x="247" y="159"/>
                    <a:pt x="241" y="182"/>
                    <a:pt x="230" y="203"/>
                  </a:cubicBezTo>
                  <a:cubicBezTo>
                    <a:pt x="219" y="223"/>
                    <a:pt x="204" y="240"/>
                    <a:pt x="185" y="252"/>
                  </a:cubicBezTo>
                  <a:cubicBezTo>
                    <a:pt x="166" y="264"/>
                    <a:pt x="145" y="270"/>
                    <a:pt x="124" y="270"/>
                  </a:cubicBezTo>
                  <a:cubicBezTo>
                    <a:pt x="102" y="270"/>
                    <a:pt x="81" y="264"/>
                    <a:pt x="62" y="252"/>
                  </a:cubicBezTo>
                  <a:cubicBezTo>
                    <a:pt x="43" y="240"/>
                    <a:pt x="28" y="223"/>
                    <a:pt x="17" y="203"/>
                  </a:cubicBezTo>
                  <a:cubicBezTo>
                    <a:pt x="6" y="182"/>
                    <a:pt x="0" y="159"/>
                    <a:pt x="0" y="135"/>
                  </a:cubicBezTo>
                  <a:cubicBezTo>
                    <a:pt x="0" y="111"/>
                    <a:pt x="6" y="88"/>
                    <a:pt x="17" y="67"/>
                  </a:cubicBezTo>
                  <a:cubicBezTo>
                    <a:pt x="28" y="47"/>
                    <a:pt x="43" y="30"/>
                    <a:pt x="62" y="18"/>
                  </a:cubicBezTo>
                  <a:cubicBezTo>
                    <a:pt x="81" y="6"/>
                    <a:pt x="102" y="0"/>
                    <a:pt x="124" y="0"/>
                  </a:cubicBezTo>
                  <a:cubicBezTo>
                    <a:pt x="145" y="0"/>
                    <a:pt x="166" y="6"/>
                    <a:pt x="185" y="18"/>
                  </a:cubicBezTo>
                  <a:cubicBezTo>
                    <a:pt x="204" y="30"/>
                    <a:pt x="219" y="47"/>
                    <a:pt x="230" y="67"/>
                  </a:cubicBezTo>
                  <a:cubicBezTo>
                    <a:pt x="241" y="88"/>
                    <a:pt x="247" y="111"/>
                    <a:pt x="247" y="13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 name="Freeform 2"/>
            <p:cNvSpPr/>
            <p:nvPr/>
          </p:nvSpPr>
          <p:spPr>
            <a:xfrm>
              <a:off x="3048480" y="5151600"/>
              <a:ext cx="153720" cy="193680"/>
            </a:xfrm>
            <a:custGeom>
              <a:avLst/>
              <a:gdLst/>
              <a:ahLst/>
              <a:cxnLst/>
              <a:rect l="0" t="0" r="r" b="b"/>
              <a:pathLst>
                <a:path w="427" h="538">
                  <a:moveTo>
                    <a:pt x="403" y="452"/>
                  </a:moveTo>
                  <a:cubicBezTo>
                    <a:pt x="495" y="104"/>
                    <a:pt x="301" y="151"/>
                    <a:pt x="250" y="0"/>
                  </a:cubicBezTo>
                  <a:cubicBezTo>
                    <a:pt x="177" y="36"/>
                    <a:pt x="104" y="71"/>
                    <a:pt x="31" y="107"/>
                  </a:cubicBezTo>
                  <a:cubicBezTo>
                    <a:pt x="31" y="104"/>
                    <a:pt x="-36" y="440"/>
                    <a:pt x="28" y="514"/>
                  </a:cubicBezTo>
                  <a:cubicBezTo>
                    <a:pt x="78" y="569"/>
                    <a:pt x="384" y="523"/>
                    <a:pt x="403" y="452"/>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4" name="Freeform 3"/>
            <p:cNvSpPr/>
            <p:nvPr/>
          </p:nvSpPr>
          <p:spPr>
            <a:xfrm>
              <a:off x="3059280" y="5259600"/>
              <a:ext cx="91080" cy="47160"/>
            </a:xfrm>
            <a:custGeom>
              <a:avLst/>
              <a:gdLst/>
              <a:ahLst/>
              <a:cxnLst/>
              <a:rect l="0" t="0" r="r" b="b"/>
              <a:pathLst>
                <a:path w="253" h="131">
                  <a:moveTo>
                    <a:pt x="34" y="63"/>
                  </a:moveTo>
                  <a:cubicBezTo>
                    <a:pt x="52" y="44"/>
                    <a:pt x="74" y="26"/>
                    <a:pt x="99" y="17"/>
                  </a:cubicBezTo>
                  <a:cubicBezTo>
                    <a:pt x="148" y="-5"/>
                    <a:pt x="204" y="-5"/>
                    <a:pt x="253" y="14"/>
                  </a:cubicBezTo>
                  <a:cubicBezTo>
                    <a:pt x="200" y="14"/>
                    <a:pt x="154" y="17"/>
                    <a:pt x="108" y="38"/>
                  </a:cubicBezTo>
                  <a:cubicBezTo>
                    <a:pt x="87" y="47"/>
                    <a:pt x="65" y="60"/>
                    <a:pt x="47" y="75"/>
                  </a:cubicBezTo>
                  <a:cubicBezTo>
                    <a:pt x="31" y="91"/>
                    <a:pt x="13" y="109"/>
                    <a:pt x="0" y="131"/>
                  </a:cubicBezTo>
                  <a:cubicBezTo>
                    <a:pt x="4" y="106"/>
                    <a:pt x="15" y="81"/>
                    <a:pt x="34" y="63"/>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5" name="Freeform 4"/>
            <p:cNvSpPr/>
            <p:nvPr/>
          </p:nvSpPr>
          <p:spPr>
            <a:xfrm>
              <a:off x="2947680" y="5136120"/>
              <a:ext cx="131040" cy="235800"/>
            </a:xfrm>
            <a:custGeom>
              <a:avLst/>
              <a:gdLst/>
              <a:ahLst/>
              <a:cxnLst/>
              <a:rect l="0" t="0" r="r" b="b"/>
              <a:pathLst>
                <a:path w="364" h="655">
                  <a:moveTo>
                    <a:pt x="290" y="615"/>
                  </a:moveTo>
                  <a:cubicBezTo>
                    <a:pt x="364" y="538"/>
                    <a:pt x="361" y="197"/>
                    <a:pt x="364" y="27"/>
                  </a:cubicBezTo>
                  <a:cubicBezTo>
                    <a:pt x="259" y="18"/>
                    <a:pt x="154" y="9"/>
                    <a:pt x="50" y="0"/>
                  </a:cubicBezTo>
                  <a:cubicBezTo>
                    <a:pt x="47" y="0"/>
                    <a:pt x="-39" y="541"/>
                    <a:pt x="22" y="615"/>
                  </a:cubicBezTo>
                  <a:cubicBezTo>
                    <a:pt x="68" y="670"/>
                    <a:pt x="238" y="667"/>
                    <a:pt x="290" y="61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6" name="Freeform 5"/>
            <p:cNvSpPr/>
            <p:nvPr/>
          </p:nvSpPr>
          <p:spPr>
            <a:xfrm>
              <a:off x="2832840" y="5136120"/>
              <a:ext cx="131040" cy="235800"/>
            </a:xfrm>
            <a:custGeom>
              <a:avLst/>
              <a:gdLst/>
              <a:ahLst/>
              <a:cxnLst/>
              <a:rect l="0" t="0" r="r" b="b"/>
              <a:pathLst>
                <a:path w="364" h="655">
                  <a:moveTo>
                    <a:pt x="74" y="615"/>
                  </a:moveTo>
                  <a:cubicBezTo>
                    <a:pt x="0" y="538"/>
                    <a:pt x="3" y="197"/>
                    <a:pt x="0" y="27"/>
                  </a:cubicBezTo>
                  <a:cubicBezTo>
                    <a:pt x="105" y="18"/>
                    <a:pt x="209" y="9"/>
                    <a:pt x="314" y="0"/>
                  </a:cubicBezTo>
                  <a:cubicBezTo>
                    <a:pt x="323" y="205"/>
                    <a:pt x="403" y="541"/>
                    <a:pt x="341" y="615"/>
                  </a:cubicBezTo>
                  <a:cubicBezTo>
                    <a:pt x="295" y="670"/>
                    <a:pt x="126" y="667"/>
                    <a:pt x="74" y="61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7" name="Freeform 6"/>
            <p:cNvSpPr/>
            <p:nvPr/>
          </p:nvSpPr>
          <p:spPr>
            <a:xfrm>
              <a:off x="2951280" y="5262120"/>
              <a:ext cx="9000" cy="95400"/>
            </a:xfrm>
            <a:custGeom>
              <a:avLst/>
              <a:gdLst/>
              <a:ahLst/>
              <a:cxnLst/>
              <a:rect l="0" t="0" r="r" b="b"/>
              <a:pathLst>
                <a:path w="25" h="265">
                  <a:moveTo>
                    <a:pt x="0" y="133"/>
                  </a:moveTo>
                  <a:cubicBezTo>
                    <a:pt x="0" y="90"/>
                    <a:pt x="3" y="44"/>
                    <a:pt x="12" y="0"/>
                  </a:cubicBezTo>
                  <a:cubicBezTo>
                    <a:pt x="21" y="44"/>
                    <a:pt x="25" y="90"/>
                    <a:pt x="25" y="133"/>
                  </a:cubicBezTo>
                  <a:cubicBezTo>
                    <a:pt x="21" y="179"/>
                    <a:pt x="21" y="222"/>
                    <a:pt x="12" y="265"/>
                  </a:cubicBezTo>
                  <a:cubicBezTo>
                    <a:pt x="3" y="222"/>
                    <a:pt x="0" y="176"/>
                    <a:pt x="0" y="133"/>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8" name="Freeform 7"/>
            <p:cNvSpPr/>
            <p:nvPr/>
          </p:nvSpPr>
          <p:spPr>
            <a:xfrm>
              <a:off x="2855880" y="5127120"/>
              <a:ext cx="199440" cy="192600"/>
            </a:xfrm>
            <a:custGeom>
              <a:avLst/>
              <a:gdLst/>
              <a:ahLst/>
              <a:cxnLst/>
              <a:rect l="0" t="0" r="r" b="b"/>
              <a:pathLst>
                <a:path w="554" h="535">
                  <a:moveTo>
                    <a:pt x="277" y="535"/>
                  </a:moveTo>
                  <a:cubicBezTo>
                    <a:pt x="185" y="440"/>
                    <a:pt x="0" y="390"/>
                    <a:pt x="0" y="252"/>
                  </a:cubicBezTo>
                  <a:cubicBezTo>
                    <a:pt x="0" y="113"/>
                    <a:pt x="123" y="0"/>
                    <a:pt x="277" y="0"/>
                  </a:cubicBezTo>
                  <a:cubicBezTo>
                    <a:pt x="431" y="0"/>
                    <a:pt x="554" y="113"/>
                    <a:pt x="554" y="252"/>
                  </a:cubicBezTo>
                  <a:cubicBezTo>
                    <a:pt x="554" y="390"/>
                    <a:pt x="369" y="440"/>
                    <a:pt x="277" y="53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9" name="Freeform 8"/>
            <p:cNvSpPr/>
            <p:nvPr/>
          </p:nvSpPr>
          <p:spPr>
            <a:xfrm>
              <a:off x="3033000" y="4707720"/>
              <a:ext cx="150120" cy="291240"/>
            </a:xfrm>
            <a:custGeom>
              <a:avLst/>
              <a:gdLst/>
              <a:ahLst/>
              <a:cxnLst/>
              <a:rect l="0" t="0" r="r" b="b"/>
              <a:pathLst>
                <a:path w="417" h="809">
                  <a:moveTo>
                    <a:pt x="37" y="354"/>
                  </a:moveTo>
                  <a:cubicBezTo>
                    <a:pt x="21" y="677"/>
                    <a:pt x="12" y="629"/>
                    <a:pt x="0" y="766"/>
                  </a:cubicBezTo>
                  <a:cubicBezTo>
                    <a:pt x="57" y="780"/>
                    <a:pt x="115" y="795"/>
                    <a:pt x="172" y="809"/>
                  </a:cubicBezTo>
                  <a:cubicBezTo>
                    <a:pt x="243" y="686"/>
                    <a:pt x="163" y="778"/>
                    <a:pt x="384" y="440"/>
                  </a:cubicBezTo>
                  <a:cubicBezTo>
                    <a:pt x="464" y="314"/>
                    <a:pt x="378" y="18"/>
                    <a:pt x="329" y="0"/>
                  </a:cubicBezTo>
                  <a:cubicBezTo>
                    <a:pt x="298" y="-9"/>
                    <a:pt x="43" y="188"/>
                    <a:pt x="37" y="35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0" name="Freeform 9"/>
            <p:cNvSpPr/>
            <p:nvPr/>
          </p:nvSpPr>
          <p:spPr>
            <a:xfrm>
              <a:off x="3044880" y="4766040"/>
              <a:ext cx="109080" cy="230400"/>
            </a:xfrm>
            <a:custGeom>
              <a:avLst/>
              <a:gdLst/>
              <a:ahLst/>
              <a:cxnLst/>
              <a:rect l="0" t="0" r="r" b="b"/>
              <a:pathLst>
                <a:path w="303" h="640">
                  <a:moveTo>
                    <a:pt x="77" y="210"/>
                  </a:moveTo>
                  <a:cubicBezTo>
                    <a:pt x="19" y="523"/>
                    <a:pt x="26" y="478"/>
                    <a:pt x="0" y="612"/>
                  </a:cubicBezTo>
                  <a:cubicBezTo>
                    <a:pt x="38" y="622"/>
                    <a:pt x="76" y="631"/>
                    <a:pt x="114" y="640"/>
                  </a:cubicBezTo>
                  <a:cubicBezTo>
                    <a:pt x="169" y="513"/>
                    <a:pt x="114" y="618"/>
                    <a:pt x="280" y="258"/>
                  </a:cubicBezTo>
                  <a:cubicBezTo>
                    <a:pt x="324" y="167"/>
                    <a:pt x="299" y="16"/>
                    <a:pt x="253" y="1"/>
                  </a:cubicBezTo>
                  <a:cubicBezTo>
                    <a:pt x="222" y="-8"/>
                    <a:pt x="102" y="81"/>
                    <a:pt x="77" y="21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1" name="Freeform 10"/>
            <p:cNvSpPr/>
            <p:nvPr/>
          </p:nvSpPr>
          <p:spPr>
            <a:xfrm>
              <a:off x="2727360" y="4707720"/>
              <a:ext cx="150840" cy="291240"/>
            </a:xfrm>
            <a:custGeom>
              <a:avLst/>
              <a:gdLst/>
              <a:ahLst/>
              <a:cxnLst/>
              <a:rect l="0" t="0" r="r" b="b"/>
              <a:pathLst>
                <a:path w="419" h="809">
                  <a:moveTo>
                    <a:pt x="382" y="354"/>
                  </a:moveTo>
                  <a:cubicBezTo>
                    <a:pt x="397" y="677"/>
                    <a:pt x="406" y="629"/>
                    <a:pt x="419" y="766"/>
                  </a:cubicBezTo>
                  <a:cubicBezTo>
                    <a:pt x="361" y="780"/>
                    <a:pt x="304" y="795"/>
                    <a:pt x="247" y="809"/>
                  </a:cubicBezTo>
                  <a:cubicBezTo>
                    <a:pt x="176" y="686"/>
                    <a:pt x="256" y="778"/>
                    <a:pt x="34" y="440"/>
                  </a:cubicBezTo>
                  <a:cubicBezTo>
                    <a:pt x="-49" y="314"/>
                    <a:pt x="40" y="18"/>
                    <a:pt x="90" y="0"/>
                  </a:cubicBezTo>
                  <a:cubicBezTo>
                    <a:pt x="120" y="-9"/>
                    <a:pt x="376" y="188"/>
                    <a:pt x="382" y="35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2" name="Freeform 11"/>
            <p:cNvSpPr/>
            <p:nvPr/>
          </p:nvSpPr>
          <p:spPr>
            <a:xfrm>
              <a:off x="2756880" y="4766040"/>
              <a:ext cx="109080" cy="231480"/>
            </a:xfrm>
            <a:custGeom>
              <a:avLst/>
              <a:gdLst/>
              <a:ahLst/>
              <a:cxnLst/>
              <a:rect l="0" t="0" r="r" b="b"/>
              <a:pathLst>
                <a:path w="303" h="643">
                  <a:moveTo>
                    <a:pt x="226" y="210"/>
                  </a:moveTo>
                  <a:cubicBezTo>
                    <a:pt x="285" y="523"/>
                    <a:pt x="277" y="478"/>
                    <a:pt x="303" y="612"/>
                  </a:cubicBezTo>
                  <a:cubicBezTo>
                    <a:pt x="266" y="623"/>
                    <a:pt x="229" y="633"/>
                    <a:pt x="192" y="643"/>
                  </a:cubicBezTo>
                  <a:cubicBezTo>
                    <a:pt x="136" y="516"/>
                    <a:pt x="192" y="622"/>
                    <a:pt x="23" y="262"/>
                  </a:cubicBezTo>
                  <a:cubicBezTo>
                    <a:pt x="-20" y="167"/>
                    <a:pt x="1" y="16"/>
                    <a:pt x="51" y="1"/>
                  </a:cubicBezTo>
                  <a:cubicBezTo>
                    <a:pt x="81" y="-8"/>
                    <a:pt x="201" y="81"/>
                    <a:pt x="226" y="21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3" name="Freeform 12"/>
            <p:cNvSpPr/>
            <p:nvPr/>
          </p:nvSpPr>
          <p:spPr>
            <a:xfrm>
              <a:off x="2752560" y="4884840"/>
              <a:ext cx="405720" cy="355680"/>
            </a:xfrm>
            <a:custGeom>
              <a:avLst/>
              <a:gdLst/>
              <a:ahLst/>
              <a:cxnLst/>
              <a:rect l="0" t="0" r="r" b="b"/>
              <a:pathLst>
                <a:path w="1127" h="988">
                  <a:moveTo>
                    <a:pt x="564" y="0"/>
                  </a:moveTo>
                  <a:cubicBezTo>
                    <a:pt x="874" y="0"/>
                    <a:pt x="1016" y="133"/>
                    <a:pt x="1016" y="317"/>
                  </a:cubicBezTo>
                  <a:cubicBezTo>
                    <a:pt x="1016" y="471"/>
                    <a:pt x="1249" y="699"/>
                    <a:pt x="1040" y="849"/>
                  </a:cubicBezTo>
                  <a:cubicBezTo>
                    <a:pt x="939" y="923"/>
                    <a:pt x="766" y="988"/>
                    <a:pt x="564" y="988"/>
                  </a:cubicBezTo>
                  <a:cubicBezTo>
                    <a:pt x="361" y="988"/>
                    <a:pt x="189" y="923"/>
                    <a:pt x="87" y="849"/>
                  </a:cubicBezTo>
                  <a:cubicBezTo>
                    <a:pt x="-122" y="696"/>
                    <a:pt x="112" y="471"/>
                    <a:pt x="112" y="317"/>
                  </a:cubicBezTo>
                  <a:cubicBezTo>
                    <a:pt x="112" y="133"/>
                    <a:pt x="250" y="0"/>
                    <a:pt x="564"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4" name="Freeform 13"/>
            <p:cNvSpPr/>
            <p:nvPr/>
          </p:nvSpPr>
          <p:spPr>
            <a:xfrm>
              <a:off x="2777040" y="4933440"/>
              <a:ext cx="354600" cy="294480"/>
            </a:xfrm>
            <a:custGeom>
              <a:avLst/>
              <a:gdLst/>
              <a:ahLst/>
              <a:cxnLst/>
              <a:rect l="0" t="0" r="r" b="b"/>
              <a:pathLst>
                <a:path w="985" h="818">
                  <a:moveTo>
                    <a:pt x="536" y="28"/>
                  </a:moveTo>
                  <a:cubicBezTo>
                    <a:pt x="509" y="-9"/>
                    <a:pt x="484" y="-9"/>
                    <a:pt x="456" y="28"/>
                  </a:cubicBezTo>
                  <a:cubicBezTo>
                    <a:pt x="392" y="111"/>
                    <a:pt x="290" y="290"/>
                    <a:pt x="284" y="438"/>
                  </a:cubicBezTo>
                  <a:cubicBezTo>
                    <a:pt x="167" y="422"/>
                    <a:pt x="35" y="428"/>
                    <a:pt x="7" y="490"/>
                  </a:cubicBezTo>
                  <a:cubicBezTo>
                    <a:pt x="-45" y="612"/>
                    <a:pt x="201" y="818"/>
                    <a:pt x="493" y="818"/>
                  </a:cubicBezTo>
                  <a:cubicBezTo>
                    <a:pt x="789" y="818"/>
                    <a:pt x="1031" y="612"/>
                    <a:pt x="978" y="490"/>
                  </a:cubicBezTo>
                  <a:cubicBezTo>
                    <a:pt x="958" y="428"/>
                    <a:pt x="822" y="422"/>
                    <a:pt x="709" y="438"/>
                  </a:cubicBezTo>
                  <a:cubicBezTo>
                    <a:pt x="702" y="290"/>
                    <a:pt x="601" y="111"/>
                    <a:pt x="536" y="2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5" name="Freeform 14"/>
            <p:cNvSpPr/>
            <p:nvPr/>
          </p:nvSpPr>
          <p:spPr>
            <a:xfrm>
              <a:off x="2871720" y="5143680"/>
              <a:ext cx="167760" cy="60840"/>
            </a:xfrm>
            <a:custGeom>
              <a:avLst/>
              <a:gdLst/>
              <a:ahLst/>
              <a:cxnLst/>
              <a:rect l="0" t="0" r="r" b="b"/>
              <a:pathLst>
                <a:path w="466" h="169">
                  <a:moveTo>
                    <a:pt x="372" y="62"/>
                  </a:moveTo>
                  <a:cubicBezTo>
                    <a:pt x="338" y="65"/>
                    <a:pt x="301" y="56"/>
                    <a:pt x="273" y="37"/>
                  </a:cubicBezTo>
                  <a:cubicBezTo>
                    <a:pt x="258" y="28"/>
                    <a:pt x="246" y="16"/>
                    <a:pt x="233" y="0"/>
                  </a:cubicBezTo>
                  <a:cubicBezTo>
                    <a:pt x="224" y="16"/>
                    <a:pt x="209" y="28"/>
                    <a:pt x="193" y="37"/>
                  </a:cubicBezTo>
                  <a:cubicBezTo>
                    <a:pt x="162" y="56"/>
                    <a:pt x="129" y="65"/>
                    <a:pt x="95" y="62"/>
                  </a:cubicBezTo>
                  <a:cubicBezTo>
                    <a:pt x="61" y="62"/>
                    <a:pt x="27" y="49"/>
                    <a:pt x="2" y="28"/>
                  </a:cubicBezTo>
                  <a:cubicBezTo>
                    <a:pt x="-13" y="16"/>
                    <a:pt x="67" y="169"/>
                    <a:pt x="233" y="169"/>
                  </a:cubicBezTo>
                  <a:cubicBezTo>
                    <a:pt x="399" y="169"/>
                    <a:pt x="479" y="16"/>
                    <a:pt x="464" y="28"/>
                  </a:cubicBezTo>
                  <a:cubicBezTo>
                    <a:pt x="439" y="46"/>
                    <a:pt x="406" y="59"/>
                    <a:pt x="372" y="62"/>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6" name="Freeform 15"/>
            <p:cNvSpPr/>
            <p:nvPr/>
          </p:nvSpPr>
          <p:spPr>
            <a:xfrm>
              <a:off x="3000240" y="4977000"/>
              <a:ext cx="98280" cy="117000"/>
            </a:xfrm>
            <a:custGeom>
              <a:avLst/>
              <a:gdLst/>
              <a:ahLst/>
              <a:cxnLst/>
              <a:rect l="0" t="0" r="r" b="b"/>
              <a:pathLst>
                <a:path w="273" h="325">
                  <a:moveTo>
                    <a:pt x="95" y="9"/>
                  </a:moveTo>
                  <a:cubicBezTo>
                    <a:pt x="187" y="-28"/>
                    <a:pt x="249" y="61"/>
                    <a:pt x="264" y="110"/>
                  </a:cubicBezTo>
                  <a:cubicBezTo>
                    <a:pt x="289" y="184"/>
                    <a:pt x="258" y="267"/>
                    <a:pt x="249" y="286"/>
                  </a:cubicBezTo>
                  <a:cubicBezTo>
                    <a:pt x="242" y="298"/>
                    <a:pt x="175" y="357"/>
                    <a:pt x="24" y="301"/>
                  </a:cubicBezTo>
                  <a:cubicBezTo>
                    <a:pt x="27" y="301"/>
                    <a:pt x="-13" y="218"/>
                    <a:pt x="5" y="141"/>
                  </a:cubicBezTo>
                  <a:cubicBezTo>
                    <a:pt x="35" y="97"/>
                    <a:pt x="15" y="40"/>
                    <a:pt x="95" y="9"/>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7" name="Freeform 16"/>
            <p:cNvSpPr/>
            <p:nvPr/>
          </p:nvSpPr>
          <p:spPr>
            <a:xfrm>
              <a:off x="3001680" y="4970520"/>
              <a:ext cx="102960" cy="126360"/>
            </a:xfrm>
            <a:custGeom>
              <a:avLst/>
              <a:gdLst/>
              <a:ahLst/>
              <a:cxnLst/>
              <a:rect l="0" t="0" r="r" b="b"/>
              <a:pathLst>
                <a:path w="286" h="351">
                  <a:moveTo>
                    <a:pt x="34" y="57"/>
                  </a:moveTo>
                  <a:cubicBezTo>
                    <a:pt x="47" y="41"/>
                    <a:pt x="59" y="29"/>
                    <a:pt x="74" y="20"/>
                  </a:cubicBezTo>
                  <a:cubicBezTo>
                    <a:pt x="80" y="14"/>
                    <a:pt x="90" y="10"/>
                    <a:pt x="99" y="7"/>
                  </a:cubicBezTo>
                  <a:cubicBezTo>
                    <a:pt x="108" y="4"/>
                    <a:pt x="117" y="1"/>
                    <a:pt x="127" y="1"/>
                  </a:cubicBezTo>
                  <a:cubicBezTo>
                    <a:pt x="164" y="-5"/>
                    <a:pt x="200" y="14"/>
                    <a:pt x="225" y="38"/>
                  </a:cubicBezTo>
                  <a:cubicBezTo>
                    <a:pt x="250" y="63"/>
                    <a:pt x="270" y="98"/>
                    <a:pt x="280" y="134"/>
                  </a:cubicBezTo>
                  <a:cubicBezTo>
                    <a:pt x="289" y="171"/>
                    <a:pt x="287" y="210"/>
                    <a:pt x="277" y="247"/>
                  </a:cubicBezTo>
                  <a:cubicBezTo>
                    <a:pt x="274" y="266"/>
                    <a:pt x="268" y="284"/>
                    <a:pt x="259" y="300"/>
                  </a:cubicBezTo>
                  <a:cubicBezTo>
                    <a:pt x="258" y="302"/>
                    <a:pt x="257" y="304"/>
                    <a:pt x="256" y="306"/>
                  </a:cubicBezTo>
                  <a:cubicBezTo>
                    <a:pt x="256" y="309"/>
                    <a:pt x="256" y="312"/>
                    <a:pt x="256" y="315"/>
                  </a:cubicBezTo>
                  <a:cubicBezTo>
                    <a:pt x="255" y="316"/>
                    <a:pt x="254" y="317"/>
                    <a:pt x="253" y="318"/>
                  </a:cubicBezTo>
                  <a:cubicBezTo>
                    <a:pt x="250" y="321"/>
                    <a:pt x="247" y="324"/>
                    <a:pt x="240" y="327"/>
                  </a:cubicBezTo>
                  <a:cubicBezTo>
                    <a:pt x="231" y="334"/>
                    <a:pt x="225" y="337"/>
                    <a:pt x="216" y="340"/>
                  </a:cubicBezTo>
                  <a:cubicBezTo>
                    <a:pt x="182" y="352"/>
                    <a:pt x="148" y="352"/>
                    <a:pt x="114" y="349"/>
                  </a:cubicBezTo>
                  <a:cubicBezTo>
                    <a:pt x="80" y="343"/>
                    <a:pt x="50" y="334"/>
                    <a:pt x="19" y="318"/>
                  </a:cubicBezTo>
                  <a:cubicBezTo>
                    <a:pt x="50" y="324"/>
                    <a:pt x="83" y="334"/>
                    <a:pt x="114" y="334"/>
                  </a:cubicBezTo>
                  <a:cubicBezTo>
                    <a:pt x="144" y="334"/>
                    <a:pt x="179" y="330"/>
                    <a:pt x="207" y="318"/>
                  </a:cubicBezTo>
                  <a:cubicBezTo>
                    <a:pt x="213" y="315"/>
                    <a:pt x="219" y="312"/>
                    <a:pt x="225" y="306"/>
                  </a:cubicBezTo>
                  <a:cubicBezTo>
                    <a:pt x="228" y="303"/>
                    <a:pt x="231" y="303"/>
                    <a:pt x="231" y="300"/>
                  </a:cubicBezTo>
                  <a:cubicBezTo>
                    <a:pt x="232" y="298"/>
                    <a:pt x="233" y="296"/>
                    <a:pt x="234" y="294"/>
                  </a:cubicBezTo>
                  <a:cubicBezTo>
                    <a:pt x="240" y="278"/>
                    <a:pt x="244" y="263"/>
                    <a:pt x="250" y="247"/>
                  </a:cubicBezTo>
                  <a:cubicBezTo>
                    <a:pt x="256" y="214"/>
                    <a:pt x="259" y="180"/>
                    <a:pt x="250" y="149"/>
                  </a:cubicBezTo>
                  <a:cubicBezTo>
                    <a:pt x="244" y="118"/>
                    <a:pt x="225" y="90"/>
                    <a:pt x="204" y="69"/>
                  </a:cubicBezTo>
                  <a:cubicBezTo>
                    <a:pt x="182" y="47"/>
                    <a:pt x="154" y="32"/>
                    <a:pt x="127" y="35"/>
                  </a:cubicBezTo>
                  <a:cubicBezTo>
                    <a:pt x="120" y="35"/>
                    <a:pt x="111" y="35"/>
                    <a:pt x="105" y="38"/>
                  </a:cubicBezTo>
                  <a:cubicBezTo>
                    <a:pt x="99" y="41"/>
                    <a:pt x="90" y="41"/>
                    <a:pt x="84" y="44"/>
                  </a:cubicBezTo>
                  <a:cubicBezTo>
                    <a:pt x="68" y="50"/>
                    <a:pt x="56" y="60"/>
                    <a:pt x="47" y="72"/>
                  </a:cubicBezTo>
                  <a:cubicBezTo>
                    <a:pt x="25" y="90"/>
                    <a:pt x="10" y="121"/>
                    <a:pt x="0" y="158"/>
                  </a:cubicBezTo>
                  <a:cubicBezTo>
                    <a:pt x="0" y="121"/>
                    <a:pt x="13" y="87"/>
                    <a:pt x="34" y="5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8" name="Freeform 17"/>
            <p:cNvSpPr/>
            <p:nvPr/>
          </p:nvSpPr>
          <p:spPr>
            <a:xfrm>
              <a:off x="3015000" y="5004720"/>
              <a:ext cx="57600" cy="70560"/>
            </a:xfrm>
            <a:custGeom>
              <a:avLst/>
              <a:gdLst/>
              <a:ahLst/>
              <a:cxnLst/>
              <a:rect l="0" t="0" r="r" b="b"/>
              <a:pathLst>
                <a:path w="160" h="196">
                  <a:moveTo>
                    <a:pt x="160" y="98"/>
                  </a:moveTo>
                  <a:cubicBezTo>
                    <a:pt x="160" y="115"/>
                    <a:pt x="157" y="132"/>
                    <a:pt x="150" y="147"/>
                  </a:cubicBezTo>
                  <a:cubicBezTo>
                    <a:pt x="143" y="162"/>
                    <a:pt x="132" y="174"/>
                    <a:pt x="120" y="183"/>
                  </a:cubicBezTo>
                  <a:cubicBezTo>
                    <a:pt x="107" y="191"/>
                    <a:pt x="94" y="196"/>
                    <a:pt x="80" y="196"/>
                  </a:cubicBezTo>
                  <a:cubicBezTo>
                    <a:pt x="66" y="196"/>
                    <a:pt x="52" y="191"/>
                    <a:pt x="40" y="183"/>
                  </a:cubicBezTo>
                  <a:cubicBezTo>
                    <a:pt x="27" y="174"/>
                    <a:pt x="18" y="162"/>
                    <a:pt x="11" y="147"/>
                  </a:cubicBezTo>
                  <a:cubicBezTo>
                    <a:pt x="4" y="132"/>
                    <a:pt x="0" y="115"/>
                    <a:pt x="0" y="98"/>
                  </a:cubicBezTo>
                  <a:cubicBezTo>
                    <a:pt x="0" y="81"/>
                    <a:pt x="4" y="64"/>
                    <a:pt x="11" y="49"/>
                  </a:cubicBezTo>
                  <a:cubicBezTo>
                    <a:pt x="18" y="34"/>
                    <a:pt x="27" y="21"/>
                    <a:pt x="40" y="13"/>
                  </a:cubicBezTo>
                  <a:cubicBezTo>
                    <a:pt x="52" y="4"/>
                    <a:pt x="66" y="0"/>
                    <a:pt x="80" y="0"/>
                  </a:cubicBezTo>
                  <a:cubicBezTo>
                    <a:pt x="94" y="0"/>
                    <a:pt x="107" y="4"/>
                    <a:pt x="120" y="13"/>
                  </a:cubicBezTo>
                  <a:cubicBezTo>
                    <a:pt x="132" y="21"/>
                    <a:pt x="143" y="34"/>
                    <a:pt x="150" y="49"/>
                  </a:cubicBezTo>
                  <a:cubicBezTo>
                    <a:pt x="157" y="64"/>
                    <a:pt x="160" y="81"/>
                    <a:pt x="160" y="9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9" name="Freeform 18"/>
            <p:cNvSpPr/>
            <p:nvPr/>
          </p:nvSpPr>
          <p:spPr>
            <a:xfrm>
              <a:off x="2812680" y="4977000"/>
              <a:ext cx="97200" cy="117000"/>
            </a:xfrm>
            <a:custGeom>
              <a:avLst/>
              <a:gdLst/>
              <a:ahLst/>
              <a:cxnLst/>
              <a:rect l="0" t="0" r="r" b="b"/>
              <a:pathLst>
                <a:path w="270" h="325">
                  <a:moveTo>
                    <a:pt x="178" y="9"/>
                  </a:moveTo>
                  <a:cubicBezTo>
                    <a:pt x="86" y="-28"/>
                    <a:pt x="25" y="61"/>
                    <a:pt x="10" y="110"/>
                  </a:cubicBezTo>
                  <a:cubicBezTo>
                    <a:pt x="-15" y="184"/>
                    <a:pt x="15" y="267"/>
                    <a:pt x="25" y="286"/>
                  </a:cubicBezTo>
                  <a:cubicBezTo>
                    <a:pt x="30" y="298"/>
                    <a:pt x="99" y="357"/>
                    <a:pt x="249" y="301"/>
                  </a:cubicBezTo>
                  <a:cubicBezTo>
                    <a:pt x="245" y="301"/>
                    <a:pt x="282" y="218"/>
                    <a:pt x="267" y="141"/>
                  </a:cubicBezTo>
                  <a:cubicBezTo>
                    <a:pt x="238" y="97"/>
                    <a:pt x="258" y="40"/>
                    <a:pt x="178" y="9"/>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0" name="Freeform 19"/>
            <p:cNvSpPr/>
            <p:nvPr/>
          </p:nvSpPr>
          <p:spPr>
            <a:xfrm>
              <a:off x="2805840" y="4971600"/>
              <a:ext cx="103320" cy="124560"/>
            </a:xfrm>
            <a:custGeom>
              <a:avLst/>
              <a:gdLst/>
              <a:ahLst/>
              <a:cxnLst/>
              <a:rect l="0" t="0" r="r" b="b"/>
              <a:pathLst>
                <a:path w="287" h="346">
                  <a:moveTo>
                    <a:pt x="241" y="66"/>
                  </a:moveTo>
                  <a:cubicBezTo>
                    <a:pt x="229" y="54"/>
                    <a:pt x="216" y="44"/>
                    <a:pt x="204" y="38"/>
                  </a:cubicBezTo>
                  <a:cubicBezTo>
                    <a:pt x="198" y="35"/>
                    <a:pt x="189" y="32"/>
                    <a:pt x="182" y="32"/>
                  </a:cubicBezTo>
                  <a:cubicBezTo>
                    <a:pt x="176" y="29"/>
                    <a:pt x="167" y="29"/>
                    <a:pt x="161" y="29"/>
                  </a:cubicBezTo>
                  <a:cubicBezTo>
                    <a:pt x="133" y="29"/>
                    <a:pt x="102" y="41"/>
                    <a:pt x="84" y="63"/>
                  </a:cubicBezTo>
                  <a:cubicBezTo>
                    <a:pt x="62" y="84"/>
                    <a:pt x="44" y="115"/>
                    <a:pt x="38" y="143"/>
                  </a:cubicBezTo>
                  <a:cubicBezTo>
                    <a:pt x="32" y="174"/>
                    <a:pt x="32" y="207"/>
                    <a:pt x="38" y="241"/>
                  </a:cubicBezTo>
                  <a:cubicBezTo>
                    <a:pt x="41" y="257"/>
                    <a:pt x="47" y="275"/>
                    <a:pt x="53" y="287"/>
                  </a:cubicBezTo>
                  <a:cubicBezTo>
                    <a:pt x="54" y="289"/>
                    <a:pt x="55" y="292"/>
                    <a:pt x="56" y="294"/>
                  </a:cubicBezTo>
                  <a:cubicBezTo>
                    <a:pt x="59" y="297"/>
                    <a:pt x="62" y="297"/>
                    <a:pt x="62" y="300"/>
                  </a:cubicBezTo>
                  <a:cubicBezTo>
                    <a:pt x="69" y="303"/>
                    <a:pt x="75" y="309"/>
                    <a:pt x="81" y="312"/>
                  </a:cubicBezTo>
                  <a:cubicBezTo>
                    <a:pt x="109" y="324"/>
                    <a:pt x="139" y="331"/>
                    <a:pt x="173" y="327"/>
                  </a:cubicBezTo>
                  <a:cubicBezTo>
                    <a:pt x="204" y="327"/>
                    <a:pt x="238" y="321"/>
                    <a:pt x="269" y="312"/>
                  </a:cubicBezTo>
                  <a:cubicBezTo>
                    <a:pt x="238" y="327"/>
                    <a:pt x="207" y="337"/>
                    <a:pt x="173" y="343"/>
                  </a:cubicBezTo>
                  <a:cubicBezTo>
                    <a:pt x="139" y="349"/>
                    <a:pt x="105" y="346"/>
                    <a:pt x="72" y="334"/>
                  </a:cubicBezTo>
                  <a:cubicBezTo>
                    <a:pt x="62" y="331"/>
                    <a:pt x="56" y="327"/>
                    <a:pt x="47" y="321"/>
                  </a:cubicBezTo>
                  <a:cubicBezTo>
                    <a:pt x="44" y="318"/>
                    <a:pt x="38" y="315"/>
                    <a:pt x="35" y="312"/>
                  </a:cubicBezTo>
                  <a:cubicBezTo>
                    <a:pt x="34" y="311"/>
                    <a:pt x="33" y="310"/>
                    <a:pt x="32" y="309"/>
                  </a:cubicBezTo>
                  <a:cubicBezTo>
                    <a:pt x="31" y="308"/>
                    <a:pt x="30" y="307"/>
                    <a:pt x="29" y="306"/>
                  </a:cubicBezTo>
                  <a:cubicBezTo>
                    <a:pt x="29" y="305"/>
                    <a:pt x="29" y="304"/>
                    <a:pt x="29" y="303"/>
                  </a:cubicBezTo>
                  <a:cubicBezTo>
                    <a:pt x="28" y="302"/>
                    <a:pt x="27" y="301"/>
                    <a:pt x="25" y="300"/>
                  </a:cubicBezTo>
                  <a:cubicBezTo>
                    <a:pt x="19" y="281"/>
                    <a:pt x="13" y="266"/>
                    <a:pt x="7" y="247"/>
                  </a:cubicBezTo>
                  <a:cubicBezTo>
                    <a:pt x="-2" y="211"/>
                    <a:pt x="-2" y="174"/>
                    <a:pt x="4" y="134"/>
                  </a:cubicBezTo>
                  <a:cubicBezTo>
                    <a:pt x="13" y="97"/>
                    <a:pt x="35" y="63"/>
                    <a:pt x="59" y="38"/>
                  </a:cubicBezTo>
                  <a:cubicBezTo>
                    <a:pt x="87" y="14"/>
                    <a:pt x="121" y="-5"/>
                    <a:pt x="158" y="1"/>
                  </a:cubicBezTo>
                  <a:cubicBezTo>
                    <a:pt x="167" y="1"/>
                    <a:pt x="176" y="4"/>
                    <a:pt x="185" y="7"/>
                  </a:cubicBezTo>
                  <a:cubicBezTo>
                    <a:pt x="195" y="11"/>
                    <a:pt x="201" y="14"/>
                    <a:pt x="210" y="20"/>
                  </a:cubicBezTo>
                  <a:cubicBezTo>
                    <a:pt x="225" y="29"/>
                    <a:pt x="238" y="41"/>
                    <a:pt x="250" y="57"/>
                  </a:cubicBezTo>
                  <a:cubicBezTo>
                    <a:pt x="272" y="81"/>
                    <a:pt x="284" y="118"/>
                    <a:pt x="287" y="155"/>
                  </a:cubicBezTo>
                  <a:cubicBezTo>
                    <a:pt x="278" y="121"/>
                    <a:pt x="265" y="87"/>
                    <a:pt x="241" y="6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1" name="Freeform 20"/>
            <p:cNvSpPr/>
            <p:nvPr/>
          </p:nvSpPr>
          <p:spPr>
            <a:xfrm>
              <a:off x="2837160" y="5004720"/>
              <a:ext cx="57600" cy="70560"/>
            </a:xfrm>
            <a:custGeom>
              <a:avLst/>
              <a:gdLst/>
              <a:ahLst/>
              <a:cxnLst/>
              <a:rect l="0" t="0" r="r" b="b"/>
              <a:pathLst>
                <a:path w="160" h="196">
                  <a:moveTo>
                    <a:pt x="160" y="98"/>
                  </a:moveTo>
                  <a:cubicBezTo>
                    <a:pt x="160" y="115"/>
                    <a:pt x="156" y="132"/>
                    <a:pt x="149" y="147"/>
                  </a:cubicBezTo>
                  <a:cubicBezTo>
                    <a:pt x="142" y="162"/>
                    <a:pt x="132" y="174"/>
                    <a:pt x="120" y="183"/>
                  </a:cubicBezTo>
                  <a:cubicBezTo>
                    <a:pt x="108" y="191"/>
                    <a:pt x="94" y="196"/>
                    <a:pt x="80" y="196"/>
                  </a:cubicBezTo>
                  <a:cubicBezTo>
                    <a:pt x="66" y="196"/>
                    <a:pt x="52" y="191"/>
                    <a:pt x="40" y="183"/>
                  </a:cubicBezTo>
                  <a:cubicBezTo>
                    <a:pt x="28" y="174"/>
                    <a:pt x="18" y="162"/>
                    <a:pt x="11" y="147"/>
                  </a:cubicBezTo>
                  <a:cubicBezTo>
                    <a:pt x="4" y="132"/>
                    <a:pt x="0" y="115"/>
                    <a:pt x="0" y="98"/>
                  </a:cubicBezTo>
                  <a:cubicBezTo>
                    <a:pt x="0" y="81"/>
                    <a:pt x="4" y="64"/>
                    <a:pt x="11" y="49"/>
                  </a:cubicBezTo>
                  <a:cubicBezTo>
                    <a:pt x="18" y="34"/>
                    <a:pt x="28" y="21"/>
                    <a:pt x="40" y="13"/>
                  </a:cubicBezTo>
                  <a:cubicBezTo>
                    <a:pt x="52" y="4"/>
                    <a:pt x="66" y="0"/>
                    <a:pt x="80" y="0"/>
                  </a:cubicBezTo>
                  <a:cubicBezTo>
                    <a:pt x="94" y="0"/>
                    <a:pt x="108" y="4"/>
                    <a:pt x="120" y="13"/>
                  </a:cubicBezTo>
                  <a:cubicBezTo>
                    <a:pt x="132" y="21"/>
                    <a:pt x="142" y="34"/>
                    <a:pt x="149" y="49"/>
                  </a:cubicBezTo>
                  <a:cubicBezTo>
                    <a:pt x="156" y="64"/>
                    <a:pt x="160" y="81"/>
                    <a:pt x="160" y="9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2" name="Freeform 21"/>
            <p:cNvSpPr/>
            <p:nvPr/>
          </p:nvSpPr>
          <p:spPr>
            <a:xfrm>
              <a:off x="2925720" y="5129280"/>
              <a:ext cx="58680" cy="48960"/>
            </a:xfrm>
            <a:custGeom>
              <a:avLst/>
              <a:gdLst/>
              <a:ahLst/>
              <a:cxnLst/>
              <a:rect l="0" t="0" r="r" b="b"/>
              <a:pathLst>
                <a:path w="163" h="136">
                  <a:moveTo>
                    <a:pt x="0" y="0"/>
                  </a:moveTo>
                  <a:cubicBezTo>
                    <a:pt x="54" y="0"/>
                    <a:pt x="109" y="0"/>
                    <a:pt x="163" y="0"/>
                  </a:cubicBezTo>
                  <a:cubicBezTo>
                    <a:pt x="163" y="45"/>
                    <a:pt x="163" y="91"/>
                    <a:pt x="163" y="136"/>
                  </a:cubicBezTo>
                  <a:cubicBezTo>
                    <a:pt x="109" y="136"/>
                    <a:pt x="54" y="136"/>
                    <a:pt x="0" y="136"/>
                  </a:cubicBezTo>
                  <a:cubicBezTo>
                    <a:pt x="0" y="91"/>
                    <a:pt x="0" y="45"/>
                    <a:pt x="0"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3" name="Freeform 22"/>
            <p:cNvSpPr/>
            <p:nvPr/>
          </p:nvSpPr>
          <p:spPr>
            <a:xfrm>
              <a:off x="2843640" y="5088240"/>
              <a:ext cx="221760" cy="79200"/>
            </a:xfrm>
            <a:custGeom>
              <a:avLst/>
              <a:gdLst/>
              <a:ahLst/>
              <a:cxnLst/>
              <a:rect l="0" t="0" r="r" b="b"/>
              <a:pathLst>
                <a:path w="616" h="220">
                  <a:moveTo>
                    <a:pt x="465" y="188"/>
                  </a:moveTo>
                  <a:cubicBezTo>
                    <a:pt x="434" y="185"/>
                    <a:pt x="404" y="178"/>
                    <a:pt x="379" y="163"/>
                  </a:cubicBezTo>
                  <a:cubicBezTo>
                    <a:pt x="354" y="147"/>
                    <a:pt x="336" y="127"/>
                    <a:pt x="333" y="105"/>
                  </a:cubicBezTo>
                  <a:cubicBezTo>
                    <a:pt x="326" y="70"/>
                    <a:pt x="318" y="35"/>
                    <a:pt x="311" y="0"/>
                  </a:cubicBezTo>
                  <a:cubicBezTo>
                    <a:pt x="304" y="35"/>
                    <a:pt x="297" y="70"/>
                    <a:pt x="290" y="105"/>
                  </a:cubicBezTo>
                  <a:cubicBezTo>
                    <a:pt x="284" y="130"/>
                    <a:pt x="268" y="147"/>
                    <a:pt x="244" y="163"/>
                  </a:cubicBezTo>
                  <a:cubicBezTo>
                    <a:pt x="219" y="178"/>
                    <a:pt x="188" y="188"/>
                    <a:pt x="157" y="188"/>
                  </a:cubicBezTo>
                  <a:cubicBezTo>
                    <a:pt x="124" y="188"/>
                    <a:pt x="93" y="185"/>
                    <a:pt x="65" y="170"/>
                  </a:cubicBezTo>
                  <a:cubicBezTo>
                    <a:pt x="37" y="157"/>
                    <a:pt x="13" y="136"/>
                    <a:pt x="0" y="108"/>
                  </a:cubicBezTo>
                  <a:cubicBezTo>
                    <a:pt x="4" y="139"/>
                    <a:pt x="22" y="167"/>
                    <a:pt x="50" y="185"/>
                  </a:cubicBezTo>
                  <a:cubicBezTo>
                    <a:pt x="77" y="203"/>
                    <a:pt x="117" y="216"/>
                    <a:pt x="154" y="219"/>
                  </a:cubicBezTo>
                  <a:cubicBezTo>
                    <a:pt x="194" y="222"/>
                    <a:pt x="231" y="213"/>
                    <a:pt x="265" y="194"/>
                  </a:cubicBezTo>
                  <a:cubicBezTo>
                    <a:pt x="284" y="185"/>
                    <a:pt x="296" y="173"/>
                    <a:pt x="308" y="157"/>
                  </a:cubicBezTo>
                  <a:cubicBezTo>
                    <a:pt x="320" y="173"/>
                    <a:pt x="336" y="185"/>
                    <a:pt x="351" y="194"/>
                  </a:cubicBezTo>
                  <a:cubicBezTo>
                    <a:pt x="385" y="213"/>
                    <a:pt x="425" y="222"/>
                    <a:pt x="462" y="219"/>
                  </a:cubicBezTo>
                  <a:cubicBezTo>
                    <a:pt x="499" y="219"/>
                    <a:pt x="539" y="207"/>
                    <a:pt x="567" y="185"/>
                  </a:cubicBezTo>
                  <a:cubicBezTo>
                    <a:pt x="594" y="167"/>
                    <a:pt x="616" y="136"/>
                    <a:pt x="616" y="108"/>
                  </a:cubicBezTo>
                  <a:cubicBezTo>
                    <a:pt x="610" y="133"/>
                    <a:pt x="585" y="154"/>
                    <a:pt x="557" y="170"/>
                  </a:cubicBezTo>
                  <a:cubicBezTo>
                    <a:pt x="530" y="182"/>
                    <a:pt x="496" y="188"/>
                    <a:pt x="465" y="18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4" name="Freeform 23"/>
            <p:cNvSpPr/>
            <p:nvPr/>
          </p:nvSpPr>
          <p:spPr>
            <a:xfrm>
              <a:off x="2912040" y="5073840"/>
              <a:ext cx="84600" cy="39960"/>
            </a:xfrm>
            <a:custGeom>
              <a:avLst/>
              <a:gdLst/>
              <a:ahLst/>
              <a:cxnLst/>
              <a:rect l="0" t="0" r="r" b="b"/>
              <a:pathLst>
                <a:path w="235" h="111">
                  <a:moveTo>
                    <a:pt x="117" y="0"/>
                  </a:moveTo>
                  <a:cubicBezTo>
                    <a:pt x="96" y="0"/>
                    <a:pt x="31" y="0"/>
                    <a:pt x="6" y="19"/>
                  </a:cubicBezTo>
                  <a:cubicBezTo>
                    <a:pt x="-9" y="31"/>
                    <a:pt x="3" y="62"/>
                    <a:pt x="43" y="90"/>
                  </a:cubicBezTo>
                  <a:cubicBezTo>
                    <a:pt x="71" y="108"/>
                    <a:pt x="96" y="111"/>
                    <a:pt x="114" y="111"/>
                  </a:cubicBezTo>
                  <a:cubicBezTo>
                    <a:pt x="136" y="111"/>
                    <a:pt x="160" y="105"/>
                    <a:pt x="185" y="90"/>
                  </a:cubicBezTo>
                  <a:cubicBezTo>
                    <a:pt x="234" y="62"/>
                    <a:pt x="243" y="31"/>
                    <a:pt x="228" y="19"/>
                  </a:cubicBezTo>
                  <a:cubicBezTo>
                    <a:pt x="206" y="0"/>
                    <a:pt x="139" y="0"/>
                    <a:pt x="117"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grpSp>
      <p:grpSp>
        <p:nvGrpSpPr>
          <p:cNvPr id="25" name="Group 24"/>
          <p:cNvGrpSpPr/>
          <p:nvPr/>
        </p:nvGrpSpPr>
        <p:grpSpPr>
          <a:xfrm>
            <a:off x="1313280" y="4818960"/>
            <a:ext cx="253080" cy="332280"/>
            <a:chOff x="1313280" y="4818960"/>
            <a:chExt cx="253080" cy="332280"/>
          </a:xfrm>
        </p:grpSpPr>
        <p:sp>
          <p:nvSpPr>
            <p:cNvPr id="26" name="Freeform 25"/>
            <p:cNvSpPr/>
            <p:nvPr/>
          </p:nvSpPr>
          <p:spPr>
            <a:xfrm>
              <a:off x="1313280" y="5046480"/>
              <a:ext cx="44280" cy="48600"/>
            </a:xfrm>
            <a:custGeom>
              <a:avLst/>
              <a:gdLst/>
              <a:ahLst/>
              <a:cxnLst/>
              <a:rect l="0" t="0" r="r" b="b"/>
              <a:pathLst>
                <a:path w="123" h="135">
                  <a:moveTo>
                    <a:pt x="0" y="67"/>
                  </a:moveTo>
                  <a:cubicBezTo>
                    <a:pt x="0" y="79"/>
                    <a:pt x="3" y="90"/>
                    <a:pt x="8" y="101"/>
                  </a:cubicBezTo>
                  <a:cubicBezTo>
                    <a:pt x="13" y="111"/>
                    <a:pt x="20" y="120"/>
                    <a:pt x="30" y="126"/>
                  </a:cubicBezTo>
                  <a:cubicBezTo>
                    <a:pt x="39" y="132"/>
                    <a:pt x="50" y="135"/>
                    <a:pt x="61" y="135"/>
                  </a:cubicBezTo>
                  <a:cubicBezTo>
                    <a:pt x="72" y="135"/>
                    <a:pt x="83" y="132"/>
                    <a:pt x="92" y="126"/>
                  </a:cubicBezTo>
                  <a:cubicBezTo>
                    <a:pt x="101" y="120"/>
                    <a:pt x="109" y="111"/>
                    <a:pt x="115" y="101"/>
                  </a:cubicBezTo>
                  <a:cubicBezTo>
                    <a:pt x="120" y="90"/>
                    <a:pt x="123" y="79"/>
                    <a:pt x="123" y="67"/>
                  </a:cubicBezTo>
                  <a:cubicBezTo>
                    <a:pt x="123" y="56"/>
                    <a:pt x="120" y="44"/>
                    <a:pt x="115" y="34"/>
                  </a:cubicBezTo>
                  <a:cubicBezTo>
                    <a:pt x="109" y="23"/>
                    <a:pt x="101" y="15"/>
                    <a:pt x="92" y="9"/>
                  </a:cubicBezTo>
                  <a:cubicBezTo>
                    <a:pt x="83" y="3"/>
                    <a:pt x="72" y="0"/>
                    <a:pt x="61" y="0"/>
                  </a:cubicBezTo>
                  <a:cubicBezTo>
                    <a:pt x="50" y="0"/>
                    <a:pt x="39" y="3"/>
                    <a:pt x="30" y="9"/>
                  </a:cubicBezTo>
                  <a:cubicBezTo>
                    <a:pt x="20" y="15"/>
                    <a:pt x="13" y="23"/>
                    <a:pt x="8" y="34"/>
                  </a:cubicBezTo>
                  <a:cubicBezTo>
                    <a:pt x="3" y="44"/>
                    <a:pt x="0" y="56"/>
                    <a:pt x="0" y="6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7" name="Freeform 26"/>
            <p:cNvSpPr/>
            <p:nvPr/>
          </p:nvSpPr>
          <p:spPr>
            <a:xfrm>
              <a:off x="1329120" y="5040720"/>
              <a:ext cx="76680" cy="96840"/>
            </a:xfrm>
            <a:custGeom>
              <a:avLst/>
              <a:gdLst/>
              <a:ahLst/>
              <a:cxnLst/>
              <a:rect l="0" t="0" r="r" b="b"/>
              <a:pathLst>
                <a:path w="213" h="269">
                  <a:moveTo>
                    <a:pt x="13" y="227"/>
                  </a:moveTo>
                  <a:cubicBezTo>
                    <a:pt x="-34" y="53"/>
                    <a:pt x="64" y="76"/>
                    <a:pt x="89" y="0"/>
                  </a:cubicBezTo>
                  <a:cubicBezTo>
                    <a:pt x="126" y="18"/>
                    <a:pt x="162" y="36"/>
                    <a:pt x="198" y="54"/>
                  </a:cubicBezTo>
                  <a:cubicBezTo>
                    <a:pt x="198" y="53"/>
                    <a:pt x="232" y="220"/>
                    <a:pt x="199" y="257"/>
                  </a:cubicBezTo>
                  <a:cubicBezTo>
                    <a:pt x="175" y="285"/>
                    <a:pt x="22" y="262"/>
                    <a:pt x="13" y="22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8" name="Freeform 27"/>
            <p:cNvSpPr/>
            <p:nvPr/>
          </p:nvSpPr>
          <p:spPr>
            <a:xfrm>
              <a:off x="1355400" y="5095080"/>
              <a:ext cx="45360" cy="23400"/>
            </a:xfrm>
            <a:custGeom>
              <a:avLst/>
              <a:gdLst/>
              <a:ahLst/>
              <a:cxnLst/>
              <a:rect l="0" t="0" r="r" b="b"/>
              <a:pathLst>
                <a:path w="126" h="65">
                  <a:moveTo>
                    <a:pt x="109" y="31"/>
                  </a:moveTo>
                  <a:cubicBezTo>
                    <a:pt x="100" y="22"/>
                    <a:pt x="89" y="13"/>
                    <a:pt x="77" y="9"/>
                  </a:cubicBezTo>
                  <a:cubicBezTo>
                    <a:pt x="52" y="-2"/>
                    <a:pt x="24" y="-2"/>
                    <a:pt x="0" y="7"/>
                  </a:cubicBezTo>
                  <a:cubicBezTo>
                    <a:pt x="26" y="7"/>
                    <a:pt x="49" y="9"/>
                    <a:pt x="72" y="19"/>
                  </a:cubicBezTo>
                  <a:cubicBezTo>
                    <a:pt x="83" y="23"/>
                    <a:pt x="93" y="29"/>
                    <a:pt x="103" y="37"/>
                  </a:cubicBezTo>
                  <a:cubicBezTo>
                    <a:pt x="110" y="45"/>
                    <a:pt x="120" y="54"/>
                    <a:pt x="126" y="65"/>
                  </a:cubicBezTo>
                  <a:cubicBezTo>
                    <a:pt x="124" y="52"/>
                    <a:pt x="118" y="40"/>
                    <a:pt x="109" y="31"/>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9" name="Freeform 28"/>
            <p:cNvSpPr/>
            <p:nvPr/>
          </p:nvSpPr>
          <p:spPr>
            <a:xfrm>
              <a:off x="1391400" y="5033160"/>
              <a:ext cx="65160" cy="118080"/>
            </a:xfrm>
            <a:custGeom>
              <a:avLst/>
              <a:gdLst/>
              <a:ahLst/>
              <a:cxnLst/>
              <a:rect l="0" t="0" r="r" b="b"/>
              <a:pathLst>
                <a:path w="181" h="328">
                  <a:moveTo>
                    <a:pt x="37" y="308"/>
                  </a:moveTo>
                  <a:cubicBezTo>
                    <a:pt x="0" y="269"/>
                    <a:pt x="1" y="98"/>
                    <a:pt x="0" y="14"/>
                  </a:cubicBezTo>
                  <a:cubicBezTo>
                    <a:pt x="52" y="9"/>
                    <a:pt x="105" y="5"/>
                    <a:pt x="157" y="0"/>
                  </a:cubicBezTo>
                  <a:cubicBezTo>
                    <a:pt x="158" y="0"/>
                    <a:pt x="201" y="271"/>
                    <a:pt x="170" y="308"/>
                  </a:cubicBezTo>
                  <a:cubicBezTo>
                    <a:pt x="147" y="335"/>
                    <a:pt x="63" y="334"/>
                    <a:pt x="37" y="30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0" name="Freeform 29"/>
            <p:cNvSpPr/>
            <p:nvPr/>
          </p:nvSpPr>
          <p:spPr>
            <a:xfrm>
              <a:off x="1448280" y="5033160"/>
              <a:ext cx="65520" cy="118080"/>
            </a:xfrm>
            <a:custGeom>
              <a:avLst/>
              <a:gdLst/>
              <a:ahLst/>
              <a:cxnLst/>
              <a:rect l="0" t="0" r="r" b="b"/>
              <a:pathLst>
                <a:path w="182" h="328">
                  <a:moveTo>
                    <a:pt x="145" y="308"/>
                  </a:moveTo>
                  <a:cubicBezTo>
                    <a:pt x="182" y="269"/>
                    <a:pt x="181" y="98"/>
                    <a:pt x="182" y="14"/>
                  </a:cubicBezTo>
                  <a:cubicBezTo>
                    <a:pt x="130" y="9"/>
                    <a:pt x="78" y="5"/>
                    <a:pt x="25" y="0"/>
                  </a:cubicBezTo>
                  <a:cubicBezTo>
                    <a:pt x="21" y="103"/>
                    <a:pt x="-19" y="271"/>
                    <a:pt x="11" y="308"/>
                  </a:cubicBezTo>
                  <a:cubicBezTo>
                    <a:pt x="34" y="335"/>
                    <a:pt x="119" y="334"/>
                    <a:pt x="145" y="30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1" name="Freeform 30"/>
            <p:cNvSpPr/>
            <p:nvPr/>
          </p:nvSpPr>
          <p:spPr>
            <a:xfrm>
              <a:off x="1450080" y="5096160"/>
              <a:ext cx="4680" cy="47880"/>
            </a:xfrm>
            <a:custGeom>
              <a:avLst/>
              <a:gdLst/>
              <a:ahLst/>
              <a:cxnLst/>
              <a:rect l="0" t="0" r="r" b="b"/>
              <a:pathLst>
                <a:path w="13" h="133">
                  <a:moveTo>
                    <a:pt x="13" y="66"/>
                  </a:moveTo>
                  <a:cubicBezTo>
                    <a:pt x="13" y="44"/>
                    <a:pt x="11" y="22"/>
                    <a:pt x="6" y="0"/>
                  </a:cubicBezTo>
                  <a:cubicBezTo>
                    <a:pt x="2" y="22"/>
                    <a:pt x="0" y="45"/>
                    <a:pt x="0" y="66"/>
                  </a:cubicBezTo>
                  <a:cubicBezTo>
                    <a:pt x="2" y="89"/>
                    <a:pt x="2" y="111"/>
                    <a:pt x="6" y="133"/>
                  </a:cubicBezTo>
                  <a:cubicBezTo>
                    <a:pt x="11" y="111"/>
                    <a:pt x="13" y="87"/>
                    <a:pt x="13" y="6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2" name="Freeform 31"/>
            <p:cNvSpPr/>
            <p:nvPr/>
          </p:nvSpPr>
          <p:spPr>
            <a:xfrm>
              <a:off x="1402920" y="5028840"/>
              <a:ext cx="99720" cy="96120"/>
            </a:xfrm>
            <a:custGeom>
              <a:avLst/>
              <a:gdLst/>
              <a:ahLst/>
              <a:cxnLst/>
              <a:rect l="0" t="0" r="r" b="b"/>
              <a:pathLst>
                <a:path w="277" h="267">
                  <a:moveTo>
                    <a:pt x="138" y="267"/>
                  </a:moveTo>
                  <a:cubicBezTo>
                    <a:pt x="184" y="220"/>
                    <a:pt x="277" y="195"/>
                    <a:pt x="277" y="126"/>
                  </a:cubicBezTo>
                  <a:cubicBezTo>
                    <a:pt x="277" y="56"/>
                    <a:pt x="215" y="0"/>
                    <a:pt x="138" y="0"/>
                  </a:cubicBezTo>
                  <a:cubicBezTo>
                    <a:pt x="61" y="0"/>
                    <a:pt x="0" y="56"/>
                    <a:pt x="0" y="126"/>
                  </a:cubicBezTo>
                  <a:cubicBezTo>
                    <a:pt x="0" y="195"/>
                    <a:pt x="92" y="220"/>
                    <a:pt x="138" y="26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3" name="Freeform 32"/>
            <p:cNvSpPr/>
            <p:nvPr/>
          </p:nvSpPr>
          <p:spPr>
            <a:xfrm>
              <a:off x="1338480" y="4818960"/>
              <a:ext cx="75240" cy="145800"/>
            </a:xfrm>
            <a:custGeom>
              <a:avLst/>
              <a:gdLst/>
              <a:ahLst/>
              <a:cxnLst/>
              <a:rect l="0" t="0" r="r" b="b"/>
              <a:pathLst>
                <a:path w="209" h="405">
                  <a:moveTo>
                    <a:pt x="190" y="177"/>
                  </a:moveTo>
                  <a:cubicBezTo>
                    <a:pt x="198" y="339"/>
                    <a:pt x="203" y="315"/>
                    <a:pt x="209" y="384"/>
                  </a:cubicBezTo>
                  <a:cubicBezTo>
                    <a:pt x="180" y="391"/>
                    <a:pt x="152" y="398"/>
                    <a:pt x="123" y="405"/>
                  </a:cubicBezTo>
                  <a:cubicBezTo>
                    <a:pt x="88" y="343"/>
                    <a:pt x="127" y="390"/>
                    <a:pt x="16" y="220"/>
                  </a:cubicBezTo>
                  <a:cubicBezTo>
                    <a:pt x="-24" y="157"/>
                    <a:pt x="19" y="10"/>
                    <a:pt x="44" y="0"/>
                  </a:cubicBezTo>
                  <a:cubicBezTo>
                    <a:pt x="59" y="-4"/>
                    <a:pt x="187" y="94"/>
                    <a:pt x="190" y="17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4" name="Freeform 33"/>
            <p:cNvSpPr/>
            <p:nvPr/>
          </p:nvSpPr>
          <p:spPr>
            <a:xfrm>
              <a:off x="1353240" y="4848480"/>
              <a:ext cx="54360" cy="115200"/>
            </a:xfrm>
            <a:custGeom>
              <a:avLst/>
              <a:gdLst/>
              <a:ahLst/>
              <a:cxnLst/>
              <a:rect l="0" t="0" r="r" b="b"/>
              <a:pathLst>
                <a:path w="151" h="320">
                  <a:moveTo>
                    <a:pt x="112" y="105"/>
                  </a:moveTo>
                  <a:cubicBezTo>
                    <a:pt x="142" y="262"/>
                    <a:pt x="138" y="239"/>
                    <a:pt x="151" y="306"/>
                  </a:cubicBezTo>
                  <a:cubicBezTo>
                    <a:pt x="132" y="311"/>
                    <a:pt x="113" y="315"/>
                    <a:pt x="94" y="320"/>
                  </a:cubicBezTo>
                  <a:cubicBezTo>
                    <a:pt x="67" y="256"/>
                    <a:pt x="94" y="309"/>
                    <a:pt x="11" y="129"/>
                  </a:cubicBezTo>
                  <a:cubicBezTo>
                    <a:pt x="-11" y="83"/>
                    <a:pt x="2" y="8"/>
                    <a:pt x="25" y="0"/>
                  </a:cubicBezTo>
                  <a:cubicBezTo>
                    <a:pt x="40" y="-5"/>
                    <a:pt x="100" y="40"/>
                    <a:pt x="112" y="10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5" name="Freeform 34"/>
            <p:cNvSpPr/>
            <p:nvPr/>
          </p:nvSpPr>
          <p:spPr>
            <a:xfrm>
              <a:off x="1491120" y="4818960"/>
              <a:ext cx="75240" cy="145800"/>
            </a:xfrm>
            <a:custGeom>
              <a:avLst/>
              <a:gdLst/>
              <a:ahLst/>
              <a:cxnLst/>
              <a:rect l="0" t="0" r="r" b="b"/>
              <a:pathLst>
                <a:path w="209" h="405">
                  <a:moveTo>
                    <a:pt x="19" y="177"/>
                  </a:moveTo>
                  <a:cubicBezTo>
                    <a:pt x="11" y="339"/>
                    <a:pt x="6" y="315"/>
                    <a:pt x="0" y="384"/>
                  </a:cubicBezTo>
                  <a:cubicBezTo>
                    <a:pt x="29" y="391"/>
                    <a:pt x="57" y="398"/>
                    <a:pt x="86" y="405"/>
                  </a:cubicBezTo>
                  <a:cubicBezTo>
                    <a:pt x="121" y="343"/>
                    <a:pt x="82" y="390"/>
                    <a:pt x="192" y="220"/>
                  </a:cubicBezTo>
                  <a:cubicBezTo>
                    <a:pt x="234" y="157"/>
                    <a:pt x="189" y="10"/>
                    <a:pt x="165" y="0"/>
                  </a:cubicBezTo>
                  <a:cubicBezTo>
                    <a:pt x="149" y="-4"/>
                    <a:pt x="22" y="94"/>
                    <a:pt x="19" y="17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6" name="Freeform 35"/>
            <p:cNvSpPr/>
            <p:nvPr/>
          </p:nvSpPr>
          <p:spPr>
            <a:xfrm>
              <a:off x="1497240" y="4848480"/>
              <a:ext cx="54720" cy="115920"/>
            </a:xfrm>
            <a:custGeom>
              <a:avLst/>
              <a:gdLst/>
              <a:ahLst/>
              <a:cxnLst/>
              <a:rect l="0" t="0" r="r" b="b"/>
              <a:pathLst>
                <a:path w="152" h="322">
                  <a:moveTo>
                    <a:pt x="38" y="105"/>
                  </a:moveTo>
                  <a:cubicBezTo>
                    <a:pt x="9" y="262"/>
                    <a:pt x="13" y="239"/>
                    <a:pt x="0" y="306"/>
                  </a:cubicBezTo>
                  <a:cubicBezTo>
                    <a:pt x="18" y="311"/>
                    <a:pt x="37" y="317"/>
                    <a:pt x="55" y="322"/>
                  </a:cubicBezTo>
                  <a:cubicBezTo>
                    <a:pt x="83" y="258"/>
                    <a:pt x="55" y="311"/>
                    <a:pt x="140" y="131"/>
                  </a:cubicBezTo>
                  <a:cubicBezTo>
                    <a:pt x="162" y="83"/>
                    <a:pt x="151" y="8"/>
                    <a:pt x="126" y="0"/>
                  </a:cubicBezTo>
                  <a:cubicBezTo>
                    <a:pt x="111" y="-5"/>
                    <a:pt x="51" y="40"/>
                    <a:pt x="38" y="10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7" name="Freeform 36"/>
            <p:cNvSpPr/>
            <p:nvPr/>
          </p:nvSpPr>
          <p:spPr>
            <a:xfrm>
              <a:off x="1351080" y="4907880"/>
              <a:ext cx="202680" cy="177480"/>
            </a:xfrm>
            <a:custGeom>
              <a:avLst/>
              <a:gdLst/>
              <a:ahLst/>
              <a:cxnLst/>
              <a:rect l="0" t="0" r="r" b="b"/>
              <a:pathLst>
                <a:path w="563" h="493">
                  <a:moveTo>
                    <a:pt x="281" y="0"/>
                  </a:moveTo>
                  <a:cubicBezTo>
                    <a:pt x="127" y="0"/>
                    <a:pt x="56" y="66"/>
                    <a:pt x="56" y="158"/>
                  </a:cubicBezTo>
                  <a:cubicBezTo>
                    <a:pt x="56" y="235"/>
                    <a:pt x="-61" y="349"/>
                    <a:pt x="44" y="424"/>
                  </a:cubicBezTo>
                  <a:cubicBezTo>
                    <a:pt x="95" y="461"/>
                    <a:pt x="180" y="493"/>
                    <a:pt x="281" y="493"/>
                  </a:cubicBezTo>
                  <a:cubicBezTo>
                    <a:pt x="383" y="493"/>
                    <a:pt x="469" y="461"/>
                    <a:pt x="520" y="424"/>
                  </a:cubicBezTo>
                  <a:cubicBezTo>
                    <a:pt x="624" y="347"/>
                    <a:pt x="508" y="235"/>
                    <a:pt x="508" y="158"/>
                  </a:cubicBezTo>
                  <a:cubicBezTo>
                    <a:pt x="508" y="66"/>
                    <a:pt x="438" y="0"/>
                    <a:pt x="281"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8" name="Freeform 37"/>
            <p:cNvSpPr/>
            <p:nvPr/>
          </p:nvSpPr>
          <p:spPr>
            <a:xfrm>
              <a:off x="1364400" y="4932000"/>
              <a:ext cx="177120" cy="147240"/>
            </a:xfrm>
            <a:custGeom>
              <a:avLst/>
              <a:gdLst/>
              <a:ahLst/>
              <a:cxnLst/>
              <a:rect l="0" t="0" r="r" b="b"/>
              <a:pathLst>
                <a:path w="492" h="409">
                  <a:moveTo>
                    <a:pt x="224" y="13"/>
                  </a:moveTo>
                  <a:cubicBezTo>
                    <a:pt x="238" y="-4"/>
                    <a:pt x="251" y="-4"/>
                    <a:pt x="264" y="13"/>
                  </a:cubicBezTo>
                  <a:cubicBezTo>
                    <a:pt x="297" y="55"/>
                    <a:pt x="347" y="144"/>
                    <a:pt x="351" y="218"/>
                  </a:cubicBezTo>
                  <a:cubicBezTo>
                    <a:pt x="409" y="210"/>
                    <a:pt x="475" y="213"/>
                    <a:pt x="489" y="244"/>
                  </a:cubicBezTo>
                  <a:cubicBezTo>
                    <a:pt x="515" y="305"/>
                    <a:pt x="392" y="409"/>
                    <a:pt x="246" y="409"/>
                  </a:cubicBezTo>
                  <a:cubicBezTo>
                    <a:pt x="98" y="409"/>
                    <a:pt x="-22" y="305"/>
                    <a:pt x="4" y="244"/>
                  </a:cubicBezTo>
                  <a:cubicBezTo>
                    <a:pt x="15" y="213"/>
                    <a:pt x="81" y="210"/>
                    <a:pt x="138" y="218"/>
                  </a:cubicBezTo>
                  <a:cubicBezTo>
                    <a:pt x="141" y="144"/>
                    <a:pt x="192" y="55"/>
                    <a:pt x="224" y="13"/>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9" name="Freeform 38"/>
            <p:cNvSpPr/>
            <p:nvPr/>
          </p:nvSpPr>
          <p:spPr>
            <a:xfrm>
              <a:off x="1410840" y="5037120"/>
              <a:ext cx="83880" cy="30240"/>
            </a:xfrm>
            <a:custGeom>
              <a:avLst/>
              <a:gdLst/>
              <a:ahLst/>
              <a:cxnLst/>
              <a:rect l="0" t="0" r="r" b="b"/>
              <a:pathLst>
                <a:path w="233" h="84">
                  <a:moveTo>
                    <a:pt x="47" y="30"/>
                  </a:moveTo>
                  <a:cubicBezTo>
                    <a:pt x="64" y="31"/>
                    <a:pt x="83" y="27"/>
                    <a:pt x="96" y="18"/>
                  </a:cubicBezTo>
                  <a:cubicBezTo>
                    <a:pt x="104" y="13"/>
                    <a:pt x="110" y="7"/>
                    <a:pt x="116" y="0"/>
                  </a:cubicBezTo>
                  <a:cubicBezTo>
                    <a:pt x="121" y="7"/>
                    <a:pt x="129" y="13"/>
                    <a:pt x="136" y="18"/>
                  </a:cubicBezTo>
                  <a:cubicBezTo>
                    <a:pt x="152" y="27"/>
                    <a:pt x="169" y="32"/>
                    <a:pt x="186" y="30"/>
                  </a:cubicBezTo>
                  <a:cubicBezTo>
                    <a:pt x="203" y="30"/>
                    <a:pt x="219" y="24"/>
                    <a:pt x="232" y="13"/>
                  </a:cubicBezTo>
                  <a:cubicBezTo>
                    <a:pt x="239" y="7"/>
                    <a:pt x="199" y="84"/>
                    <a:pt x="116" y="84"/>
                  </a:cubicBezTo>
                  <a:cubicBezTo>
                    <a:pt x="33" y="84"/>
                    <a:pt x="-7" y="7"/>
                    <a:pt x="1" y="13"/>
                  </a:cubicBezTo>
                  <a:cubicBezTo>
                    <a:pt x="13" y="23"/>
                    <a:pt x="30" y="28"/>
                    <a:pt x="47" y="3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40" name="Freeform 39"/>
            <p:cNvSpPr/>
            <p:nvPr/>
          </p:nvSpPr>
          <p:spPr>
            <a:xfrm>
              <a:off x="1381320" y="4953600"/>
              <a:ext cx="48960" cy="58320"/>
            </a:xfrm>
            <a:custGeom>
              <a:avLst/>
              <a:gdLst/>
              <a:ahLst/>
              <a:cxnLst/>
              <a:rect l="0" t="0" r="r" b="b"/>
              <a:pathLst>
                <a:path w="136" h="162">
                  <a:moveTo>
                    <a:pt x="89" y="5"/>
                  </a:moveTo>
                  <a:cubicBezTo>
                    <a:pt x="43" y="-14"/>
                    <a:pt x="12" y="31"/>
                    <a:pt x="5" y="56"/>
                  </a:cubicBezTo>
                  <a:cubicBezTo>
                    <a:pt x="-8" y="92"/>
                    <a:pt x="8" y="133"/>
                    <a:pt x="12" y="142"/>
                  </a:cubicBezTo>
                  <a:cubicBezTo>
                    <a:pt x="15" y="149"/>
                    <a:pt x="49" y="178"/>
                    <a:pt x="125" y="150"/>
                  </a:cubicBezTo>
                  <a:cubicBezTo>
                    <a:pt x="123" y="150"/>
                    <a:pt x="143" y="109"/>
                    <a:pt x="134" y="70"/>
                  </a:cubicBezTo>
                  <a:cubicBezTo>
                    <a:pt x="119" y="49"/>
                    <a:pt x="129" y="20"/>
                    <a:pt x="89" y="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41" name="Freeform 40"/>
            <p:cNvSpPr/>
            <p:nvPr/>
          </p:nvSpPr>
          <p:spPr>
            <a:xfrm>
              <a:off x="1378080" y="4950720"/>
              <a:ext cx="51480" cy="62640"/>
            </a:xfrm>
            <a:custGeom>
              <a:avLst/>
              <a:gdLst/>
              <a:ahLst/>
              <a:cxnLst/>
              <a:rect l="0" t="0" r="r" b="b"/>
              <a:pathLst>
                <a:path w="143" h="174">
                  <a:moveTo>
                    <a:pt x="126" y="28"/>
                  </a:moveTo>
                  <a:cubicBezTo>
                    <a:pt x="120" y="21"/>
                    <a:pt x="114" y="14"/>
                    <a:pt x="106" y="10"/>
                  </a:cubicBezTo>
                  <a:cubicBezTo>
                    <a:pt x="103" y="7"/>
                    <a:pt x="98" y="5"/>
                    <a:pt x="94" y="4"/>
                  </a:cubicBezTo>
                  <a:cubicBezTo>
                    <a:pt x="89" y="2"/>
                    <a:pt x="84" y="1"/>
                    <a:pt x="80" y="1"/>
                  </a:cubicBezTo>
                  <a:cubicBezTo>
                    <a:pt x="61" y="-2"/>
                    <a:pt x="43" y="7"/>
                    <a:pt x="30" y="19"/>
                  </a:cubicBezTo>
                  <a:cubicBezTo>
                    <a:pt x="18" y="31"/>
                    <a:pt x="7" y="48"/>
                    <a:pt x="3" y="67"/>
                  </a:cubicBezTo>
                  <a:cubicBezTo>
                    <a:pt x="-2" y="85"/>
                    <a:pt x="0" y="104"/>
                    <a:pt x="4" y="123"/>
                  </a:cubicBezTo>
                  <a:cubicBezTo>
                    <a:pt x="6" y="132"/>
                    <a:pt x="9" y="141"/>
                    <a:pt x="14" y="149"/>
                  </a:cubicBezTo>
                  <a:cubicBezTo>
                    <a:pt x="14" y="150"/>
                    <a:pt x="14" y="151"/>
                    <a:pt x="15" y="152"/>
                  </a:cubicBezTo>
                  <a:cubicBezTo>
                    <a:pt x="15" y="154"/>
                    <a:pt x="15" y="156"/>
                    <a:pt x="15" y="157"/>
                  </a:cubicBezTo>
                  <a:cubicBezTo>
                    <a:pt x="15" y="158"/>
                    <a:pt x="16" y="158"/>
                    <a:pt x="17" y="158"/>
                  </a:cubicBezTo>
                  <a:cubicBezTo>
                    <a:pt x="18" y="160"/>
                    <a:pt x="20" y="161"/>
                    <a:pt x="23" y="163"/>
                  </a:cubicBezTo>
                  <a:cubicBezTo>
                    <a:pt x="27" y="166"/>
                    <a:pt x="30" y="167"/>
                    <a:pt x="35" y="169"/>
                  </a:cubicBezTo>
                  <a:cubicBezTo>
                    <a:pt x="52" y="175"/>
                    <a:pt x="69" y="175"/>
                    <a:pt x="86" y="173"/>
                  </a:cubicBezTo>
                  <a:cubicBezTo>
                    <a:pt x="103" y="170"/>
                    <a:pt x="118" y="166"/>
                    <a:pt x="134" y="158"/>
                  </a:cubicBezTo>
                  <a:cubicBezTo>
                    <a:pt x="118" y="161"/>
                    <a:pt x="101" y="166"/>
                    <a:pt x="86" y="166"/>
                  </a:cubicBezTo>
                  <a:cubicBezTo>
                    <a:pt x="70" y="166"/>
                    <a:pt x="54" y="164"/>
                    <a:pt x="40" y="158"/>
                  </a:cubicBezTo>
                  <a:cubicBezTo>
                    <a:pt x="37" y="157"/>
                    <a:pt x="34" y="155"/>
                    <a:pt x="30" y="152"/>
                  </a:cubicBezTo>
                  <a:cubicBezTo>
                    <a:pt x="29" y="150"/>
                    <a:pt x="27" y="150"/>
                    <a:pt x="27" y="149"/>
                  </a:cubicBezTo>
                  <a:cubicBezTo>
                    <a:pt x="26" y="148"/>
                    <a:pt x="26" y="147"/>
                    <a:pt x="26" y="146"/>
                  </a:cubicBezTo>
                  <a:cubicBezTo>
                    <a:pt x="23" y="138"/>
                    <a:pt x="21" y="130"/>
                    <a:pt x="18" y="123"/>
                  </a:cubicBezTo>
                  <a:cubicBezTo>
                    <a:pt x="15" y="106"/>
                    <a:pt x="14" y="89"/>
                    <a:pt x="18" y="74"/>
                  </a:cubicBezTo>
                  <a:cubicBezTo>
                    <a:pt x="21" y="59"/>
                    <a:pt x="30" y="45"/>
                    <a:pt x="41" y="34"/>
                  </a:cubicBezTo>
                  <a:cubicBezTo>
                    <a:pt x="52" y="24"/>
                    <a:pt x="66" y="16"/>
                    <a:pt x="80" y="18"/>
                  </a:cubicBezTo>
                  <a:cubicBezTo>
                    <a:pt x="83" y="18"/>
                    <a:pt x="86" y="17"/>
                    <a:pt x="90" y="19"/>
                  </a:cubicBezTo>
                  <a:cubicBezTo>
                    <a:pt x="93" y="20"/>
                    <a:pt x="98" y="21"/>
                    <a:pt x="101" y="22"/>
                  </a:cubicBezTo>
                  <a:cubicBezTo>
                    <a:pt x="109" y="25"/>
                    <a:pt x="115" y="30"/>
                    <a:pt x="120" y="36"/>
                  </a:cubicBezTo>
                  <a:cubicBezTo>
                    <a:pt x="130" y="45"/>
                    <a:pt x="138" y="61"/>
                    <a:pt x="143" y="79"/>
                  </a:cubicBezTo>
                  <a:cubicBezTo>
                    <a:pt x="143" y="61"/>
                    <a:pt x="137" y="44"/>
                    <a:pt x="126" y="2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42" name="Freeform 41"/>
            <p:cNvSpPr/>
            <p:nvPr/>
          </p:nvSpPr>
          <p:spPr>
            <a:xfrm>
              <a:off x="1393920" y="4967640"/>
              <a:ext cx="28800" cy="35280"/>
            </a:xfrm>
            <a:custGeom>
              <a:avLst/>
              <a:gdLst/>
              <a:ahLst/>
              <a:cxnLst/>
              <a:rect l="0" t="0" r="r" b="b"/>
              <a:pathLst>
                <a:path w="80" h="98">
                  <a:moveTo>
                    <a:pt x="0" y="49"/>
                  </a:moveTo>
                  <a:cubicBezTo>
                    <a:pt x="0" y="58"/>
                    <a:pt x="2" y="66"/>
                    <a:pt x="6"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6" y="24"/>
                  </a:cubicBezTo>
                  <a:cubicBezTo>
                    <a:pt x="2" y="32"/>
                    <a:pt x="0" y="40"/>
                    <a:pt x="0" y="49"/>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43" name="Freeform 42"/>
            <p:cNvSpPr/>
            <p:nvPr/>
          </p:nvSpPr>
          <p:spPr>
            <a:xfrm>
              <a:off x="1474920" y="4953600"/>
              <a:ext cx="48960" cy="58320"/>
            </a:xfrm>
            <a:custGeom>
              <a:avLst/>
              <a:gdLst/>
              <a:ahLst/>
              <a:cxnLst/>
              <a:rect l="0" t="0" r="r" b="b"/>
              <a:pathLst>
                <a:path w="136" h="162">
                  <a:moveTo>
                    <a:pt x="47" y="5"/>
                  </a:moveTo>
                  <a:cubicBezTo>
                    <a:pt x="93" y="-14"/>
                    <a:pt x="124" y="31"/>
                    <a:pt x="131" y="56"/>
                  </a:cubicBezTo>
                  <a:cubicBezTo>
                    <a:pt x="144" y="92"/>
                    <a:pt x="128" y="134"/>
                    <a:pt x="124" y="142"/>
                  </a:cubicBezTo>
                  <a:cubicBezTo>
                    <a:pt x="120" y="150"/>
                    <a:pt x="87" y="178"/>
                    <a:pt x="11" y="150"/>
                  </a:cubicBezTo>
                  <a:cubicBezTo>
                    <a:pt x="13" y="150"/>
                    <a:pt x="-6" y="109"/>
                    <a:pt x="2" y="70"/>
                  </a:cubicBezTo>
                  <a:cubicBezTo>
                    <a:pt x="17" y="49"/>
                    <a:pt x="7" y="20"/>
                    <a:pt x="47" y="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44" name="Freeform 43"/>
            <p:cNvSpPr/>
            <p:nvPr/>
          </p:nvSpPr>
          <p:spPr>
            <a:xfrm>
              <a:off x="1475640" y="4951080"/>
              <a:ext cx="51840" cy="61920"/>
            </a:xfrm>
            <a:custGeom>
              <a:avLst/>
              <a:gdLst/>
              <a:ahLst/>
              <a:cxnLst/>
              <a:rect l="0" t="0" r="r" b="b"/>
              <a:pathLst>
                <a:path w="144" h="172">
                  <a:moveTo>
                    <a:pt x="23" y="33"/>
                  </a:moveTo>
                  <a:cubicBezTo>
                    <a:pt x="29" y="27"/>
                    <a:pt x="35" y="23"/>
                    <a:pt x="42" y="20"/>
                  </a:cubicBezTo>
                  <a:cubicBezTo>
                    <a:pt x="45" y="18"/>
                    <a:pt x="49" y="17"/>
                    <a:pt x="52" y="17"/>
                  </a:cubicBezTo>
                  <a:cubicBezTo>
                    <a:pt x="55" y="15"/>
                    <a:pt x="60" y="15"/>
                    <a:pt x="63" y="15"/>
                  </a:cubicBezTo>
                  <a:cubicBezTo>
                    <a:pt x="77" y="15"/>
                    <a:pt x="92" y="21"/>
                    <a:pt x="102" y="32"/>
                  </a:cubicBezTo>
                  <a:cubicBezTo>
                    <a:pt x="112" y="43"/>
                    <a:pt x="122" y="58"/>
                    <a:pt x="125" y="72"/>
                  </a:cubicBezTo>
                  <a:cubicBezTo>
                    <a:pt x="128" y="86"/>
                    <a:pt x="128" y="103"/>
                    <a:pt x="125" y="120"/>
                  </a:cubicBezTo>
                  <a:cubicBezTo>
                    <a:pt x="123" y="128"/>
                    <a:pt x="120" y="137"/>
                    <a:pt x="117" y="143"/>
                  </a:cubicBezTo>
                  <a:cubicBezTo>
                    <a:pt x="116" y="144"/>
                    <a:pt x="116" y="145"/>
                    <a:pt x="115" y="146"/>
                  </a:cubicBezTo>
                  <a:cubicBezTo>
                    <a:pt x="114" y="148"/>
                    <a:pt x="112" y="148"/>
                    <a:pt x="112" y="149"/>
                  </a:cubicBezTo>
                  <a:cubicBezTo>
                    <a:pt x="109" y="151"/>
                    <a:pt x="106" y="154"/>
                    <a:pt x="103" y="156"/>
                  </a:cubicBezTo>
                  <a:cubicBezTo>
                    <a:pt x="89" y="162"/>
                    <a:pt x="74" y="165"/>
                    <a:pt x="57" y="163"/>
                  </a:cubicBezTo>
                  <a:cubicBezTo>
                    <a:pt x="42" y="163"/>
                    <a:pt x="25" y="160"/>
                    <a:pt x="9" y="156"/>
                  </a:cubicBezTo>
                  <a:cubicBezTo>
                    <a:pt x="25" y="163"/>
                    <a:pt x="40" y="168"/>
                    <a:pt x="57" y="171"/>
                  </a:cubicBezTo>
                  <a:cubicBezTo>
                    <a:pt x="74" y="174"/>
                    <a:pt x="91" y="172"/>
                    <a:pt x="108" y="166"/>
                  </a:cubicBezTo>
                  <a:cubicBezTo>
                    <a:pt x="112" y="165"/>
                    <a:pt x="115" y="163"/>
                    <a:pt x="120" y="160"/>
                  </a:cubicBezTo>
                  <a:cubicBezTo>
                    <a:pt x="122" y="159"/>
                    <a:pt x="125" y="157"/>
                    <a:pt x="126" y="156"/>
                  </a:cubicBezTo>
                  <a:cubicBezTo>
                    <a:pt x="127" y="156"/>
                    <a:pt x="127" y="155"/>
                    <a:pt x="128" y="154"/>
                  </a:cubicBezTo>
                  <a:cubicBezTo>
                    <a:pt x="128" y="154"/>
                    <a:pt x="129" y="153"/>
                    <a:pt x="129" y="152"/>
                  </a:cubicBezTo>
                  <a:lnTo>
                    <a:pt x="129" y="151"/>
                  </a:lnTo>
                  <a:cubicBezTo>
                    <a:pt x="130" y="151"/>
                    <a:pt x="130" y="150"/>
                    <a:pt x="131" y="149"/>
                  </a:cubicBezTo>
                  <a:cubicBezTo>
                    <a:pt x="134" y="140"/>
                    <a:pt x="137" y="132"/>
                    <a:pt x="140" y="123"/>
                  </a:cubicBezTo>
                  <a:cubicBezTo>
                    <a:pt x="145" y="105"/>
                    <a:pt x="145" y="86"/>
                    <a:pt x="142" y="67"/>
                  </a:cubicBezTo>
                  <a:cubicBezTo>
                    <a:pt x="137" y="49"/>
                    <a:pt x="126" y="32"/>
                    <a:pt x="114" y="20"/>
                  </a:cubicBezTo>
                  <a:cubicBezTo>
                    <a:pt x="100" y="7"/>
                    <a:pt x="83" y="-2"/>
                    <a:pt x="65" y="1"/>
                  </a:cubicBezTo>
                  <a:cubicBezTo>
                    <a:pt x="60" y="1"/>
                    <a:pt x="55" y="3"/>
                    <a:pt x="51" y="4"/>
                  </a:cubicBezTo>
                  <a:cubicBezTo>
                    <a:pt x="46" y="6"/>
                    <a:pt x="43" y="7"/>
                    <a:pt x="38" y="10"/>
                  </a:cubicBezTo>
                  <a:cubicBezTo>
                    <a:pt x="31" y="15"/>
                    <a:pt x="25" y="21"/>
                    <a:pt x="18" y="29"/>
                  </a:cubicBezTo>
                  <a:cubicBezTo>
                    <a:pt x="8" y="41"/>
                    <a:pt x="2" y="60"/>
                    <a:pt x="0" y="78"/>
                  </a:cubicBezTo>
                  <a:cubicBezTo>
                    <a:pt x="5" y="61"/>
                    <a:pt x="11" y="44"/>
                    <a:pt x="23" y="33"/>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45" name="Freeform 44"/>
            <p:cNvSpPr/>
            <p:nvPr/>
          </p:nvSpPr>
          <p:spPr>
            <a:xfrm>
              <a:off x="1482840" y="4967640"/>
              <a:ext cx="28800" cy="35280"/>
            </a:xfrm>
            <a:custGeom>
              <a:avLst/>
              <a:gdLst/>
              <a:ahLst/>
              <a:cxnLst/>
              <a:rect l="0" t="0" r="r" b="b"/>
              <a:pathLst>
                <a:path w="80" h="98">
                  <a:moveTo>
                    <a:pt x="0" y="49"/>
                  </a:moveTo>
                  <a:cubicBezTo>
                    <a:pt x="0" y="58"/>
                    <a:pt x="1" y="66"/>
                    <a:pt x="5"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5" y="24"/>
                  </a:cubicBezTo>
                  <a:cubicBezTo>
                    <a:pt x="2" y="32"/>
                    <a:pt x="0" y="40"/>
                    <a:pt x="0" y="49"/>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46" name="Freeform 45"/>
            <p:cNvSpPr/>
            <p:nvPr/>
          </p:nvSpPr>
          <p:spPr>
            <a:xfrm>
              <a:off x="1438200" y="5029920"/>
              <a:ext cx="29520" cy="24120"/>
            </a:xfrm>
            <a:custGeom>
              <a:avLst/>
              <a:gdLst/>
              <a:ahLst/>
              <a:cxnLst/>
              <a:rect l="0" t="0" r="r" b="b"/>
              <a:pathLst>
                <a:path w="82" h="67">
                  <a:moveTo>
                    <a:pt x="82" y="0"/>
                  </a:moveTo>
                  <a:cubicBezTo>
                    <a:pt x="55" y="0"/>
                    <a:pt x="27" y="0"/>
                    <a:pt x="0" y="0"/>
                  </a:cubicBezTo>
                  <a:cubicBezTo>
                    <a:pt x="0" y="22"/>
                    <a:pt x="0" y="45"/>
                    <a:pt x="0" y="67"/>
                  </a:cubicBezTo>
                  <a:cubicBezTo>
                    <a:pt x="27" y="67"/>
                    <a:pt x="55" y="67"/>
                    <a:pt x="82" y="67"/>
                  </a:cubicBezTo>
                  <a:cubicBezTo>
                    <a:pt x="82" y="45"/>
                    <a:pt x="82" y="22"/>
                    <a:pt x="82"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47" name="Freeform 46"/>
            <p:cNvSpPr/>
            <p:nvPr/>
          </p:nvSpPr>
          <p:spPr>
            <a:xfrm>
              <a:off x="1397880" y="5009400"/>
              <a:ext cx="110880" cy="39240"/>
            </a:xfrm>
            <a:custGeom>
              <a:avLst/>
              <a:gdLst/>
              <a:ahLst/>
              <a:cxnLst/>
              <a:rect l="0" t="0" r="r" b="b"/>
              <a:pathLst>
                <a:path w="308" h="109">
                  <a:moveTo>
                    <a:pt x="75" y="94"/>
                  </a:moveTo>
                  <a:cubicBezTo>
                    <a:pt x="91" y="92"/>
                    <a:pt x="106" y="88"/>
                    <a:pt x="119" y="81"/>
                  </a:cubicBezTo>
                  <a:cubicBezTo>
                    <a:pt x="131" y="73"/>
                    <a:pt x="140" y="63"/>
                    <a:pt x="142" y="52"/>
                  </a:cubicBezTo>
                  <a:cubicBezTo>
                    <a:pt x="145" y="35"/>
                    <a:pt x="149" y="17"/>
                    <a:pt x="152" y="0"/>
                  </a:cubicBezTo>
                  <a:cubicBezTo>
                    <a:pt x="156" y="17"/>
                    <a:pt x="159" y="35"/>
                    <a:pt x="163" y="52"/>
                  </a:cubicBezTo>
                  <a:cubicBezTo>
                    <a:pt x="166" y="64"/>
                    <a:pt x="173" y="73"/>
                    <a:pt x="186" y="81"/>
                  </a:cubicBezTo>
                  <a:cubicBezTo>
                    <a:pt x="198" y="88"/>
                    <a:pt x="214" y="94"/>
                    <a:pt x="229" y="94"/>
                  </a:cubicBezTo>
                  <a:cubicBezTo>
                    <a:pt x="246" y="94"/>
                    <a:pt x="262" y="92"/>
                    <a:pt x="275" y="84"/>
                  </a:cubicBezTo>
                  <a:cubicBezTo>
                    <a:pt x="289" y="78"/>
                    <a:pt x="302" y="67"/>
                    <a:pt x="308" y="54"/>
                  </a:cubicBezTo>
                  <a:cubicBezTo>
                    <a:pt x="306" y="69"/>
                    <a:pt x="297" y="83"/>
                    <a:pt x="283" y="92"/>
                  </a:cubicBezTo>
                  <a:cubicBezTo>
                    <a:pt x="269" y="101"/>
                    <a:pt x="249" y="107"/>
                    <a:pt x="231" y="109"/>
                  </a:cubicBezTo>
                  <a:cubicBezTo>
                    <a:pt x="211" y="110"/>
                    <a:pt x="192" y="106"/>
                    <a:pt x="175" y="97"/>
                  </a:cubicBezTo>
                  <a:cubicBezTo>
                    <a:pt x="166" y="92"/>
                    <a:pt x="160" y="86"/>
                    <a:pt x="154" y="78"/>
                  </a:cubicBezTo>
                  <a:cubicBezTo>
                    <a:pt x="148" y="86"/>
                    <a:pt x="140" y="92"/>
                    <a:pt x="132" y="97"/>
                  </a:cubicBezTo>
                  <a:cubicBezTo>
                    <a:pt x="115" y="106"/>
                    <a:pt x="95" y="110"/>
                    <a:pt x="77" y="109"/>
                  </a:cubicBezTo>
                  <a:cubicBezTo>
                    <a:pt x="59" y="109"/>
                    <a:pt x="39" y="103"/>
                    <a:pt x="25" y="92"/>
                  </a:cubicBezTo>
                  <a:cubicBezTo>
                    <a:pt x="11" y="83"/>
                    <a:pt x="0" y="67"/>
                    <a:pt x="0" y="54"/>
                  </a:cubicBezTo>
                  <a:cubicBezTo>
                    <a:pt x="3" y="66"/>
                    <a:pt x="15" y="77"/>
                    <a:pt x="29" y="84"/>
                  </a:cubicBezTo>
                  <a:cubicBezTo>
                    <a:pt x="43" y="90"/>
                    <a:pt x="60" y="94"/>
                    <a:pt x="75" y="9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48" name="Freeform 47"/>
            <p:cNvSpPr/>
            <p:nvPr/>
          </p:nvSpPr>
          <p:spPr>
            <a:xfrm>
              <a:off x="1432080" y="5002200"/>
              <a:ext cx="42120" cy="19800"/>
            </a:xfrm>
            <a:custGeom>
              <a:avLst/>
              <a:gdLst/>
              <a:ahLst/>
              <a:cxnLst/>
              <a:rect l="0" t="0" r="r" b="b"/>
              <a:pathLst>
                <a:path w="117" h="55">
                  <a:moveTo>
                    <a:pt x="59" y="0"/>
                  </a:moveTo>
                  <a:cubicBezTo>
                    <a:pt x="70" y="0"/>
                    <a:pt x="102" y="0"/>
                    <a:pt x="114" y="9"/>
                  </a:cubicBezTo>
                  <a:cubicBezTo>
                    <a:pt x="122" y="15"/>
                    <a:pt x="116" y="30"/>
                    <a:pt x="96" y="44"/>
                  </a:cubicBezTo>
                  <a:cubicBezTo>
                    <a:pt x="82" y="54"/>
                    <a:pt x="70" y="55"/>
                    <a:pt x="60" y="55"/>
                  </a:cubicBezTo>
                  <a:cubicBezTo>
                    <a:pt x="50" y="55"/>
                    <a:pt x="37" y="52"/>
                    <a:pt x="25" y="44"/>
                  </a:cubicBezTo>
                  <a:cubicBezTo>
                    <a:pt x="0" y="30"/>
                    <a:pt x="-4" y="15"/>
                    <a:pt x="4" y="9"/>
                  </a:cubicBezTo>
                  <a:cubicBezTo>
                    <a:pt x="14" y="0"/>
                    <a:pt x="48" y="0"/>
                    <a:pt x="59"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grpSp>
      <p:grpSp>
        <p:nvGrpSpPr>
          <p:cNvPr id="49" name="Group 48"/>
          <p:cNvGrpSpPr/>
          <p:nvPr/>
        </p:nvGrpSpPr>
        <p:grpSpPr>
          <a:xfrm>
            <a:off x="6320880" y="4745880"/>
            <a:ext cx="497520" cy="397440"/>
            <a:chOff x="6320880" y="4745880"/>
            <a:chExt cx="497520" cy="397440"/>
          </a:xfrm>
        </p:grpSpPr>
        <p:sp>
          <p:nvSpPr>
            <p:cNvPr id="50" name="Freeform 49"/>
            <p:cNvSpPr/>
            <p:nvPr/>
          </p:nvSpPr>
          <p:spPr>
            <a:xfrm>
              <a:off x="6666840" y="4873680"/>
              <a:ext cx="151560" cy="228960"/>
            </a:xfrm>
            <a:custGeom>
              <a:avLst/>
              <a:gdLst/>
              <a:ahLst/>
              <a:cxnLst/>
              <a:rect l="0" t="0" r="r" b="b"/>
              <a:pathLst>
                <a:path w="421" h="636">
                  <a:moveTo>
                    <a:pt x="240" y="544"/>
                  </a:moveTo>
                  <a:cubicBezTo>
                    <a:pt x="360" y="440"/>
                    <a:pt x="432" y="313"/>
                    <a:pt x="420" y="143"/>
                  </a:cubicBezTo>
                  <a:cubicBezTo>
                    <a:pt x="415" y="76"/>
                    <a:pt x="390" y="32"/>
                    <a:pt x="360" y="5"/>
                  </a:cubicBezTo>
                  <a:cubicBezTo>
                    <a:pt x="337" y="-16"/>
                    <a:pt x="196" y="32"/>
                    <a:pt x="196" y="185"/>
                  </a:cubicBezTo>
                  <a:cubicBezTo>
                    <a:pt x="198" y="474"/>
                    <a:pt x="65" y="484"/>
                    <a:pt x="0" y="634"/>
                  </a:cubicBezTo>
                  <a:cubicBezTo>
                    <a:pt x="69" y="645"/>
                    <a:pt x="152" y="622"/>
                    <a:pt x="240" y="54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51" name="Freeform 50"/>
            <p:cNvSpPr/>
            <p:nvPr/>
          </p:nvSpPr>
          <p:spPr>
            <a:xfrm>
              <a:off x="6652800" y="4866840"/>
              <a:ext cx="143640" cy="234000"/>
            </a:xfrm>
            <a:custGeom>
              <a:avLst/>
              <a:gdLst/>
              <a:ahLst/>
              <a:cxnLst/>
              <a:rect l="0" t="0" r="r" b="b"/>
              <a:pathLst>
                <a:path w="399" h="650">
                  <a:moveTo>
                    <a:pt x="399" y="24"/>
                  </a:moveTo>
                  <a:cubicBezTo>
                    <a:pt x="323" y="-55"/>
                    <a:pt x="187" y="77"/>
                    <a:pt x="187" y="197"/>
                  </a:cubicBezTo>
                  <a:cubicBezTo>
                    <a:pt x="187" y="487"/>
                    <a:pt x="67" y="513"/>
                    <a:pt x="0" y="643"/>
                  </a:cubicBezTo>
                  <a:cubicBezTo>
                    <a:pt x="12" y="646"/>
                    <a:pt x="11" y="650"/>
                    <a:pt x="37" y="650"/>
                  </a:cubicBezTo>
                  <a:cubicBezTo>
                    <a:pt x="122" y="582"/>
                    <a:pt x="249" y="453"/>
                    <a:pt x="249" y="231"/>
                  </a:cubicBezTo>
                  <a:cubicBezTo>
                    <a:pt x="249" y="93"/>
                    <a:pt x="318" y="35"/>
                    <a:pt x="399" y="2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52" name="Freeform 51"/>
            <p:cNvSpPr/>
            <p:nvPr/>
          </p:nvSpPr>
          <p:spPr>
            <a:xfrm>
              <a:off x="6652800" y="4862520"/>
              <a:ext cx="135360" cy="235080"/>
            </a:xfrm>
            <a:custGeom>
              <a:avLst/>
              <a:gdLst/>
              <a:ahLst/>
              <a:cxnLst/>
              <a:rect l="0" t="0" r="r" b="b"/>
              <a:pathLst>
                <a:path w="376" h="653">
                  <a:moveTo>
                    <a:pt x="376" y="17"/>
                  </a:moveTo>
                  <a:cubicBezTo>
                    <a:pt x="288" y="-36"/>
                    <a:pt x="159" y="40"/>
                    <a:pt x="159" y="186"/>
                  </a:cubicBezTo>
                  <a:cubicBezTo>
                    <a:pt x="159" y="423"/>
                    <a:pt x="53" y="414"/>
                    <a:pt x="0" y="529"/>
                  </a:cubicBezTo>
                  <a:cubicBezTo>
                    <a:pt x="0" y="570"/>
                    <a:pt x="0" y="612"/>
                    <a:pt x="0" y="653"/>
                  </a:cubicBezTo>
                  <a:cubicBezTo>
                    <a:pt x="37" y="628"/>
                    <a:pt x="212" y="479"/>
                    <a:pt x="212" y="218"/>
                  </a:cubicBezTo>
                  <a:cubicBezTo>
                    <a:pt x="212" y="79"/>
                    <a:pt x="293" y="19"/>
                    <a:pt x="376" y="1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53" name="Freeform 52"/>
            <p:cNvSpPr/>
            <p:nvPr/>
          </p:nvSpPr>
          <p:spPr>
            <a:xfrm>
              <a:off x="6320880" y="4901040"/>
              <a:ext cx="230040" cy="214200"/>
            </a:xfrm>
            <a:custGeom>
              <a:avLst/>
              <a:gdLst/>
              <a:ahLst/>
              <a:cxnLst/>
              <a:rect l="0" t="0" r="r" b="b"/>
              <a:pathLst>
                <a:path w="639" h="595">
                  <a:moveTo>
                    <a:pt x="4" y="88"/>
                  </a:moveTo>
                  <a:cubicBezTo>
                    <a:pt x="-28" y="19"/>
                    <a:pt x="140" y="-18"/>
                    <a:pt x="198" y="9"/>
                  </a:cubicBezTo>
                  <a:cubicBezTo>
                    <a:pt x="198" y="48"/>
                    <a:pt x="198" y="86"/>
                    <a:pt x="198" y="125"/>
                  </a:cubicBezTo>
                  <a:cubicBezTo>
                    <a:pt x="133" y="112"/>
                    <a:pt x="27" y="136"/>
                    <a:pt x="4" y="88"/>
                  </a:cubicBezTo>
                  <a:moveTo>
                    <a:pt x="390" y="571"/>
                  </a:moveTo>
                  <a:cubicBezTo>
                    <a:pt x="390" y="537"/>
                    <a:pt x="503" y="469"/>
                    <a:pt x="639" y="469"/>
                  </a:cubicBezTo>
                  <a:cubicBezTo>
                    <a:pt x="639" y="511"/>
                    <a:pt x="639" y="553"/>
                    <a:pt x="639" y="595"/>
                  </a:cubicBezTo>
                  <a:cubicBezTo>
                    <a:pt x="556" y="587"/>
                    <a:pt x="390" y="606"/>
                    <a:pt x="390" y="571"/>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54" name="Freeform 53"/>
            <p:cNvSpPr/>
            <p:nvPr/>
          </p:nvSpPr>
          <p:spPr>
            <a:xfrm>
              <a:off x="6404760" y="4830480"/>
              <a:ext cx="267480" cy="312840"/>
            </a:xfrm>
            <a:custGeom>
              <a:avLst/>
              <a:gdLst/>
              <a:ahLst/>
              <a:cxnLst/>
              <a:rect l="0" t="0" r="r" b="b"/>
              <a:pathLst>
                <a:path w="743" h="869">
                  <a:moveTo>
                    <a:pt x="714" y="335"/>
                  </a:moveTo>
                  <a:cubicBezTo>
                    <a:pt x="675" y="238"/>
                    <a:pt x="571" y="120"/>
                    <a:pt x="419" y="55"/>
                  </a:cubicBezTo>
                  <a:cubicBezTo>
                    <a:pt x="39" y="-111"/>
                    <a:pt x="-99" y="141"/>
                    <a:pt x="74" y="268"/>
                  </a:cubicBezTo>
                  <a:cubicBezTo>
                    <a:pt x="277" y="418"/>
                    <a:pt x="258" y="657"/>
                    <a:pt x="336" y="756"/>
                  </a:cubicBezTo>
                  <a:cubicBezTo>
                    <a:pt x="254" y="777"/>
                    <a:pt x="194" y="821"/>
                    <a:pt x="194" y="846"/>
                  </a:cubicBezTo>
                  <a:cubicBezTo>
                    <a:pt x="194" y="881"/>
                    <a:pt x="359" y="862"/>
                    <a:pt x="442" y="869"/>
                  </a:cubicBezTo>
                  <a:cubicBezTo>
                    <a:pt x="580" y="869"/>
                    <a:pt x="691" y="841"/>
                    <a:pt x="691" y="807"/>
                  </a:cubicBezTo>
                  <a:cubicBezTo>
                    <a:pt x="693" y="781"/>
                    <a:pt x="689" y="765"/>
                    <a:pt x="682" y="751"/>
                  </a:cubicBezTo>
                  <a:cubicBezTo>
                    <a:pt x="749" y="652"/>
                    <a:pt x="763" y="455"/>
                    <a:pt x="714" y="33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55" name="Freeform 54"/>
            <p:cNvSpPr/>
            <p:nvPr/>
          </p:nvSpPr>
          <p:spPr>
            <a:xfrm>
              <a:off x="6508080" y="4936320"/>
              <a:ext cx="100080" cy="183960"/>
            </a:xfrm>
            <a:custGeom>
              <a:avLst/>
              <a:gdLst/>
              <a:ahLst/>
              <a:cxnLst/>
              <a:rect l="0" t="0" r="r" b="b"/>
              <a:pathLst>
                <a:path w="278" h="511">
                  <a:moveTo>
                    <a:pt x="255" y="0"/>
                  </a:moveTo>
                  <a:cubicBezTo>
                    <a:pt x="135" y="10"/>
                    <a:pt x="27" y="120"/>
                    <a:pt x="27" y="257"/>
                  </a:cubicBezTo>
                  <a:cubicBezTo>
                    <a:pt x="29" y="379"/>
                    <a:pt x="105" y="441"/>
                    <a:pt x="80" y="450"/>
                  </a:cubicBezTo>
                  <a:cubicBezTo>
                    <a:pt x="-123" y="522"/>
                    <a:pt x="107" y="469"/>
                    <a:pt x="268" y="510"/>
                  </a:cubicBezTo>
                  <a:cubicBezTo>
                    <a:pt x="319" y="524"/>
                    <a:pt x="160" y="347"/>
                    <a:pt x="160" y="206"/>
                  </a:cubicBezTo>
                  <a:cubicBezTo>
                    <a:pt x="160" y="120"/>
                    <a:pt x="197" y="47"/>
                    <a:pt x="255"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56" name="Freeform 55"/>
            <p:cNvSpPr/>
            <p:nvPr/>
          </p:nvSpPr>
          <p:spPr>
            <a:xfrm>
              <a:off x="6507000" y="4818960"/>
              <a:ext cx="180000" cy="281880"/>
            </a:xfrm>
            <a:custGeom>
              <a:avLst/>
              <a:gdLst/>
              <a:ahLst/>
              <a:cxnLst/>
              <a:rect l="0" t="0" r="r" b="b"/>
              <a:pathLst>
                <a:path w="500" h="783">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57" name="Freeform 56"/>
            <p:cNvSpPr/>
            <p:nvPr/>
          </p:nvSpPr>
          <p:spPr>
            <a:xfrm>
              <a:off x="6503400" y="4811400"/>
              <a:ext cx="196920" cy="290520"/>
            </a:xfrm>
            <a:custGeom>
              <a:avLst/>
              <a:gdLst/>
              <a:ahLst/>
              <a:cxnLst/>
              <a:rect l="0" t="0" r="r" b="b"/>
              <a:pathLst>
                <a:path w="547" h="807">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58" name="Freeform 57"/>
            <p:cNvSpPr/>
            <p:nvPr/>
          </p:nvSpPr>
          <p:spPr>
            <a:xfrm>
              <a:off x="6422760" y="4749120"/>
              <a:ext cx="46800" cy="48960"/>
            </a:xfrm>
            <a:custGeom>
              <a:avLst/>
              <a:gdLst/>
              <a:ahLst/>
              <a:cxnLst/>
              <a:rect l="0" t="0" r="r" b="b"/>
              <a:pathLst>
                <a:path w="130" h="136">
                  <a:moveTo>
                    <a:pt x="1" y="136"/>
                  </a:moveTo>
                  <a:cubicBezTo>
                    <a:pt x="-6" y="64"/>
                    <a:pt x="36" y="45"/>
                    <a:pt x="54" y="0"/>
                  </a:cubicBezTo>
                  <a:cubicBezTo>
                    <a:pt x="79" y="41"/>
                    <a:pt x="123" y="51"/>
                    <a:pt x="130" y="122"/>
                  </a:cubicBezTo>
                  <a:cubicBezTo>
                    <a:pt x="87" y="127"/>
                    <a:pt x="44" y="131"/>
                    <a:pt x="1" y="13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59" name="Freeform 58"/>
            <p:cNvSpPr/>
            <p:nvPr/>
          </p:nvSpPr>
          <p:spPr>
            <a:xfrm>
              <a:off x="6351120" y="4745880"/>
              <a:ext cx="162720" cy="192600"/>
            </a:xfrm>
            <a:custGeom>
              <a:avLst/>
              <a:gdLst/>
              <a:ahLst/>
              <a:cxnLst/>
              <a:rect l="0" t="0" r="r" b="b"/>
              <a:pathLst>
                <a:path w="452" h="535">
                  <a:moveTo>
                    <a:pt x="335" y="0"/>
                  </a:moveTo>
                  <a:cubicBezTo>
                    <a:pt x="308" y="41"/>
                    <a:pt x="261" y="50"/>
                    <a:pt x="252" y="122"/>
                  </a:cubicBezTo>
                  <a:cubicBezTo>
                    <a:pt x="128" y="127"/>
                    <a:pt x="-10" y="295"/>
                    <a:pt x="1" y="429"/>
                  </a:cubicBezTo>
                  <a:cubicBezTo>
                    <a:pt x="3" y="466"/>
                    <a:pt x="102" y="535"/>
                    <a:pt x="226" y="535"/>
                  </a:cubicBezTo>
                  <a:cubicBezTo>
                    <a:pt x="351" y="535"/>
                    <a:pt x="452" y="424"/>
                    <a:pt x="452" y="288"/>
                  </a:cubicBezTo>
                  <a:cubicBezTo>
                    <a:pt x="455" y="207"/>
                    <a:pt x="429" y="163"/>
                    <a:pt x="385" y="143"/>
                  </a:cubicBezTo>
                  <a:cubicBezTo>
                    <a:pt x="392" y="71"/>
                    <a:pt x="352" y="48"/>
                    <a:pt x="335"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60" name="Freeform 59"/>
            <p:cNvSpPr/>
            <p:nvPr/>
          </p:nvSpPr>
          <p:spPr>
            <a:xfrm>
              <a:off x="6446520" y="4768920"/>
              <a:ext cx="36360" cy="70560"/>
            </a:xfrm>
            <a:custGeom>
              <a:avLst/>
              <a:gdLst/>
              <a:ahLst/>
              <a:cxnLst/>
              <a:rect l="0" t="0" r="r" b="b"/>
              <a:pathLst>
                <a:path w="101" h="196">
                  <a:moveTo>
                    <a:pt x="40" y="194"/>
                  </a:moveTo>
                  <a:cubicBezTo>
                    <a:pt x="13" y="189"/>
                    <a:pt x="-9" y="189"/>
                    <a:pt x="3" y="90"/>
                  </a:cubicBezTo>
                  <a:cubicBezTo>
                    <a:pt x="10" y="37"/>
                    <a:pt x="43" y="30"/>
                    <a:pt x="63" y="0"/>
                  </a:cubicBezTo>
                  <a:cubicBezTo>
                    <a:pt x="76" y="35"/>
                    <a:pt x="104" y="51"/>
                    <a:pt x="100" y="104"/>
                  </a:cubicBezTo>
                  <a:cubicBezTo>
                    <a:pt x="88" y="203"/>
                    <a:pt x="68" y="199"/>
                    <a:pt x="40" y="19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61" name="Freeform 60"/>
            <p:cNvSpPr/>
            <p:nvPr/>
          </p:nvSpPr>
          <p:spPr>
            <a:xfrm>
              <a:off x="6388200" y="4827960"/>
              <a:ext cx="48960" cy="45000"/>
            </a:xfrm>
            <a:custGeom>
              <a:avLst/>
              <a:gdLst/>
              <a:ahLst/>
              <a:cxnLst/>
              <a:rect l="0" t="0" r="r" b="b"/>
              <a:pathLst>
                <a:path w="136" h="125">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62" name="Freeform 61"/>
            <p:cNvSpPr/>
            <p:nvPr/>
          </p:nvSpPr>
          <p:spPr>
            <a:xfrm>
              <a:off x="6395400" y="4838040"/>
              <a:ext cx="29880" cy="27360"/>
            </a:xfrm>
            <a:custGeom>
              <a:avLst/>
              <a:gdLst/>
              <a:ahLst/>
              <a:cxnLst/>
              <a:rect l="0" t="0" r="r" b="b"/>
              <a:pathLst>
                <a:path w="83" h="76">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63" name="Freeform 62"/>
            <p:cNvSpPr/>
            <p:nvPr/>
          </p:nvSpPr>
          <p:spPr>
            <a:xfrm>
              <a:off x="6381360" y="4843800"/>
              <a:ext cx="141480" cy="120960"/>
            </a:xfrm>
            <a:custGeom>
              <a:avLst/>
              <a:gdLst/>
              <a:ahLst/>
              <a:cxnLst/>
              <a:rect l="0" t="0" r="r" b="b"/>
              <a:pathLst>
                <a:path w="393" h="336">
                  <a:moveTo>
                    <a:pt x="275" y="27"/>
                  </a:moveTo>
                  <a:cubicBezTo>
                    <a:pt x="219" y="-43"/>
                    <a:pt x="218" y="43"/>
                    <a:pt x="189" y="50"/>
                  </a:cubicBezTo>
                  <a:cubicBezTo>
                    <a:pt x="198" y="53"/>
                    <a:pt x="206" y="56"/>
                    <a:pt x="215" y="59"/>
                  </a:cubicBezTo>
                  <a:cubicBezTo>
                    <a:pt x="200" y="66"/>
                    <a:pt x="184" y="73"/>
                    <a:pt x="169" y="80"/>
                  </a:cubicBezTo>
                  <a:cubicBezTo>
                    <a:pt x="173" y="84"/>
                    <a:pt x="176" y="88"/>
                    <a:pt x="180" y="91"/>
                  </a:cubicBezTo>
                  <a:cubicBezTo>
                    <a:pt x="172" y="91"/>
                    <a:pt x="165" y="91"/>
                    <a:pt x="157" y="91"/>
                  </a:cubicBezTo>
                  <a:cubicBezTo>
                    <a:pt x="162" y="95"/>
                    <a:pt x="166" y="99"/>
                    <a:pt x="171" y="103"/>
                  </a:cubicBezTo>
                  <a:cubicBezTo>
                    <a:pt x="168" y="106"/>
                    <a:pt x="165" y="108"/>
                    <a:pt x="162" y="110"/>
                  </a:cubicBezTo>
                  <a:cubicBezTo>
                    <a:pt x="146" y="100"/>
                    <a:pt x="129" y="96"/>
                    <a:pt x="111" y="96"/>
                  </a:cubicBezTo>
                  <a:cubicBezTo>
                    <a:pt x="51" y="96"/>
                    <a:pt x="0" y="149"/>
                    <a:pt x="0" y="216"/>
                  </a:cubicBezTo>
                  <a:cubicBezTo>
                    <a:pt x="0" y="283"/>
                    <a:pt x="49" y="336"/>
                    <a:pt x="111" y="336"/>
                  </a:cubicBezTo>
                  <a:cubicBezTo>
                    <a:pt x="171" y="336"/>
                    <a:pt x="222" y="283"/>
                    <a:pt x="222" y="216"/>
                  </a:cubicBezTo>
                  <a:cubicBezTo>
                    <a:pt x="222" y="214"/>
                    <a:pt x="222" y="212"/>
                    <a:pt x="222" y="209"/>
                  </a:cubicBezTo>
                  <a:cubicBezTo>
                    <a:pt x="236" y="213"/>
                    <a:pt x="249" y="217"/>
                    <a:pt x="263" y="220"/>
                  </a:cubicBezTo>
                  <a:cubicBezTo>
                    <a:pt x="260" y="210"/>
                    <a:pt x="257" y="199"/>
                    <a:pt x="254" y="188"/>
                  </a:cubicBezTo>
                  <a:cubicBezTo>
                    <a:pt x="270" y="188"/>
                    <a:pt x="286" y="188"/>
                    <a:pt x="302" y="188"/>
                  </a:cubicBezTo>
                  <a:cubicBezTo>
                    <a:pt x="295" y="182"/>
                    <a:pt x="288" y="176"/>
                    <a:pt x="282" y="170"/>
                  </a:cubicBezTo>
                  <a:cubicBezTo>
                    <a:pt x="305" y="153"/>
                    <a:pt x="328" y="135"/>
                    <a:pt x="351" y="117"/>
                  </a:cubicBezTo>
                  <a:cubicBezTo>
                    <a:pt x="337" y="117"/>
                    <a:pt x="323" y="117"/>
                    <a:pt x="309" y="117"/>
                  </a:cubicBezTo>
                  <a:cubicBezTo>
                    <a:pt x="330" y="104"/>
                    <a:pt x="352" y="91"/>
                    <a:pt x="374" y="77"/>
                  </a:cubicBezTo>
                  <a:cubicBezTo>
                    <a:pt x="359" y="77"/>
                    <a:pt x="344" y="77"/>
                    <a:pt x="329" y="77"/>
                  </a:cubicBezTo>
                  <a:cubicBezTo>
                    <a:pt x="354" y="75"/>
                    <a:pt x="421" y="23"/>
                    <a:pt x="379" y="38"/>
                  </a:cubicBezTo>
                  <a:cubicBezTo>
                    <a:pt x="337" y="52"/>
                    <a:pt x="309" y="31"/>
                    <a:pt x="275" y="2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64" name="Freeform 63"/>
            <p:cNvSpPr/>
            <p:nvPr/>
          </p:nvSpPr>
          <p:spPr>
            <a:xfrm>
              <a:off x="6336000" y="4925160"/>
              <a:ext cx="181440" cy="91800"/>
            </a:xfrm>
            <a:custGeom>
              <a:avLst/>
              <a:gdLst/>
              <a:ahLst/>
              <a:cxnLst/>
              <a:rect l="0" t="0" r="r" b="b"/>
              <a:pathLst>
                <a:path w="504" h="255">
                  <a:moveTo>
                    <a:pt x="197" y="126"/>
                  </a:moveTo>
                  <a:cubicBezTo>
                    <a:pt x="133" y="114"/>
                    <a:pt x="26" y="138"/>
                    <a:pt x="4" y="89"/>
                  </a:cubicBezTo>
                  <a:cubicBezTo>
                    <a:pt x="-28" y="20"/>
                    <a:pt x="167" y="-22"/>
                    <a:pt x="217" y="11"/>
                  </a:cubicBezTo>
                  <a:cubicBezTo>
                    <a:pt x="337" y="84"/>
                    <a:pt x="499" y="-58"/>
                    <a:pt x="504" y="156"/>
                  </a:cubicBezTo>
                  <a:cubicBezTo>
                    <a:pt x="506" y="209"/>
                    <a:pt x="379" y="364"/>
                    <a:pt x="197" y="12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grpSp>
      <p:grpSp>
        <p:nvGrpSpPr>
          <p:cNvPr id="65" name="Group 64"/>
          <p:cNvGrpSpPr/>
          <p:nvPr/>
        </p:nvGrpSpPr>
        <p:grpSpPr>
          <a:xfrm>
            <a:off x="8820000" y="3960000"/>
            <a:ext cx="900000" cy="1080000"/>
            <a:chOff x="8820000" y="3960000"/>
            <a:chExt cx="900000" cy="1080000"/>
          </a:xfrm>
        </p:grpSpPr>
        <p:sp>
          <p:nvSpPr>
            <p:cNvPr id="66" name="Rectangle 65"/>
            <p:cNvSpPr/>
            <p:nvPr/>
          </p:nvSpPr>
          <p:spPr>
            <a:xfrm>
              <a:off x="9180000" y="4140000"/>
              <a:ext cx="180000" cy="900000"/>
            </a:xfrm>
            <a:prstGeom prst="rect">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67" name="Rounded Rectangle 66"/>
            <p:cNvSpPr/>
            <p:nvPr/>
          </p:nvSpPr>
          <p:spPr>
            <a:xfrm>
              <a:off x="8820000" y="4500000"/>
              <a:ext cx="90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68" name="Rounded Rectangle 67"/>
            <p:cNvSpPr/>
            <p:nvPr/>
          </p:nvSpPr>
          <p:spPr>
            <a:xfrm>
              <a:off x="8910000" y="4320000"/>
              <a:ext cx="72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69" name="Rounded Rectangle 68"/>
            <p:cNvSpPr/>
            <p:nvPr/>
          </p:nvSpPr>
          <p:spPr>
            <a:xfrm>
              <a:off x="9000000" y="4140000"/>
              <a:ext cx="54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70" name="Rounded Rectangle 69"/>
            <p:cNvSpPr/>
            <p:nvPr/>
          </p:nvSpPr>
          <p:spPr>
            <a:xfrm>
              <a:off x="9090000" y="3960000"/>
              <a:ext cx="36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grpSp>
      <p:grpSp>
        <p:nvGrpSpPr>
          <p:cNvPr id="71" name="Group 70"/>
          <p:cNvGrpSpPr/>
          <p:nvPr/>
        </p:nvGrpSpPr>
        <p:grpSpPr>
          <a:xfrm>
            <a:off x="7920000" y="4050000"/>
            <a:ext cx="720000" cy="990000"/>
            <a:chOff x="7920000" y="4050000"/>
            <a:chExt cx="720000" cy="990000"/>
          </a:xfrm>
        </p:grpSpPr>
        <p:sp>
          <p:nvSpPr>
            <p:cNvPr id="72" name="Rectangle 71"/>
            <p:cNvSpPr/>
            <p:nvPr/>
          </p:nvSpPr>
          <p:spPr>
            <a:xfrm>
              <a:off x="8190000" y="4140000"/>
              <a:ext cx="180000" cy="900000"/>
            </a:xfrm>
            <a:prstGeom prst="rect">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73" name="Rounded Rectangle 72"/>
            <p:cNvSpPr/>
            <p:nvPr/>
          </p:nvSpPr>
          <p:spPr>
            <a:xfrm>
              <a:off x="7920000" y="4410000"/>
              <a:ext cx="72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74" name="Rounded Rectangle 73"/>
            <p:cNvSpPr/>
            <p:nvPr/>
          </p:nvSpPr>
          <p:spPr>
            <a:xfrm>
              <a:off x="8010000" y="4230000"/>
              <a:ext cx="54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75" name="Rounded Rectangle 74"/>
            <p:cNvSpPr/>
            <p:nvPr/>
          </p:nvSpPr>
          <p:spPr>
            <a:xfrm>
              <a:off x="8100000" y="4050000"/>
              <a:ext cx="36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grpSp>
      <p:grpSp>
        <p:nvGrpSpPr>
          <p:cNvPr id="76" name="Group 75"/>
          <p:cNvGrpSpPr/>
          <p:nvPr/>
        </p:nvGrpSpPr>
        <p:grpSpPr>
          <a:xfrm>
            <a:off x="8820000" y="3600000"/>
            <a:ext cx="360000" cy="270000"/>
            <a:chOff x="8820000" y="3600000"/>
            <a:chExt cx="360000" cy="270000"/>
          </a:xfrm>
        </p:grpSpPr>
        <p:sp>
          <p:nvSpPr>
            <p:cNvPr id="77" name="Freeform 76"/>
            <p:cNvSpPr/>
            <p:nvPr/>
          </p:nvSpPr>
          <p:spPr>
            <a:xfrm>
              <a:off x="8968680" y="3600000"/>
              <a:ext cx="87480" cy="156600"/>
            </a:xfrm>
            <a:custGeom>
              <a:avLst/>
              <a:gdLst/>
              <a:ahLst/>
              <a:cxnLst/>
              <a:rect l="0" t="0"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78" name="Freeform 77"/>
            <p:cNvSpPr/>
            <p:nvPr/>
          </p:nvSpPr>
          <p:spPr>
            <a:xfrm>
              <a:off x="8820000" y="3600000"/>
              <a:ext cx="326520" cy="270000"/>
            </a:xfrm>
            <a:custGeom>
              <a:avLst/>
              <a:gdLst/>
              <a:ahLst/>
              <a:cxnLst/>
              <a:rect l="0" t="0"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79" name="Freeform 78"/>
            <p:cNvSpPr/>
            <p:nvPr/>
          </p:nvSpPr>
          <p:spPr>
            <a:xfrm>
              <a:off x="9140400" y="3718800"/>
              <a:ext cx="39600" cy="27360"/>
            </a:xfrm>
            <a:custGeom>
              <a:avLst/>
              <a:gdLst/>
              <a:ahLst/>
              <a:cxnLst/>
              <a:rect l="0" t="0"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80" name="Freeform 79"/>
            <p:cNvSpPr/>
            <p:nvPr/>
          </p:nvSpPr>
          <p:spPr>
            <a:xfrm>
              <a:off x="9094680" y="3720960"/>
              <a:ext cx="20880" cy="20160"/>
            </a:xfrm>
            <a:custGeom>
              <a:avLst/>
              <a:gdLst/>
              <a:ahLst/>
              <a:cxnLst/>
              <a:rect l="0" t="0"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81" name="Freeform 80"/>
            <p:cNvSpPr/>
            <p:nvPr/>
          </p:nvSpPr>
          <p:spPr>
            <a:xfrm>
              <a:off x="8844480" y="3641760"/>
              <a:ext cx="50040" cy="20160"/>
            </a:xfrm>
            <a:custGeom>
              <a:avLst/>
              <a:gdLst/>
              <a:ahLst/>
              <a:cxnLst/>
              <a:rect l="0" t="0"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82" name="Freeform 81"/>
            <p:cNvSpPr/>
            <p:nvPr/>
          </p:nvSpPr>
          <p:spPr>
            <a:xfrm>
              <a:off x="8861400" y="3690720"/>
              <a:ext cx="56880" cy="11520"/>
            </a:xfrm>
            <a:custGeom>
              <a:avLst/>
              <a:gdLst/>
              <a:ahLst/>
              <a:cxnLst/>
              <a:rect l="0" t="0"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83" name="Freeform 82"/>
            <p:cNvSpPr/>
            <p:nvPr/>
          </p:nvSpPr>
          <p:spPr>
            <a:xfrm>
              <a:off x="8887320" y="3728520"/>
              <a:ext cx="51480" cy="7200"/>
            </a:xfrm>
            <a:custGeom>
              <a:avLst/>
              <a:gdLst/>
              <a:ahLst/>
              <a:cxnLst/>
              <a:rect l="0" t="0"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84" name="Freeform 83"/>
            <p:cNvSpPr/>
            <p:nvPr/>
          </p:nvSpPr>
          <p:spPr>
            <a:xfrm>
              <a:off x="8919000" y="3765240"/>
              <a:ext cx="47160" cy="6840"/>
            </a:xfrm>
            <a:custGeom>
              <a:avLst/>
              <a:gdLst/>
              <a:ahLst/>
              <a:cxnLst/>
              <a:rect l="0" t="0"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grpSp>
      <p:grpSp>
        <p:nvGrpSpPr>
          <p:cNvPr id="85" name="Group 84"/>
          <p:cNvGrpSpPr/>
          <p:nvPr/>
        </p:nvGrpSpPr>
        <p:grpSpPr>
          <a:xfrm>
            <a:off x="8460000" y="3780000"/>
            <a:ext cx="360000" cy="270000"/>
            <a:chOff x="8460000" y="3780000"/>
            <a:chExt cx="360000" cy="270000"/>
          </a:xfrm>
        </p:grpSpPr>
        <p:sp>
          <p:nvSpPr>
            <p:cNvPr id="86" name="Freeform 85"/>
            <p:cNvSpPr/>
            <p:nvPr/>
          </p:nvSpPr>
          <p:spPr>
            <a:xfrm>
              <a:off x="8608680" y="3780000"/>
              <a:ext cx="87480" cy="156600"/>
            </a:xfrm>
            <a:custGeom>
              <a:avLst/>
              <a:gdLst/>
              <a:ahLst/>
              <a:cxnLst/>
              <a:rect l="0" t="0"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87" name="Freeform 86"/>
            <p:cNvSpPr/>
            <p:nvPr/>
          </p:nvSpPr>
          <p:spPr>
            <a:xfrm>
              <a:off x="8460000" y="3780000"/>
              <a:ext cx="326520" cy="270000"/>
            </a:xfrm>
            <a:custGeom>
              <a:avLst/>
              <a:gdLst/>
              <a:ahLst/>
              <a:cxnLst/>
              <a:rect l="0" t="0"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88" name="Freeform 87"/>
            <p:cNvSpPr/>
            <p:nvPr/>
          </p:nvSpPr>
          <p:spPr>
            <a:xfrm>
              <a:off x="8780400" y="3898800"/>
              <a:ext cx="39600" cy="27360"/>
            </a:xfrm>
            <a:custGeom>
              <a:avLst/>
              <a:gdLst/>
              <a:ahLst/>
              <a:cxnLst/>
              <a:rect l="0" t="0"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89" name="Freeform 88"/>
            <p:cNvSpPr/>
            <p:nvPr/>
          </p:nvSpPr>
          <p:spPr>
            <a:xfrm>
              <a:off x="8734680" y="3900960"/>
              <a:ext cx="20880" cy="20160"/>
            </a:xfrm>
            <a:custGeom>
              <a:avLst/>
              <a:gdLst/>
              <a:ahLst/>
              <a:cxnLst/>
              <a:rect l="0" t="0"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90" name="Freeform 89"/>
            <p:cNvSpPr/>
            <p:nvPr/>
          </p:nvSpPr>
          <p:spPr>
            <a:xfrm>
              <a:off x="8484480" y="3821760"/>
              <a:ext cx="50040" cy="20160"/>
            </a:xfrm>
            <a:custGeom>
              <a:avLst/>
              <a:gdLst/>
              <a:ahLst/>
              <a:cxnLst/>
              <a:rect l="0" t="0"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91" name="Freeform 90"/>
            <p:cNvSpPr/>
            <p:nvPr/>
          </p:nvSpPr>
          <p:spPr>
            <a:xfrm>
              <a:off x="8501400" y="3870720"/>
              <a:ext cx="56880" cy="11520"/>
            </a:xfrm>
            <a:custGeom>
              <a:avLst/>
              <a:gdLst/>
              <a:ahLst/>
              <a:cxnLst/>
              <a:rect l="0" t="0"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92" name="Freeform 91"/>
            <p:cNvSpPr/>
            <p:nvPr/>
          </p:nvSpPr>
          <p:spPr>
            <a:xfrm>
              <a:off x="8527320" y="3908520"/>
              <a:ext cx="51480" cy="7200"/>
            </a:xfrm>
            <a:custGeom>
              <a:avLst/>
              <a:gdLst/>
              <a:ahLst/>
              <a:cxnLst/>
              <a:rect l="0" t="0"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93" name="Freeform 92"/>
            <p:cNvSpPr/>
            <p:nvPr/>
          </p:nvSpPr>
          <p:spPr>
            <a:xfrm>
              <a:off x="8559000" y="3945240"/>
              <a:ext cx="47160" cy="6840"/>
            </a:xfrm>
            <a:custGeom>
              <a:avLst/>
              <a:gdLst/>
              <a:ahLst/>
              <a:cxnLst/>
              <a:rect l="0" t="0"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grpSp>
      <p:sp>
        <p:nvSpPr>
          <p:cNvPr id="94" name="PlaceHolder 1"/>
          <p:cNvSpPr>
            <a:spLocks noGrp="1"/>
          </p:cNvSpPr>
          <p:nvPr>
            <p:ph type="title"/>
          </p:nvPr>
        </p:nvSpPr>
        <p:spPr>
          <a:xfrm>
            <a:off x="540000" y="180000"/>
            <a:ext cx="9000000" cy="900000"/>
          </a:xfrm>
          <a:prstGeom prst="rect">
            <a:avLst/>
          </a:prstGeom>
          <a:noFill/>
          <a:ln w="0">
            <a:noFill/>
          </a:ln>
        </p:spPr>
        <p:txBody>
          <a:bodyPr lIns="0" tIns="0" rIns="0" bIns="0" anchor="ctr">
            <a:noAutofit/>
          </a:bodyPr>
          <a:lstStyle/>
          <a:p>
            <a:pPr indent="0" algn="ctr">
              <a:buNone/>
            </a:pPr>
            <a:r>
              <a:rPr lang="en-US" sz="3300" b="0" u="none" strike="noStrike">
                <a:solidFill>
                  <a:srgbClr val="000000"/>
                </a:solidFill>
                <a:effectLst/>
                <a:uFillTx/>
                <a:latin typeface="Arial"/>
              </a:rPr>
              <a:t>Click to edit the title text format</a:t>
            </a:r>
          </a:p>
        </p:txBody>
      </p:sp>
      <p:sp>
        <p:nvSpPr>
          <p:cNvPr id="95" name="PlaceHolder 2"/>
          <p:cNvSpPr>
            <a:spLocks noGrp="1"/>
          </p:cNvSpPr>
          <p:nvPr>
            <p:ph type="body"/>
          </p:nvPr>
        </p:nvSpPr>
        <p:spPr>
          <a:xfrm>
            <a:off x="540000" y="1260000"/>
            <a:ext cx="9000000" cy="3420000"/>
          </a:xfrm>
          <a:prstGeom prst="rect">
            <a:avLst/>
          </a:prstGeom>
          <a:noFill/>
          <a:ln w="0">
            <a:noFill/>
          </a:ln>
        </p:spPr>
        <p:txBody>
          <a:bodyPr lIns="0" tIns="0" rIns="0" bIns="0" anchor="t">
            <a:normAutofit/>
          </a:bodyPr>
          <a:lstStyle/>
          <a:p>
            <a:pPr marL="432000" indent="-324000">
              <a:spcBef>
                <a:spcPts val="1060"/>
              </a:spcBef>
              <a:buClr>
                <a:srgbClr val="000000"/>
              </a:buClr>
              <a:buSzPct val="45000"/>
              <a:buFont typeface="Wingdings" charset="2"/>
              <a:buChar char=""/>
            </a:pPr>
            <a:r>
              <a:rPr lang="en-US" sz="2400" b="0" u="none" strike="noStrike">
                <a:solidFill>
                  <a:srgbClr val="000000"/>
                </a:solidFill>
                <a:effectLst/>
                <a:uFillTx/>
                <a:latin typeface="Arial"/>
              </a:rPr>
              <a:t>Click to edit the outline text format</a:t>
            </a:r>
          </a:p>
          <a:p>
            <a:pPr marL="864000" lvl="1" indent="-324000">
              <a:spcBef>
                <a:spcPts val="850"/>
              </a:spcBef>
              <a:buClr>
                <a:srgbClr val="000000"/>
              </a:buClr>
              <a:buSzPct val="75000"/>
              <a:buFont typeface="Symbol" charset="2"/>
              <a:buChar char=""/>
            </a:pPr>
            <a:r>
              <a:rPr lang="en-US" sz="2100" b="0" u="none" strike="noStrike">
                <a:solidFill>
                  <a:srgbClr val="000000"/>
                </a:solidFill>
                <a:effectLst/>
                <a:uFillTx/>
                <a:latin typeface="Arial"/>
              </a:rPr>
              <a:t>Second Outline Level</a:t>
            </a:r>
          </a:p>
          <a:p>
            <a:pPr marL="1296000" lvl="2" indent="-288000">
              <a:spcBef>
                <a:spcPts val="635"/>
              </a:spcBef>
              <a:buClr>
                <a:srgbClr val="000000"/>
              </a:buClr>
              <a:buSzPct val="45000"/>
              <a:buFont typeface="Wingdings" charset="2"/>
              <a:buChar char=""/>
            </a:pPr>
            <a:r>
              <a:rPr lang="en-US" sz="1800" b="0" u="none" strike="noStrike">
                <a:solidFill>
                  <a:srgbClr val="000000"/>
                </a:solidFill>
                <a:effectLst/>
                <a:uFillTx/>
                <a:latin typeface="Arial"/>
              </a:rPr>
              <a:t>Third Outline Level</a:t>
            </a:r>
          </a:p>
          <a:p>
            <a:pPr marL="1728000" lvl="3" indent="-216000">
              <a:spcBef>
                <a:spcPts val="422"/>
              </a:spcBef>
              <a:buClr>
                <a:srgbClr val="000000"/>
              </a:buClr>
              <a:buSzPct val="75000"/>
              <a:buFont typeface="Symbol" charset="2"/>
              <a:buChar char=""/>
            </a:pPr>
            <a:r>
              <a:rPr lang="en-US" sz="1500" b="0" u="none" strike="noStrike">
                <a:solidFill>
                  <a:srgbClr val="000000"/>
                </a:solidFill>
                <a:effectLst/>
                <a:uFillTx/>
                <a:latin typeface="Arial"/>
              </a:rPr>
              <a:t>Fourth Outline Level</a:t>
            </a:r>
          </a:p>
          <a:p>
            <a:pPr marL="2160000" lvl="4" indent="-216000">
              <a:spcBef>
                <a:spcPts val="210"/>
              </a:spcBef>
              <a:buClr>
                <a:srgbClr val="000000"/>
              </a:buClr>
              <a:buSzPct val="45000"/>
              <a:buFont typeface="Wingdings" charset="2"/>
              <a:buChar char=""/>
            </a:pPr>
            <a:r>
              <a:rPr lang="en-US" sz="1500" b="0" u="none" strike="noStrike">
                <a:solidFill>
                  <a:srgbClr val="000000"/>
                </a:solidFill>
                <a:effectLst/>
                <a:uFillTx/>
                <a:latin typeface="Arial"/>
              </a:rPr>
              <a:t>Fifth Outline Level</a:t>
            </a:r>
          </a:p>
          <a:p>
            <a:pPr marL="2592000" lvl="5" indent="-216000">
              <a:spcBef>
                <a:spcPts val="210"/>
              </a:spcBef>
              <a:buClr>
                <a:srgbClr val="000000"/>
              </a:buClr>
              <a:buSzPct val="45000"/>
              <a:buFont typeface="Wingdings" charset="2"/>
              <a:buChar char=""/>
            </a:pPr>
            <a:r>
              <a:rPr lang="en-US" sz="1500" b="0" u="none" strike="noStrike">
                <a:solidFill>
                  <a:srgbClr val="000000"/>
                </a:solidFill>
                <a:effectLst/>
                <a:uFillTx/>
                <a:latin typeface="Arial"/>
              </a:rPr>
              <a:t>Sixth Outline Level</a:t>
            </a:r>
          </a:p>
          <a:p>
            <a:pPr marL="3024000" lvl="6" indent="-216000">
              <a:spcBef>
                <a:spcPts val="210"/>
              </a:spcBef>
              <a:buClr>
                <a:srgbClr val="000000"/>
              </a:buClr>
              <a:buSzPct val="45000"/>
              <a:buFont typeface="Wingdings" charset="2"/>
              <a:buChar char=""/>
            </a:pPr>
            <a:r>
              <a:rPr lang="en-US" sz="1500" b="0" u="none" strike="noStrike">
                <a:solidFill>
                  <a:srgbClr val="000000"/>
                </a:solidFill>
                <a:effectLst/>
                <a:uFillTx/>
                <a:latin typeface="Arial"/>
              </a:rPr>
              <a:t>Seventh Outline Level</a:t>
            </a:r>
          </a:p>
        </p:txBody>
      </p:sp>
      <p:sp>
        <p:nvSpPr>
          <p:cNvPr id="96" name="PlaceHolder 3"/>
          <p:cNvSpPr>
            <a:spLocks noGrp="1"/>
          </p:cNvSpPr>
          <p:nvPr>
            <p:ph type="dt" idx="1"/>
          </p:nvPr>
        </p:nvSpPr>
        <p:spPr>
          <a:xfrm>
            <a:off x="504000" y="5165280"/>
            <a:ext cx="2348280" cy="390960"/>
          </a:xfrm>
          <a:prstGeom prst="rect">
            <a:avLst/>
          </a:prstGeom>
          <a:noFill/>
          <a:ln w="0">
            <a:noFill/>
          </a:ln>
        </p:spPr>
        <p:txBody>
          <a:bodyPr lIns="0" tIns="0" rIns="0" bIns="0" anchor="t">
            <a:spAutoFit/>
          </a:bodyPr>
          <a:lstStyle>
            <a:lvl1pPr indent="0">
              <a:buNone/>
              <a:defRPr lang="en-US" sz="1400" b="0" u="none" strike="noStrike">
                <a:solidFill>
                  <a:srgbClr val="000000"/>
                </a:solidFill>
                <a:effectLst/>
                <a:uFillTx/>
                <a:latin typeface="Arial"/>
              </a:defRPr>
            </a:lvl1pPr>
          </a:lstStyle>
          <a:p>
            <a:pPr indent="0">
              <a:buNone/>
            </a:pPr>
            <a:r>
              <a:rPr lang="en-US" sz="1400" b="0" u="none" strike="noStrike">
                <a:solidFill>
                  <a:srgbClr val="000000"/>
                </a:solidFill>
                <a:effectLst/>
                <a:uFillTx/>
                <a:latin typeface="Arial"/>
              </a:rPr>
              <a:t>&lt;date/time&gt;</a:t>
            </a:r>
          </a:p>
        </p:txBody>
      </p:sp>
      <p:sp>
        <p:nvSpPr>
          <p:cNvPr id="97" name="PlaceHolder 4"/>
          <p:cNvSpPr>
            <a:spLocks noGrp="1"/>
          </p:cNvSpPr>
          <p:nvPr>
            <p:ph type="ftr" idx="2"/>
          </p:nvPr>
        </p:nvSpPr>
        <p:spPr>
          <a:xfrm>
            <a:off x="3447360" y="5165280"/>
            <a:ext cx="3195000" cy="390960"/>
          </a:xfrm>
          <a:prstGeom prst="rect">
            <a:avLst/>
          </a:prstGeom>
          <a:noFill/>
          <a:ln w="0">
            <a:noFill/>
          </a:ln>
        </p:spPr>
        <p:txBody>
          <a:bodyPr lIns="0" tIns="0" rIns="0" bIns="0" anchor="t">
            <a:spAutoFit/>
          </a:bodyPr>
          <a:lstStyle>
            <a:lvl1pPr indent="0" algn="ctr">
              <a:buNone/>
              <a:defRPr lang="en-US" sz="1400" b="0" u="none" strike="noStrike">
                <a:solidFill>
                  <a:srgbClr val="000000"/>
                </a:solidFill>
                <a:effectLst/>
                <a:uFillTx/>
                <a:latin typeface="Arial"/>
              </a:defRPr>
            </a:lvl1pPr>
          </a:lstStyle>
          <a:p>
            <a:pPr indent="0" algn="ctr">
              <a:buNone/>
            </a:pPr>
            <a:r>
              <a:rPr lang="en-US" sz="1400" b="0" u="none" strike="noStrike">
                <a:solidFill>
                  <a:srgbClr val="000000"/>
                </a:solidFill>
                <a:effectLst/>
                <a:uFillTx/>
                <a:latin typeface="Arial"/>
              </a:rPr>
              <a:t>&lt;footer&gt;</a:t>
            </a:r>
          </a:p>
        </p:txBody>
      </p:sp>
      <p:sp>
        <p:nvSpPr>
          <p:cNvPr id="98" name="PlaceHolder 5"/>
          <p:cNvSpPr>
            <a:spLocks noGrp="1"/>
          </p:cNvSpPr>
          <p:nvPr>
            <p:ph type="sldNum" idx="3"/>
          </p:nvPr>
        </p:nvSpPr>
        <p:spPr>
          <a:xfrm>
            <a:off x="7227360" y="5165280"/>
            <a:ext cx="2348280" cy="390960"/>
          </a:xfrm>
          <a:prstGeom prst="rect">
            <a:avLst/>
          </a:prstGeom>
          <a:noFill/>
          <a:ln w="0">
            <a:noFill/>
          </a:ln>
        </p:spPr>
        <p:txBody>
          <a:bodyPr lIns="0" tIns="0" rIns="0" bIns="0" anchor="t">
            <a:spAutoFit/>
          </a:bodyPr>
          <a:lstStyle>
            <a:lvl1pPr indent="0" algn="r">
              <a:buNone/>
              <a:defRPr lang="en-US" sz="1400" b="0" u="none" strike="noStrike">
                <a:solidFill>
                  <a:srgbClr val="000000"/>
                </a:solidFill>
                <a:effectLst/>
                <a:uFillTx/>
                <a:latin typeface="Arial"/>
              </a:defRPr>
            </a:lvl1pPr>
          </a:lstStyle>
          <a:p>
            <a:pPr indent="0" algn="r">
              <a:buNone/>
            </a:pPr>
            <a:fld id="{9C4A709D-3942-4D3C-92ED-4146B6B8FF6D}" type="slidenum">
              <a:rPr lang="en-US" sz="1400" b="0" u="none" strike="noStrike">
                <a:solidFill>
                  <a:srgbClr val="000000"/>
                </a:solidFill>
                <a:effectLst/>
                <a:uFillTx/>
                <a:latin typeface="Arial"/>
              </a:rPr>
              <a:t>‹#›</a:t>
            </a:fld>
            <a:endParaRPr lang="en-US" sz="1400" b="0" u="none" strike="noStrike">
              <a:solidFill>
                <a:srgbClr val="000000"/>
              </a:solidFill>
              <a:effectLst/>
              <a:uFillTx/>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Forestbird">
    <p:spTree>
      <p:nvGrpSpPr>
        <p:cNvPr id="1" name=""/>
        <p:cNvGrpSpPr/>
        <p:nvPr/>
      </p:nvGrpSpPr>
      <p:grpSpPr>
        <a:xfrm>
          <a:off x="0" y="0"/>
          <a:ext cx="0" cy="0"/>
          <a:chOff x="0" y="0"/>
          <a:chExt cx="0" cy="0"/>
        </a:xfrm>
      </p:grpSpPr>
      <p:sp>
        <p:nvSpPr>
          <p:cNvPr id="2" name="Rectangle 1"/>
          <p:cNvSpPr/>
          <p:nvPr/>
        </p:nvSpPr>
        <p:spPr>
          <a:xfrm>
            <a:off x="0" y="5040000"/>
            <a:ext cx="10080000" cy="630000"/>
          </a:xfrm>
          <a:prstGeom prst="rect">
            <a:avLst/>
          </a:prstGeom>
          <a:solidFill>
            <a:srgbClr val="9ECF6C"/>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grpSp>
        <p:nvGrpSpPr>
          <p:cNvPr id="99" name="Group 98"/>
          <p:cNvGrpSpPr/>
          <p:nvPr/>
        </p:nvGrpSpPr>
        <p:grpSpPr>
          <a:xfrm>
            <a:off x="2727360" y="4707720"/>
            <a:ext cx="507240" cy="664200"/>
            <a:chOff x="2727360" y="4707720"/>
            <a:chExt cx="507240" cy="664200"/>
          </a:xfrm>
        </p:grpSpPr>
        <p:sp>
          <p:nvSpPr>
            <p:cNvPr id="100" name="Freeform 99"/>
            <p:cNvSpPr/>
            <p:nvPr/>
          </p:nvSpPr>
          <p:spPr>
            <a:xfrm>
              <a:off x="3145680" y="5162760"/>
              <a:ext cx="88920" cy="97200"/>
            </a:xfrm>
            <a:custGeom>
              <a:avLst/>
              <a:gdLst/>
              <a:ahLst/>
              <a:cxnLst/>
              <a:rect l="0" t="0" r="r" b="b"/>
              <a:pathLst>
                <a:path w="247" h="270">
                  <a:moveTo>
                    <a:pt x="247" y="135"/>
                  </a:moveTo>
                  <a:cubicBezTo>
                    <a:pt x="247" y="159"/>
                    <a:pt x="241" y="182"/>
                    <a:pt x="230" y="203"/>
                  </a:cubicBezTo>
                  <a:cubicBezTo>
                    <a:pt x="219" y="223"/>
                    <a:pt x="204" y="240"/>
                    <a:pt x="185" y="252"/>
                  </a:cubicBezTo>
                  <a:cubicBezTo>
                    <a:pt x="166" y="264"/>
                    <a:pt x="145" y="270"/>
                    <a:pt x="124" y="270"/>
                  </a:cubicBezTo>
                  <a:cubicBezTo>
                    <a:pt x="102" y="270"/>
                    <a:pt x="81" y="264"/>
                    <a:pt x="62" y="252"/>
                  </a:cubicBezTo>
                  <a:cubicBezTo>
                    <a:pt x="43" y="240"/>
                    <a:pt x="28" y="223"/>
                    <a:pt x="17" y="203"/>
                  </a:cubicBezTo>
                  <a:cubicBezTo>
                    <a:pt x="6" y="182"/>
                    <a:pt x="0" y="159"/>
                    <a:pt x="0" y="135"/>
                  </a:cubicBezTo>
                  <a:cubicBezTo>
                    <a:pt x="0" y="111"/>
                    <a:pt x="6" y="88"/>
                    <a:pt x="17" y="67"/>
                  </a:cubicBezTo>
                  <a:cubicBezTo>
                    <a:pt x="28" y="47"/>
                    <a:pt x="43" y="30"/>
                    <a:pt x="62" y="18"/>
                  </a:cubicBezTo>
                  <a:cubicBezTo>
                    <a:pt x="81" y="6"/>
                    <a:pt x="102" y="0"/>
                    <a:pt x="124" y="0"/>
                  </a:cubicBezTo>
                  <a:cubicBezTo>
                    <a:pt x="145" y="0"/>
                    <a:pt x="166" y="6"/>
                    <a:pt x="185" y="18"/>
                  </a:cubicBezTo>
                  <a:cubicBezTo>
                    <a:pt x="204" y="30"/>
                    <a:pt x="219" y="47"/>
                    <a:pt x="230" y="67"/>
                  </a:cubicBezTo>
                  <a:cubicBezTo>
                    <a:pt x="241" y="88"/>
                    <a:pt x="247" y="111"/>
                    <a:pt x="247" y="13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01" name="Freeform 100"/>
            <p:cNvSpPr/>
            <p:nvPr/>
          </p:nvSpPr>
          <p:spPr>
            <a:xfrm>
              <a:off x="3048480" y="5151600"/>
              <a:ext cx="153720" cy="193680"/>
            </a:xfrm>
            <a:custGeom>
              <a:avLst/>
              <a:gdLst/>
              <a:ahLst/>
              <a:cxnLst/>
              <a:rect l="0" t="0" r="r" b="b"/>
              <a:pathLst>
                <a:path w="427" h="538">
                  <a:moveTo>
                    <a:pt x="403" y="452"/>
                  </a:moveTo>
                  <a:cubicBezTo>
                    <a:pt x="495" y="104"/>
                    <a:pt x="301" y="151"/>
                    <a:pt x="250" y="0"/>
                  </a:cubicBezTo>
                  <a:cubicBezTo>
                    <a:pt x="177" y="36"/>
                    <a:pt x="104" y="71"/>
                    <a:pt x="31" y="107"/>
                  </a:cubicBezTo>
                  <a:cubicBezTo>
                    <a:pt x="31" y="104"/>
                    <a:pt x="-36" y="440"/>
                    <a:pt x="28" y="514"/>
                  </a:cubicBezTo>
                  <a:cubicBezTo>
                    <a:pt x="78" y="569"/>
                    <a:pt x="384" y="523"/>
                    <a:pt x="403" y="452"/>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02" name="Freeform 101"/>
            <p:cNvSpPr/>
            <p:nvPr/>
          </p:nvSpPr>
          <p:spPr>
            <a:xfrm>
              <a:off x="3059280" y="5259600"/>
              <a:ext cx="91080" cy="47160"/>
            </a:xfrm>
            <a:custGeom>
              <a:avLst/>
              <a:gdLst/>
              <a:ahLst/>
              <a:cxnLst/>
              <a:rect l="0" t="0" r="r" b="b"/>
              <a:pathLst>
                <a:path w="253" h="131">
                  <a:moveTo>
                    <a:pt x="34" y="63"/>
                  </a:moveTo>
                  <a:cubicBezTo>
                    <a:pt x="52" y="44"/>
                    <a:pt x="74" y="26"/>
                    <a:pt x="99" y="17"/>
                  </a:cubicBezTo>
                  <a:cubicBezTo>
                    <a:pt x="148" y="-5"/>
                    <a:pt x="204" y="-5"/>
                    <a:pt x="253" y="14"/>
                  </a:cubicBezTo>
                  <a:cubicBezTo>
                    <a:pt x="200" y="14"/>
                    <a:pt x="154" y="17"/>
                    <a:pt x="108" y="38"/>
                  </a:cubicBezTo>
                  <a:cubicBezTo>
                    <a:pt x="87" y="47"/>
                    <a:pt x="65" y="60"/>
                    <a:pt x="47" y="75"/>
                  </a:cubicBezTo>
                  <a:cubicBezTo>
                    <a:pt x="31" y="91"/>
                    <a:pt x="13" y="109"/>
                    <a:pt x="0" y="131"/>
                  </a:cubicBezTo>
                  <a:cubicBezTo>
                    <a:pt x="4" y="106"/>
                    <a:pt x="15" y="81"/>
                    <a:pt x="34" y="63"/>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03" name="Freeform 102"/>
            <p:cNvSpPr/>
            <p:nvPr/>
          </p:nvSpPr>
          <p:spPr>
            <a:xfrm>
              <a:off x="2947680" y="5136120"/>
              <a:ext cx="131040" cy="235800"/>
            </a:xfrm>
            <a:custGeom>
              <a:avLst/>
              <a:gdLst/>
              <a:ahLst/>
              <a:cxnLst/>
              <a:rect l="0" t="0" r="r" b="b"/>
              <a:pathLst>
                <a:path w="364" h="655">
                  <a:moveTo>
                    <a:pt x="290" y="615"/>
                  </a:moveTo>
                  <a:cubicBezTo>
                    <a:pt x="364" y="538"/>
                    <a:pt x="361" y="197"/>
                    <a:pt x="364" y="27"/>
                  </a:cubicBezTo>
                  <a:cubicBezTo>
                    <a:pt x="259" y="18"/>
                    <a:pt x="154" y="9"/>
                    <a:pt x="50" y="0"/>
                  </a:cubicBezTo>
                  <a:cubicBezTo>
                    <a:pt x="47" y="0"/>
                    <a:pt x="-39" y="541"/>
                    <a:pt x="22" y="615"/>
                  </a:cubicBezTo>
                  <a:cubicBezTo>
                    <a:pt x="68" y="670"/>
                    <a:pt x="238" y="667"/>
                    <a:pt x="290" y="61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04" name="Freeform 103"/>
            <p:cNvSpPr/>
            <p:nvPr/>
          </p:nvSpPr>
          <p:spPr>
            <a:xfrm>
              <a:off x="2832840" y="5136120"/>
              <a:ext cx="131040" cy="235800"/>
            </a:xfrm>
            <a:custGeom>
              <a:avLst/>
              <a:gdLst/>
              <a:ahLst/>
              <a:cxnLst/>
              <a:rect l="0" t="0" r="r" b="b"/>
              <a:pathLst>
                <a:path w="364" h="655">
                  <a:moveTo>
                    <a:pt x="74" y="615"/>
                  </a:moveTo>
                  <a:cubicBezTo>
                    <a:pt x="0" y="538"/>
                    <a:pt x="3" y="197"/>
                    <a:pt x="0" y="27"/>
                  </a:cubicBezTo>
                  <a:cubicBezTo>
                    <a:pt x="105" y="18"/>
                    <a:pt x="209" y="9"/>
                    <a:pt x="314" y="0"/>
                  </a:cubicBezTo>
                  <a:cubicBezTo>
                    <a:pt x="323" y="205"/>
                    <a:pt x="403" y="541"/>
                    <a:pt x="341" y="615"/>
                  </a:cubicBezTo>
                  <a:cubicBezTo>
                    <a:pt x="295" y="670"/>
                    <a:pt x="126" y="667"/>
                    <a:pt x="74" y="61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05" name="Freeform 104"/>
            <p:cNvSpPr/>
            <p:nvPr/>
          </p:nvSpPr>
          <p:spPr>
            <a:xfrm>
              <a:off x="2951280" y="5262120"/>
              <a:ext cx="9000" cy="95400"/>
            </a:xfrm>
            <a:custGeom>
              <a:avLst/>
              <a:gdLst/>
              <a:ahLst/>
              <a:cxnLst/>
              <a:rect l="0" t="0" r="r" b="b"/>
              <a:pathLst>
                <a:path w="25" h="265">
                  <a:moveTo>
                    <a:pt x="0" y="133"/>
                  </a:moveTo>
                  <a:cubicBezTo>
                    <a:pt x="0" y="90"/>
                    <a:pt x="3" y="44"/>
                    <a:pt x="12" y="0"/>
                  </a:cubicBezTo>
                  <a:cubicBezTo>
                    <a:pt x="21" y="44"/>
                    <a:pt x="25" y="90"/>
                    <a:pt x="25" y="133"/>
                  </a:cubicBezTo>
                  <a:cubicBezTo>
                    <a:pt x="21" y="179"/>
                    <a:pt x="21" y="222"/>
                    <a:pt x="12" y="265"/>
                  </a:cubicBezTo>
                  <a:cubicBezTo>
                    <a:pt x="3" y="222"/>
                    <a:pt x="0" y="176"/>
                    <a:pt x="0" y="133"/>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06" name="Freeform 105"/>
            <p:cNvSpPr/>
            <p:nvPr/>
          </p:nvSpPr>
          <p:spPr>
            <a:xfrm>
              <a:off x="2855880" y="5127120"/>
              <a:ext cx="199440" cy="192600"/>
            </a:xfrm>
            <a:custGeom>
              <a:avLst/>
              <a:gdLst/>
              <a:ahLst/>
              <a:cxnLst/>
              <a:rect l="0" t="0" r="r" b="b"/>
              <a:pathLst>
                <a:path w="554" h="535">
                  <a:moveTo>
                    <a:pt x="277" y="535"/>
                  </a:moveTo>
                  <a:cubicBezTo>
                    <a:pt x="185" y="440"/>
                    <a:pt x="0" y="390"/>
                    <a:pt x="0" y="252"/>
                  </a:cubicBezTo>
                  <a:cubicBezTo>
                    <a:pt x="0" y="113"/>
                    <a:pt x="123" y="0"/>
                    <a:pt x="277" y="0"/>
                  </a:cubicBezTo>
                  <a:cubicBezTo>
                    <a:pt x="431" y="0"/>
                    <a:pt x="554" y="113"/>
                    <a:pt x="554" y="252"/>
                  </a:cubicBezTo>
                  <a:cubicBezTo>
                    <a:pt x="554" y="390"/>
                    <a:pt x="369" y="440"/>
                    <a:pt x="277" y="53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07" name="Freeform 106"/>
            <p:cNvSpPr/>
            <p:nvPr/>
          </p:nvSpPr>
          <p:spPr>
            <a:xfrm>
              <a:off x="3033000" y="4707720"/>
              <a:ext cx="150120" cy="291240"/>
            </a:xfrm>
            <a:custGeom>
              <a:avLst/>
              <a:gdLst/>
              <a:ahLst/>
              <a:cxnLst/>
              <a:rect l="0" t="0" r="r" b="b"/>
              <a:pathLst>
                <a:path w="417" h="809">
                  <a:moveTo>
                    <a:pt x="37" y="354"/>
                  </a:moveTo>
                  <a:cubicBezTo>
                    <a:pt x="21" y="677"/>
                    <a:pt x="12" y="629"/>
                    <a:pt x="0" y="766"/>
                  </a:cubicBezTo>
                  <a:cubicBezTo>
                    <a:pt x="57" y="780"/>
                    <a:pt x="115" y="795"/>
                    <a:pt x="172" y="809"/>
                  </a:cubicBezTo>
                  <a:cubicBezTo>
                    <a:pt x="243" y="686"/>
                    <a:pt x="163" y="778"/>
                    <a:pt x="384" y="440"/>
                  </a:cubicBezTo>
                  <a:cubicBezTo>
                    <a:pt x="464" y="314"/>
                    <a:pt x="378" y="18"/>
                    <a:pt x="329" y="0"/>
                  </a:cubicBezTo>
                  <a:cubicBezTo>
                    <a:pt x="298" y="-9"/>
                    <a:pt x="43" y="188"/>
                    <a:pt x="37" y="35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08" name="Freeform 107"/>
            <p:cNvSpPr/>
            <p:nvPr/>
          </p:nvSpPr>
          <p:spPr>
            <a:xfrm>
              <a:off x="3044880" y="4766040"/>
              <a:ext cx="109080" cy="230400"/>
            </a:xfrm>
            <a:custGeom>
              <a:avLst/>
              <a:gdLst/>
              <a:ahLst/>
              <a:cxnLst/>
              <a:rect l="0" t="0" r="r" b="b"/>
              <a:pathLst>
                <a:path w="303" h="640">
                  <a:moveTo>
                    <a:pt x="77" y="210"/>
                  </a:moveTo>
                  <a:cubicBezTo>
                    <a:pt x="19" y="523"/>
                    <a:pt x="26" y="478"/>
                    <a:pt x="0" y="612"/>
                  </a:cubicBezTo>
                  <a:cubicBezTo>
                    <a:pt x="38" y="622"/>
                    <a:pt x="76" y="631"/>
                    <a:pt x="114" y="640"/>
                  </a:cubicBezTo>
                  <a:cubicBezTo>
                    <a:pt x="169" y="513"/>
                    <a:pt x="114" y="618"/>
                    <a:pt x="280" y="258"/>
                  </a:cubicBezTo>
                  <a:cubicBezTo>
                    <a:pt x="324" y="167"/>
                    <a:pt x="299" y="16"/>
                    <a:pt x="253" y="1"/>
                  </a:cubicBezTo>
                  <a:cubicBezTo>
                    <a:pt x="222" y="-8"/>
                    <a:pt x="102" y="81"/>
                    <a:pt x="77" y="21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09" name="Freeform 108"/>
            <p:cNvSpPr/>
            <p:nvPr/>
          </p:nvSpPr>
          <p:spPr>
            <a:xfrm>
              <a:off x="2727360" y="4707720"/>
              <a:ext cx="150840" cy="291240"/>
            </a:xfrm>
            <a:custGeom>
              <a:avLst/>
              <a:gdLst/>
              <a:ahLst/>
              <a:cxnLst/>
              <a:rect l="0" t="0" r="r" b="b"/>
              <a:pathLst>
                <a:path w="419" h="809">
                  <a:moveTo>
                    <a:pt x="382" y="354"/>
                  </a:moveTo>
                  <a:cubicBezTo>
                    <a:pt x="397" y="677"/>
                    <a:pt x="406" y="629"/>
                    <a:pt x="419" y="766"/>
                  </a:cubicBezTo>
                  <a:cubicBezTo>
                    <a:pt x="361" y="780"/>
                    <a:pt x="304" y="795"/>
                    <a:pt x="247" y="809"/>
                  </a:cubicBezTo>
                  <a:cubicBezTo>
                    <a:pt x="176" y="686"/>
                    <a:pt x="256" y="778"/>
                    <a:pt x="34" y="440"/>
                  </a:cubicBezTo>
                  <a:cubicBezTo>
                    <a:pt x="-49" y="314"/>
                    <a:pt x="40" y="18"/>
                    <a:pt x="90" y="0"/>
                  </a:cubicBezTo>
                  <a:cubicBezTo>
                    <a:pt x="120" y="-9"/>
                    <a:pt x="376" y="188"/>
                    <a:pt x="382" y="35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10" name="Freeform 109"/>
            <p:cNvSpPr/>
            <p:nvPr/>
          </p:nvSpPr>
          <p:spPr>
            <a:xfrm>
              <a:off x="2756880" y="4766040"/>
              <a:ext cx="109080" cy="231480"/>
            </a:xfrm>
            <a:custGeom>
              <a:avLst/>
              <a:gdLst/>
              <a:ahLst/>
              <a:cxnLst/>
              <a:rect l="0" t="0" r="r" b="b"/>
              <a:pathLst>
                <a:path w="303" h="643">
                  <a:moveTo>
                    <a:pt x="226" y="210"/>
                  </a:moveTo>
                  <a:cubicBezTo>
                    <a:pt x="285" y="523"/>
                    <a:pt x="277" y="478"/>
                    <a:pt x="303" y="612"/>
                  </a:cubicBezTo>
                  <a:cubicBezTo>
                    <a:pt x="266" y="623"/>
                    <a:pt x="229" y="633"/>
                    <a:pt x="192" y="643"/>
                  </a:cubicBezTo>
                  <a:cubicBezTo>
                    <a:pt x="136" y="516"/>
                    <a:pt x="192" y="622"/>
                    <a:pt x="23" y="262"/>
                  </a:cubicBezTo>
                  <a:cubicBezTo>
                    <a:pt x="-20" y="167"/>
                    <a:pt x="1" y="16"/>
                    <a:pt x="51" y="1"/>
                  </a:cubicBezTo>
                  <a:cubicBezTo>
                    <a:pt x="81" y="-8"/>
                    <a:pt x="201" y="81"/>
                    <a:pt x="226" y="21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11" name="Freeform 110"/>
            <p:cNvSpPr/>
            <p:nvPr/>
          </p:nvSpPr>
          <p:spPr>
            <a:xfrm>
              <a:off x="2752560" y="4884840"/>
              <a:ext cx="405720" cy="355680"/>
            </a:xfrm>
            <a:custGeom>
              <a:avLst/>
              <a:gdLst/>
              <a:ahLst/>
              <a:cxnLst/>
              <a:rect l="0" t="0" r="r" b="b"/>
              <a:pathLst>
                <a:path w="1127" h="988">
                  <a:moveTo>
                    <a:pt x="564" y="0"/>
                  </a:moveTo>
                  <a:cubicBezTo>
                    <a:pt x="874" y="0"/>
                    <a:pt x="1016" y="133"/>
                    <a:pt x="1016" y="317"/>
                  </a:cubicBezTo>
                  <a:cubicBezTo>
                    <a:pt x="1016" y="471"/>
                    <a:pt x="1249" y="699"/>
                    <a:pt x="1040" y="849"/>
                  </a:cubicBezTo>
                  <a:cubicBezTo>
                    <a:pt x="939" y="923"/>
                    <a:pt x="766" y="988"/>
                    <a:pt x="564" y="988"/>
                  </a:cubicBezTo>
                  <a:cubicBezTo>
                    <a:pt x="361" y="988"/>
                    <a:pt x="189" y="923"/>
                    <a:pt x="87" y="849"/>
                  </a:cubicBezTo>
                  <a:cubicBezTo>
                    <a:pt x="-122" y="696"/>
                    <a:pt x="112" y="471"/>
                    <a:pt x="112" y="317"/>
                  </a:cubicBezTo>
                  <a:cubicBezTo>
                    <a:pt x="112" y="133"/>
                    <a:pt x="250" y="0"/>
                    <a:pt x="564"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12" name="Freeform 111"/>
            <p:cNvSpPr/>
            <p:nvPr/>
          </p:nvSpPr>
          <p:spPr>
            <a:xfrm>
              <a:off x="2777040" y="4933440"/>
              <a:ext cx="354600" cy="294480"/>
            </a:xfrm>
            <a:custGeom>
              <a:avLst/>
              <a:gdLst/>
              <a:ahLst/>
              <a:cxnLst/>
              <a:rect l="0" t="0" r="r" b="b"/>
              <a:pathLst>
                <a:path w="985" h="818">
                  <a:moveTo>
                    <a:pt x="536" y="28"/>
                  </a:moveTo>
                  <a:cubicBezTo>
                    <a:pt x="509" y="-9"/>
                    <a:pt x="484" y="-9"/>
                    <a:pt x="456" y="28"/>
                  </a:cubicBezTo>
                  <a:cubicBezTo>
                    <a:pt x="392" y="111"/>
                    <a:pt x="290" y="290"/>
                    <a:pt x="284" y="438"/>
                  </a:cubicBezTo>
                  <a:cubicBezTo>
                    <a:pt x="167" y="422"/>
                    <a:pt x="35" y="428"/>
                    <a:pt x="7" y="490"/>
                  </a:cubicBezTo>
                  <a:cubicBezTo>
                    <a:pt x="-45" y="612"/>
                    <a:pt x="201" y="818"/>
                    <a:pt x="493" y="818"/>
                  </a:cubicBezTo>
                  <a:cubicBezTo>
                    <a:pt x="789" y="818"/>
                    <a:pt x="1031" y="612"/>
                    <a:pt x="978" y="490"/>
                  </a:cubicBezTo>
                  <a:cubicBezTo>
                    <a:pt x="958" y="428"/>
                    <a:pt x="822" y="422"/>
                    <a:pt x="709" y="438"/>
                  </a:cubicBezTo>
                  <a:cubicBezTo>
                    <a:pt x="702" y="290"/>
                    <a:pt x="601" y="111"/>
                    <a:pt x="536" y="2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13" name="Freeform 112"/>
            <p:cNvSpPr/>
            <p:nvPr/>
          </p:nvSpPr>
          <p:spPr>
            <a:xfrm>
              <a:off x="2871720" y="5143680"/>
              <a:ext cx="167760" cy="60840"/>
            </a:xfrm>
            <a:custGeom>
              <a:avLst/>
              <a:gdLst/>
              <a:ahLst/>
              <a:cxnLst/>
              <a:rect l="0" t="0" r="r" b="b"/>
              <a:pathLst>
                <a:path w="466" h="169">
                  <a:moveTo>
                    <a:pt x="372" y="62"/>
                  </a:moveTo>
                  <a:cubicBezTo>
                    <a:pt x="338" y="65"/>
                    <a:pt x="301" y="56"/>
                    <a:pt x="273" y="37"/>
                  </a:cubicBezTo>
                  <a:cubicBezTo>
                    <a:pt x="258" y="28"/>
                    <a:pt x="246" y="16"/>
                    <a:pt x="233" y="0"/>
                  </a:cubicBezTo>
                  <a:cubicBezTo>
                    <a:pt x="224" y="16"/>
                    <a:pt x="209" y="28"/>
                    <a:pt x="193" y="37"/>
                  </a:cubicBezTo>
                  <a:cubicBezTo>
                    <a:pt x="162" y="56"/>
                    <a:pt x="129" y="65"/>
                    <a:pt x="95" y="62"/>
                  </a:cubicBezTo>
                  <a:cubicBezTo>
                    <a:pt x="61" y="62"/>
                    <a:pt x="27" y="49"/>
                    <a:pt x="2" y="28"/>
                  </a:cubicBezTo>
                  <a:cubicBezTo>
                    <a:pt x="-13" y="16"/>
                    <a:pt x="67" y="169"/>
                    <a:pt x="233" y="169"/>
                  </a:cubicBezTo>
                  <a:cubicBezTo>
                    <a:pt x="399" y="169"/>
                    <a:pt x="479" y="16"/>
                    <a:pt x="464" y="28"/>
                  </a:cubicBezTo>
                  <a:cubicBezTo>
                    <a:pt x="439" y="46"/>
                    <a:pt x="406" y="59"/>
                    <a:pt x="372" y="62"/>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14" name="Freeform 113"/>
            <p:cNvSpPr/>
            <p:nvPr/>
          </p:nvSpPr>
          <p:spPr>
            <a:xfrm>
              <a:off x="3000240" y="4977000"/>
              <a:ext cx="98280" cy="117000"/>
            </a:xfrm>
            <a:custGeom>
              <a:avLst/>
              <a:gdLst/>
              <a:ahLst/>
              <a:cxnLst/>
              <a:rect l="0" t="0" r="r" b="b"/>
              <a:pathLst>
                <a:path w="273" h="325">
                  <a:moveTo>
                    <a:pt x="95" y="9"/>
                  </a:moveTo>
                  <a:cubicBezTo>
                    <a:pt x="187" y="-28"/>
                    <a:pt x="249" y="61"/>
                    <a:pt x="264" y="110"/>
                  </a:cubicBezTo>
                  <a:cubicBezTo>
                    <a:pt x="289" y="184"/>
                    <a:pt x="258" y="267"/>
                    <a:pt x="249" y="286"/>
                  </a:cubicBezTo>
                  <a:cubicBezTo>
                    <a:pt x="242" y="298"/>
                    <a:pt x="175" y="357"/>
                    <a:pt x="24" y="301"/>
                  </a:cubicBezTo>
                  <a:cubicBezTo>
                    <a:pt x="27" y="301"/>
                    <a:pt x="-13" y="218"/>
                    <a:pt x="5" y="141"/>
                  </a:cubicBezTo>
                  <a:cubicBezTo>
                    <a:pt x="35" y="97"/>
                    <a:pt x="15" y="40"/>
                    <a:pt x="95" y="9"/>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15" name="Freeform 114"/>
            <p:cNvSpPr/>
            <p:nvPr/>
          </p:nvSpPr>
          <p:spPr>
            <a:xfrm>
              <a:off x="3001680" y="4970520"/>
              <a:ext cx="102960" cy="126360"/>
            </a:xfrm>
            <a:custGeom>
              <a:avLst/>
              <a:gdLst/>
              <a:ahLst/>
              <a:cxnLst/>
              <a:rect l="0" t="0" r="r" b="b"/>
              <a:pathLst>
                <a:path w="286" h="351">
                  <a:moveTo>
                    <a:pt x="34" y="57"/>
                  </a:moveTo>
                  <a:cubicBezTo>
                    <a:pt x="47" y="41"/>
                    <a:pt x="59" y="29"/>
                    <a:pt x="74" y="20"/>
                  </a:cubicBezTo>
                  <a:cubicBezTo>
                    <a:pt x="80" y="14"/>
                    <a:pt x="90" y="10"/>
                    <a:pt x="99" y="7"/>
                  </a:cubicBezTo>
                  <a:cubicBezTo>
                    <a:pt x="108" y="4"/>
                    <a:pt x="117" y="1"/>
                    <a:pt x="127" y="1"/>
                  </a:cubicBezTo>
                  <a:cubicBezTo>
                    <a:pt x="164" y="-5"/>
                    <a:pt x="200" y="14"/>
                    <a:pt x="225" y="38"/>
                  </a:cubicBezTo>
                  <a:cubicBezTo>
                    <a:pt x="250" y="63"/>
                    <a:pt x="270" y="98"/>
                    <a:pt x="280" y="134"/>
                  </a:cubicBezTo>
                  <a:cubicBezTo>
                    <a:pt x="289" y="171"/>
                    <a:pt x="287" y="210"/>
                    <a:pt x="277" y="247"/>
                  </a:cubicBezTo>
                  <a:cubicBezTo>
                    <a:pt x="274" y="266"/>
                    <a:pt x="268" y="284"/>
                    <a:pt x="259" y="300"/>
                  </a:cubicBezTo>
                  <a:cubicBezTo>
                    <a:pt x="258" y="302"/>
                    <a:pt x="257" y="304"/>
                    <a:pt x="256" y="306"/>
                  </a:cubicBezTo>
                  <a:cubicBezTo>
                    <a:pt x="256" y="309"/>
                    <a:pt x="256" y="312"/>
                    <a:pt x="256" y="315"/>
                  </a:cubicBezTo>
                  <a:cubicBezTo>
                    <a:pt x="255" y="316"/>
                    <a:pt x="254" y="317"/>
                    <a:pt x="253" y="318"/>
                  </a:cubicBezTo>
                  <a:cubicBezTo>
                    <a:pt x="250" y="321"/>
                    <a:pt x="247" y="324"/>
                    <a:pt x="240" y="327"/>
                  </a:cubicBezTo>
                  <a:cubicBezTo>
                    <a:pt x="231" y="334"/>
                    <a:pt x="225" y="337"/>
                    <a:pt x="216" y="340"/>
                  </a:cubicBezTo>
                  <a:cubicBezTo>
                    <a:pt x="182" y="352"/>
                    <a:pt x="148" y="352"/>
                    <a:pt x="114" y="349"/>
                  </a:cubicBezTo>
                  <a:cubicBezTo>
                    <a:pt x="80" y="343"/>
                    <a:pt x="50" y="334"/>
                    <a:pt x="19" y="318"/>
                  </a:cubicBezTo>
                  <a:cubicBezTo>
                    <a:pt x="50" y="324"/>
                    <a:pt x="83" y="334"/>
                    <a:pt x="114" y="334"/>
                  </a:cubicBezTo>
                  <a:cubicBezTo>
                    <a:pt x="144" y="334"/>
                    <a:pt x="179" y="330"/>
                    <a:pt x="207" y="318"/>
                  </a:cubicBezTo>
                  <a:cubicBezTo>
                    <a:pt x="213" y="315"/>
                    <a:pt x="219" y="312"/>
                    <a:pt x="225" y="306"/>
                  </a:cubicBezTo>
                  <a:cubicBezTo>
                    <a:pt x="228" y="303"/>
                    <a:pt x="231" y="303"/>
                    <a:pt x="231" y="300"/>
                  </a:cubicBezTo>
                  <a:cubicBezTo>
                    <a:pt x="232" y="298"/>
                    <a:pt x="233" y="296"/>
                    <a:pt x="234" y="294"/>
                  </a:cubicBezTo>
                  <a:cubicBezTo>
                    <a:pt x="240" y="278"/>
                    <a:pt x="244" y="263"/>
                    <a:pt x="250" y="247"/>
                  </a:cubicBezTo>
                  <a:cubicBezTo>
                    <a:pt x="256" y="214"/>
                    <a:pt x="259" y="180"/>
                    <a:pt x="250" y="149"/>
                  </a:cubicBezTo>
                  <a:cubicBezTo>
                    <a:pt x="244" y="118"/>
                    <a:pt x="225" y="90"/>
                    <a:pt x="204" y="69"/>
                  </a:cubicBezTo>
                  <a:cubicBezTo>
                    <a:pt x="182" y="47"/>
                    <a:pt x="154" y="32"/>
                    <a:pt x="127" y="35"/>
                  </a:cubicBezTo>
                  <a:cubicBezTo>
                    <a:pt x="120" y="35"/>
                    <a:pt x="111" y="35"/>
                    <a:pt x="105" y="38"/>
                  </a:cubicBezTo>
                  <a:cubicBezTo>
                    <a:pt x="99" y="41"/>
                    <a:pt x="90" y="41"/>
                    <a:pt x="84" y="44"/>
                  </a:cubicBezTo>
                  <a:cubicBezTo>
                    <a:pt x="68" y="50"/>
                    <a:pt x="56" y="60"/>
                    <a:pt x="47" y="72"/>
                  </a:cubicBezTo>
                  <a:cubicBezTo>
                    <a:pt x="25" y="90"/>
                    <a:pt x="10" y="121"/>
                    <a:pt x="0" y="158"/>
                  </a:cubicBezTo>
                  <a:cubicBezTo>
                    <a:pt x="0" y="121"/>
                    <a:pt x="13" y="87"/>
                    <a:pt x="34" y="5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16" name="Freeform 115"/>
            <p:cNvSpPr/>
            <p:nvPr/>
          </p:nvSpPr>
          <p:spPr>
            <a:xfrm>
              <a:off x="3015000" y="5004720"/>
              <a:ext cx="57600" cy="70560"/>
            </a:xfrm>
            <a:custGeom>
              <a:avLst/>
              <a:gdLst/>
              <a:ahLst/>
              <a:cxnLst/>
              <a:rect l="0" t="0" r="r" b="b"/>
              <a:pathLst>
                <a:path w="160" h="196">
                  <a:moveTo>
                    <a:pt x="160" y="98"/>
                  </a:moveTo>
                  <a:cubicBezTo>
                    <a:pt x="160" y="115"/>
                    <a:pt x="157" y="132"/>
                    <a:pt x="150" y="147"/>
                  </a:cubicBezTo>
                  <a:cubicBezTo>
                    <a:pt x="143" y="162"/>
                    <a:pt x="132" y="174"/>
                    <a:pt x="120" y="183"/>
                  </a:cubicBezTo>
                  <a:cubicBezTo>
                    <a:pt x="107" y="191"/>
                    <a:pt x="94" y="196"/>
                    <a:pt x="80" y="196"/>
                  </a:cubicBezTo>
                  <a:cubicBezTo>
                    <a:pt x="66" y="196"/>
                    <a:pt x="52" y="191"/>
                    <a:pt x="40" y="183"/>
                  </a:cubicBezTo>
                  <a:cubicBezTo>
                    <a:pt x="27" y="174"/>
                    <a:pt x="18" y="162"/>
                    <a:pt x="11" y="147"/>
                  </a:cubicBezTo>
                  <a:cubicBezTo>
                    <a:pt x="4" y="132"/>
                    <a:pt x="0" y="115"/>
                    <a:pt x="0" y="98"/>
                  </a:cubicBezTo>
                  <a:cubicBezTo>
                    <a:pt x="0" y="81"/>
                    <a:pt x="4" y="64"/>
                    <a:pt x="11" y="49"/>
                  </a:cubicBezTo>
                  <a:cubicBezTo>
                    <a:pt x="18" y="34"/>
                    <a:pt x="27" y="21"/>
                    <a:pt x="40" y="13"/>
                  </a:cubicBezTo>
                  <a:cubicBezTo>
                    <a:pt x="52" y="4"/>
                    <a:pt x="66" y="0"/>
                    <a:pt x="80" y="0"/>
                  </a:cubicBezTo>
                  <a:cubicBezTo>
                    <a:pt x="94" y="0"/>
                    <a:pt x="107" y="4"/>
                    <a:pt x="120" y="13"/>
                  </a:cubicBezTo>
                  <a:cubicBezTo>
                    <a:pt x="132" y="21"/>
                    <a:pt x="143" y="34"/>
                    <a:pt x="150" y="49"/>
                  </a:cubicBezTo>
                  <a:cubicBezTo>
                    <a:pt x="157" y="64"/>
                    <a:pt x="160" y="81"/>
                    <a:pt x="160" y="9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17" name="Freeform 116"/>
            <p:cNvSpPr/>
            <p:nvPr/>
          </p:nvSpPr>
          <p:spPr>
            <a:xfrm>
              <a:off x="2812680" y="4977000"/>
              <a:ext cx="97200" cy="117000"/>
            </a:xfrm>
            <a:custGeom>
              <a:avLst/>
              <a:gdLst/>
              <a:ahLst/>
              <a:cxnLst/>
              <a:rect l="0" t="0" r="r" b="b"/>
              <a:pathLst>
                <a:path w="270" h="325">
                  <a:moveTo>
                    <a:pt x="178" y="9"/>
                  </a:moveTo>
                  <a:cubicBezTo>
                    <a:pt x="86" y="-28"/>
                    <a:pt x="25" y="61"/>
                    <a:pt x="10" y="110"/>
                  </a:cubicBezTo>
                  <a:cubicBezTo>
                    <a:pt x="-15" y="184"/>
                    <a:pt x="15" y="267"/>
                    <a:pt x="25" y="286"/>
                  </a:cubicBezTo>
                  <a:cubicBezTo>
                    <a:pt x="30" y="298"/>
                    <a:pt x="99" y="357"/>
                    <a:pt x="249" y="301"/>
                  </a:cubicBezTo>
                  <a:cubicBezTo>
                    <a:pt x="245" y="301"/>
                    <a:pt x="282" y="218"/>
                    <a:pt x="267" y="141"/>
                  </a:cubicBezTo>
                  <a:cubicBezTo>
                    <a:pt x="238" y="97"/>
                    <a:pt x="258" y="40"/>
                    <a:pt x="178" y="9"/>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18" name="Freeform 117"/>
            <p:cNvSpPr/>
            <p:nvPr/>
          </p:nvSpPr>
          <p:spPr>
            <a:xfrm>
              <a:off x="2805840" y="4971600"/>
              <a:ext cx="103320" cy="124560"/>
            </a:xfrm>
            <a:custGeom>
              <a:avLst/>
              <a:gdLst/>
              <a:ahLst/>
              <a:cxnLst/>
              <a:rect l="0" t="0" r="r" b="b"/>
              <a:pathLst>
                <a:path w="287" h="346">
                  <a:moveTo>
                    <a:pt x="241" y="66"/>
                  </a:moveTo>
                  <a:cubicBezTo>
                    <a:pt x="229" y="54"/>
                    <a:pt x="216" y="44"/>
                    <a:pt x="204" y="38"/>
                  </a:cubicBezTo>
                  <a:cubicBezTo>
                    <a:pt x="198" y="35"/>
                    <a:pt x="189" y="32"/>
                    <a:pt x="182" y="32"/>
                  </a:cubicBezTo>
                  <a:cubicBezTo>
                    <a:pt x="176" y="29"/>
                    <a:pt x="167" y="29"/>
                    <a:pt x="161" y="29"/>
                  </a:cubicBezTo>
                  <a:cubicBezTo>
                    <a:pt x="133" y="29"/>
                    <a:pt x="102" y="41"/>
                    <a:pt x="84" y="63"/>
                  </a:cubicBezTo>
                  <a:cubicBezTo>
                    <a:pt x="62" y="84"/>
                    <a:pt x="44" y="115"/>
                    <a:pt x="38" y="143"/>
                  </a:cubicBezTo>
                  <a:cubicBezTo>
                    <a:pt x="32" y="174"/>
                    <a:pt x="32" y="207"/>
                    <a:pt x="38" y="241"/>
                  </a:cubicBezTo>
                  <a:cubicBezTo>
                    <a:pt x="41" y="257"/>
                    <a:pt x="47" y="275"/>
                    <a:pt x="53" y="287"/>
                  </a:cubicBezTo>
                  <a:cubicBezTo>
                    <a:pt x="54" y="289"/>
                    <a:pt x="55" y="292"/>
                    <a:pt x="56" y="294"/>
                  </a:cubicBezTo>
                  <a:cubicBezTo>
                    <a:pt x="59" y="297"/>
                    <a:pt x="62" y="297"/>
                    <a:pt x="62" y="300"/>
                  </a:cubicBezTo>
                  <a:cubicBezTo>
                    <a:pt x="69" y="303"/>
                    <a:pt x="75" y="309"/>
                    <a:pt x="81" y="312"/>
                  </a:cubicBezTo>
                  <a:cubicBezTo>
                    <a:pt x="109" y="324"/>
                    <a:pt x="139" y="331"/>
                    <a:pt x="173" y="327"/>
                  </a:cubicBezTo>
                  <a:cubicBezTo>
                    <a:pt x="204" y="327"/>
                    <a:pt x="238" y="321"/>
                    <a:pt x="269" y="312"/>
                  </a:cubicBezTo>
                  <a:cubicBezTo>
                    <a:pt x="238" y="327"/>
                    <a:pt x="207" y="337"/>
                    <a:pt x="173" y="343"/>
                  </a:cubicBezTo>
                  <a:cubicBezTo>
                    <a:pt x="139" y="349"/>
                    <a:pt x="105" y="346"/>
                    <a:pt x="72" y="334"/>
                  </a:cubicBezTo>
                  <a:cubicBezTo>
                    <a:pt x="62" y="331"/>
                    <a:pt x="56" y="327"/>
                    <a:pt x="47" y="321"/>
                  </a:cubicBezTo>
                  <a:cubicBezTo>
                    <a:pt x="44" y="318"/>
                    <a:pt x="38" y="315"/>
                    <a:pt x="35" y="312"/>
                  </a:cubicBezTo>
                  <a:cubicBezTo>
                    <a:pt x="34" y="311"/>
                    <a:pt x="33" y="310"/>
                    <a:pt x="32" y="309"/>
                  </a:cubicBezTo>
                  <a:cubicBezTo>
                    <a:pt x="31" y="308"/>
                    <a:pt x="30" y="307"/>
                    <a:pt x="29" y="306"/>
                  </a:cubicBezTo>
                  <a:cubicBezTo>
                    <a:pt x="29" y="305"/>
                    <a:pt x="29" y="304"/>
                    <a:pt x="29" y="303"/>
                  </a:cubicBezTo>
                  <a:cubicBezTo>
                    <a:pt x="28" y="302"/>
                    <a:pt x="27" y="301"/>
                    <a:pt x="25" y="300"/>
                  </a:cubicBezTo>
                  <a:cubicBezTo>
                    <a:pt x="19" y="281"/>
                    <a:pt x="13" y="266"/>
                    <a:pt x="7" y="247"/>
                  </a:cubicBezTo>
                  <a:cubicBezTo>
                    <a:pt x="-2" y="211"/>
                    <a:pt x="-2" y="174"/>
                    <a:pt x="4" y="134"/>
                  </a:cubicBezTo>
                  <a:cubicBezTo>
                    <a:pt x="13" y="97"/>
                    <a:pt x="35" y="63"/>
                    <a:pt x="59" y="38"/>
                  </a:cubicBezTo>
                  <a:cubicBezTo>
                    <a:pt x="87" y="14"/>
                    <a:pt x="121" y="-5"/>
                    <a:pt x="158" y="1"/>
                  </a:cubicBezTo>
                  <a:cubicBezTo>
                    <a:pt x="167" y="1"/>
                    <a:pt x="176" y="4"/>
                    <a:pt x="185" y="7"/>
                  </a:cubicBezTo>
                  <a:cubicBezTo>
                    <a:pt x="195" y="11"/>
                    <a:pt x="201" y="14"/>
                    <a:pt x="210" y="20"/>
                  </a:cubicBezTo>
                  <a:cubicBezTo>
                    <a:pt x="225" y="29"/>
                    <a:pt x="238" y="41"/>
                    <a:pt x="250" y="57"/>
                  </a:cubicBezTo>
                  <a:cubicBezTo>
                    <a:pt x="272" y="81"/>
                    <a:pt x="284" y="118"/>
                    <a:pt x="287" y="155"/>
                  </a:cubicBezTo>
                  <a:cubicBezTo>
                    <a:pt x="278" y="121"/>
                    <a:pt x="265" y="87"/>
                    <a:pt x="241" y="6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19" name="Freeform 118"/>
            <p:cNvSpPr/>
            <p:nvPr/>
          </p:nvSpPr>
          <p:spPr>
            <a:xfrm>
              <a:off x="2837160" y="5004720"/>
              <a:ext cx="57600" cy="70560"/>
            </a:xfrm>
            <a:custGeom>
              <a:avLst/>
              <a:gdLst/>
              <a:ahLst/>
              <a:cxnLst/>
              <a:rect l="0" t="0" r="r" b="b"/>
              <a:pathLst>
                <a:path w="160" h="196">
                  <a:moveTo>
                    <a:pt x="160" y="98"/>
                  </a:moveTo>
                  <a:cubicBezTo>
                    <a:pt x="160" y="115"/>
                    <a:pt x="156" y="132"/>
                    <a:pt x="149" y="147"/>
                  </a:cubicBezTo>
                  <a:cubicBezTo>
                    <a:pt x="142" y="162"/>
                    <a:pt x="132" y="174"/>
                    <a:pt x="120" y="183"/>
                  </a:cubicBezTo>
                  <a:cubicBezTo>
                    <a:pt x="108" y="191"/>
                    <a:pt x="94" y="196"/>
                    <a:pt x="80" y="196"/>
                  </a:cubicBezTo>
                  <a:cubicBezTo>
                    <a:pt x="66" y="196"/>
                    <a:pt x="52" y="191"/>
                    <a:pt x="40" y="183"/>
                  </a:cubicBezTo>
                  <a:cubicBezTo>
                    <a:pt x="28" y="174"/>
                    <a:pt x="18" y="162"/>
                    <a:pt x="11" y="147"/>
                  </a:cubicBezTo>
                  <a:cubicBezTo>
                    <a:pt x="4" y="132"/>
                    <a:pt x="0" y="115"/>
                    <a:pt x="0" y="98"/>
                  </a:cubicBezTo>
                  <a:cubicBezTo>
                    <a:pt x="0" y="81"/>
                    <a:pt x="4" y="64"/>
                    <a:pt x="11" y="49"/>
                  </a:cubicBezTo>
                  <a:cubicBezTo>
                    <a:pt x="18" y="34"/>
                    <a:pt x="28" y="21"/>
                    <a:pt x="40" y="13"/>
                  </a:cubicBezTo>
                  <a:cubicBezTo>
                    <a:pt x="52" y="4"/>
                    <a:pt x="66" y="0"/>
                    <a:pt x="80" y="0"/>
                  </a:cubicBezTo>
                  <a:cubicBezTo>
                    <a:pt x="94" y="0"/>
                    <a:pt x="108" y="4"/>
                    <a:pt x="120" y="13"/>
                  </a:cubicBezTo>
                  <a:cubicBezTo>
                    <a:pt x="132" y="21"/>
                    <a:pt x="142" y="34"/>
                    <a:pt x="149" y="49"/>
                  </a:cubicBezTo>
                  <a:cubicBezTo>
                    <a:pt x="156" y="64"/>
                    <a:pt x="160" y="81"/>
                    <a:pt x="160" y="9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20" name="Freeform 119"/>
            <p:cNvSpPr/>
            <p:nvPr/>
          </p:nvSpPr>
          <p:spPr>
            <a:xfrm>
              <a:off x="2925720" y="5129280"/>
              <a:ext cx="58680" cy="48960"/>
            </a:xfrm>
            <a:custGeom>
              <a:avLst/>
              <a:gdLst/>
              <a:ahLst/>
              <a:cxnLst/>
              <a:rect l="0" t="0" r="r" b="b"/>
              <a:pathLst>
                <a:path w="163" h="136">
                  <a:moveTo>
                    <a:pt x="0" y="0"/>
                  </a:moveTo>
                  <a:cubicBezTo>
                    <a:pt x="54" y="0"/>
                    <a:pt x="109" y="0"/>
                    <a:pt x="163" y="0"/>
                  </a:cubicBezTo>
                  <a:cubicBezTo>
                    <a:pt x="163" y="45"/>
                    <a:pt x="163" y="91"/>
                    <a:pt x="163" y="136"/>
                  </a:cubicBezTo>
                  <a:cubicBezTo>
                    <a:pt x="109" y="136"/>
                    <a:pt x="54" y="136"/>
                    <a:pt x="0" y="136"/>
                  </a:cubicBezTo>
                  <a:cubicBezTo>
                    <a:pt x="0" y="91"/>
                    <a:pt x="0" y="45"/>
                    <a:pt x="0"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21" name="Freeform 120"/>
            <p:cNvSpPr/>
            <p:nvPr/>
          </p:nvSpPr>
          <p:spPr>
            <a:xfrm>
              <a:off x="2843640" y="5088240"/>
              <a:ext cx="221760" cy="79200"/>
            </a:xfrm>
            <a:custGeom>
              <a:avLst/>
              <a:gdLst/>
              <a:ahLst/>
              <a:cxnLst/>
              <a:rect l="0" t="0" r="r" b="b"/>
              <a:pathLst>
                <a:path w="616" h="220">
                  <a:moveTo>
                    <a:pt x="465" y="188"/>
                  </a:moveTo>
                  <a:cubicBezTo>
                    <a:pt x="434" y="185"/>
                    <a:pt x="404" y="178"/>
                    <a:pt x="379" y="163"/>
                  </a:cubicBezTo>
                  <a:cubicBezTo>
                    <a:pt x="354" y="147"/>
                    <a:pt x="336" y="127"/>
                    <a:pt x="333" y="105"/>
                  </a:cubicBezTo>
                  <a:cubicBezTo>
                    <a:pt x="326" y="70"/>
                    <a:pt x="318" y="35"/>
                    <a:pt x="311" y="0"/>
                  </a:cubicBezTo>
                  <a:cubicBezTo>
                    <a:pt x="304" y="35"/>
                    <a:pt x="297" y="70"/>
                    <a:pt x="290" y="105"/>
                  </a:cubicBezTo>
                  <a:cubicBezTo>
                    <a:pt x="284" y="130"/>
                    <a:pt x="268" y="147"/>
                    <a:pt x="244" y="163"/>
                  </a:cubicBezTo>
                  <a:cubicBezTo>
                    <a:pt x="219" y="178"/>
                    <a:pt x="188" y="188"/>
                    <a:pt x="157" y="188"/>
                  </a:cubicBezTo>
                  <a:cubicBezTo>
                    <a:pt x="124" y="188"/>
                    <a:pt x="93" y="185"/>
                    <a:pt x="65" y="170"/>
                  </a:cubicBezTo>
                  <a:cubicBezTo>
                    <a:pt x="37" y="157"/>
                    <a:pt x="13" y="136"/>
                    <a:pt x="0" y="108"/>
                  </a:cubicBezTo>
                  <a:cubicBezTo>
                    <a:pt x="4" y="139"/>
                    <a:pt x="22" y="167"/>
                    <a:pt x="50" y="185"/>
                  </a:cubicBezTo>
                  <a:cubicBezTo>
                    <a:pt x="77" y="203"/>
                    <a:pt x="117" y="216"/>
                    <a:pt x="154" y="219"/>
                  </a:cubicBezTo>
                  <a:cubicBezTo>
                    <a:pt x="194" y="222"/>
                    <a:pt x="231" y="213"/>
                    <a:pt x="265" y="194"/>
                  </a:cubicBezTo>
                  <a:cubicBezTo>
                    <a:pt x="284" y="185"/>
                    <a:pt x="296" y="173"/>
                    <a:pt x="308" y="157"/>
                  </a:cubicBezTo>
                  <a:cubicBezTo>
                    <a:pt x="320" y="173"/>
                    <a:pt x="336" y="185"/>
                    <a:pt x="351" y="194"/>
                  </a:cubicBezTo>
                  <a:cubicBezTo>
                    <a:pt x="385" y="213"/>
                    <a:pt x="425" y="222"/>
                    <a:pt x="462" y="219"/>
                  </a:cubicBezTo>
                  <a:cubicBezTo>
                    <a:pt x="499" y="219"/>
                    <a:pt x="539" y="207"/>
                    <a:pt x="567" y="185"/>
                  </a:cubicBezTo>
                  <a:cubicBezTo>
                    <a:pt x="594" y="167"/>
                    <a:pt x="616" y="136"/>
                    <a:pt x="616" y="108"/>
                  </a:cubicBezTo>
                  <a:cubicBezTo>
                    <a:pt x="610" y="133"/>
                    <a:pt x="585" y="154"/>
                    <a:pt x="557" y="170"/>
                  </a:cubicBezTo>
                  <a:cubicBezTo>
                    <a:pt x="530" y="182"/>
                    <a:pt x="496" y="188"/>
                    <a:pt x="465" y="18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22" name="Freeform 121"/>
            <p:cNvSpPr/>
            <p:nvPr/>
          </p:nvSpPr>
          <p:spPr>
            <a:xfrm>
              <a:off x="2912040" y="5073840"/>
              <a:ext cx="84600" cy="39960"/>
            </a:xfrm>
            <a:custGeom>
              <a:avLst/>
              <a:gdLst/>
              <a:ahLst/>
              <a:cxnLst/>
              <a:rect l="0" t="0" r="r" b="b"/>
              <a:pathLst>
                <a:path w="235" h="111">
                  <a:moveTo>
                    <a:pt x="117" y="0"/>
                  </a:moveTo>
                  <a:cubicBezTo>
                    <a:pt x="96" y="0"/>
                    <a:pt x="31" y="0"/>
                    <a:pt x="6" y="19"/>
                  </a:cubicBezTo>
                  <a:cubicBezTo>
                    <a:pt x="-9" y="31"/>
                    <a:pt x="3" y="62"/>
                    <a:pt x="43" y="90"/>
                  </a:cubicBezTo>
                  <a:cubicBezTo>
                    <a:pt x="71" y="108"/>
                    <a:pt x="96" y="111"/>
                    <a:pt x="114" y="111"/>
                  </a:cubicBezTo>
                  <a:cubicBezTo>
                    <a:pt x="136" y="111"/>
                    <a:pt x="160" y="105"/>
                    <a:pt x="185" y="90"/>
                  </a:cubicBezTo>
                  <a:cubicBezTo>
                    <a:pt x="234" y="62"/>
                    <a:pt x="243" y="31"/>
                    <a:pt x="228" y="19"/>
                  </a:cubicBezTo>
                  <a:cubicBezTo>
                    <a:pt x="206" y="0"/>
                    <a:pt x="139" y="0"/>
                    <a:pt x="117"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grpSp>
      <p:grpSp>
        <p:nvGrpSpPr>
          <p:cNvPr id="123" name="Group 122"/>
          <p:cNvGrpSpPr/>
          <p:nvPr/>
        </p:nvGrpSpPr>
        <p:grpSpPr>
          <a:xfrm>
            <a:off x="1313280" y="4818960"/>
            <a:ext cx="253080" cy="332280"/>
            <a:chOff x="1313280" y="4818960"/>
            <a:chExt cx="253080" cy="332280"/>
          </a:xfrm>
        </p:grpSpPr>
        <p:sp>
          <p:nvSpPr>
            <p:cNvPr id="124" name="Freeform 123"/>
            <p:cNvSpPr/>
            <p:nvPr/>
          </p:nvSpPr>
          <p:spPr>
            <a:xfrm>
              <a:off x="1313280" y="5046480"/>
              <a:ext cx="44280" cy="48600"/>
            </a:xfrm>
            <a:custGeom>
              <a:avLst/>
              <a:gdLst/>
              <a:ahLst/>
              <a:cxnLst/>
              <a:rect l="0" t="0" r="r" b="b"/>
              <a:pathLst>
                <a:path w="123" h="135">
                  <a:moveTo>
                    <a:pt x="0" y="67"/>
                  </a:moveTo>
                  <a:cubicBezTo>
                    <a:pt x="0" y="79"/>
                    <a:pt x="3" y="90"/>
                    <a:pt x="8" y="101"/>
                  </a:cubicBezTo>
                  <a:cubicBezTo>
                    <a:pt x="13" y="111"/>
                    <a:pt x="20" y="120"/>
                    <a:pt x="30" y="126"/>
                  </a:cubicBezTo>
                  <a:cubicBezTo>
                    <a:pt x="39" y="132"/>
                    <a:pt x="50" y="135"/>
                    <a:pt x="61" y="135"/>
                  </a:cubicBezTo>
                  <a:cubicBezTo>
                    <a:pt x="72" y="135"/>
                    <a:pt x="83" y="132"/>
                    <a:pt x="92" y="126"/>
                  </a:cubicBezTo>
                  <a:cubicBezTo>
                    <a:pt x="101" y="120"/>
                    <a:pt x="109" y="111"/>
                    <a:pt x="115" y="101"/>
                  </a:cubicBezTo>
                  <a:cubicBezTo>
                    <a:pt x="120" y="90"/>
                    <a:pt x="123" y="79"/>
                    <a:pt x="123" y="67"/>
                  </a:cubicBezTo>
                  <a:cubicBezTo>
                    <a:pt x="123" y="56"/>
                    <a:pt x="120" y="44"/>
                    <a:pt x="115" y="34"/>
                  </a:cubicBezTo>
                  <a:cubicBezTo>
                    <a:pt x="109" y="23"/>
                    <a:pt x="101" y="15"/>
                    <a:pt x="92" y="9"/>
                  </a:cubicBezTo>
                  <a:cubicBezTo>
                    <a:pt x="83" y="3"/>
                    <a:pt x="72" y="0"/>
                    <a:pt x="61" y="0"/>
                  </a:cubicBezTo>
                  <a:cubicBezTo>
                    <a:pt x="50" y="0"/>
                    <a:pt x="39" y="3"/>
                    <a:pt x="30" y="9"/>
                  </a:cubicBezTo>
                  <a:cubicBezTo>
                    <a:pt x="20" y="15"/>
                    <a:pt x="13" y="23"/>
                    <a:pt x="8" y="34"/>
                  </a:cubicBezTo>
                  <a:cubicBezTo>
                    <a:pt x="3" y="44"/>
                    <a:pt x="0" y="56"/>
                    <a:pt x="0" y="6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25" name="Freeform 124"/>
            <p:cNvSpPr/>
            <p:nvPr/>
          </p:nvSpPr>
          <p:spPr>
            <a:xfrm>
              <a:off x="1329120" y="5040720"/>
              <a:ext cx="76680" cy="96840"/>
            </a:xfrm>
            <a:custGeom>
              <a:avLst/>
              <a:gdLst/>
              <a:ahLst/>
              <a:cxnLst/>
              <a:rect l="0" t="0" r="r" b="b"/>
              <a:pathLst>
                <a:path w="213" h="269">
                  <a:moveTo>
                    <a:pt x="13" y="227"/>
                  </a:moveTo>
                  <a:cubicBezTo>
                    <a:pt x="-34" y="53"/>
                    <a:pt x="64" y="76"/>
                    <a:pt x="89" y="0"/>
                  </a:cubicBezTo>
                  <a:cubicBezTo>
                    <a:pt x="126" y="18"/>
                    <a:pt x="162" y="36"/>
                    <a:pt x="198" y="54"/>
                  </a:cubicBezTo>
                  <a:cubicBezTo>
                    <a:pt x="198" y="53"/>
                    <a:pt x="232" y="220"/>
                    <a:pt x="199" y="257"/>
                  </a:cubicBezTo>
                  <a:cubicBezTo>
                    <a:pt x="175" y="285"/>
                    <a:pt x="22" y="262"/>
                    <a:pt x="13" y="22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26" name="Freeform 125"/>
            <p:cNvSpPr/>
            <p:nvPr/>
          </p:nvSpPr>
          <p:spPr>
            <a:xfrm>
              <a:off x="1355400" y="5095080"/>
              <a:ext cx="45360" cy="23400"/>
            </a:xfrm>
            <a:custGeom>
              <a:avLst/>
              <a:gdLst/>
              <a:ahLst/>
              <a:cxnLst/>
              <a:rect l="0" t="0" r="r" b="b"/>
              <a:pathLst>
                <a:path w="126" h="65">
                  <a:moveTo>
                    <a:pt x="109" y="31"/>
                  </a:moveTo>
                  <a:cubicBezTo>
                    <a:pt x="100" y="22"/>
                    <a:pt x="89" y="13"/>
                    <a:pt x="77" y="9"/>
                  </a:cubicBezTo>
                  <a:cubicBezTo>
                    <a:pt x="52" y="-2"/>
                    <a:pt x="24" y="-2"/>
                    <a:pt x="0" y="7"/>
                  </a:cubicBezTo>
                  <a:cubicBezTo>
                    <a:pt x="26" y="7"/>
                    <a:pt x="49" y="9"/>
                    <a:pt x="72" y="19"/>
                  </a:cubicBezTo>
                  <a:cubicBezTo>
                    <a:pt x="83" y="23"/>
                    <a:pt x="93" y="29"/>
                    <a:pt x="103" y="37"/>
                  </a:cubicBezTo>
                  <a:cubicBezTo>
                    <a:pt x="110" y="45"/>
                    <a:pt x="120" y="54"/>
                    <a:pt x="126" y="65"/>
                  </a:cubicBezTo>
                  <a:cubicBezTo>
                    <a:pt x="124" y="52"/>
                    <a:pt x="118" y="40"/>
                    <a:pt x="109" y="31"/>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27" name="Freeform 126"/>
            <p:cNvSpPr/>
            <p:nvPr/>
          </p:nvSpPr>
          <p:spPr>
            <a:xfrm>
              <a:off x="1391400" y="5033160"/>
              <a:ext cx="65160" cy="118080"/>
            </a:xfrm>
            <a:custGeom>
              <a:avLst/>
              <a:gdLst/>
              <a:ahLst/>
              <a:cxnLst/>
              <a:rect l="0" t="0" r="r" b="b"/>
              <a:pathLst>
                <a:path w="181" h="328">
                  <a:moveTo>
                    <a:pt x="37" y="308"/>
                  </a:moveTo>
                  <a:cubicBezTo>
                    <a:pt x="0" y="269"/>
                    <a:pt x="1" y="98"/>
                    <a:pt x="0" y="14"/>
                  </a:cubicBezTo>
                  <a:cubicBezTo>
                    <a:pt x="52" y="9"/>
                    <a:pt x="105" y="5"/>
                    <a:pt x="157" y="0"/>
                  </a:cubicBezTo>
                  <a:cubicBezTo>
                    <a:pt x="158" y="0"/>
                    <a:pt x="201" y="271"/>
                    <a:pt x="170" y="308"/>
                  </a:cubicBezTo>
                  <a:cubicBezTo>
                    <a:pt x="147" y="335"/>
                    <a:pt x="63" y="334"/>
                    <a:pt x="37" y="30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28" name="Freeform 127"/>
            <p:cNvSpPr/>
            <p:nvPr/>
          </p:nvSpPr>
          <p:spPr>
            <a:xfrm>
              <a:off x="1448280" y="5033160"/>
              <a:ext cx="65520" cy="118080"/>
            </a:xfrm>
            <a:custGeom>
              <a:avLst/>
              <a:gdLst/>
              <a:ahLst/>
              <a:cxnLst/>
              <a:rect l="0" t="0" r="r" b="b"/>
              <a:pathLst>
                <a:path w="182" h="328">
                  <a:moveTo>
                    <a:pt x="145" y="308"/>
                  </a:moveTo>
                  <a:cubicBezTo>
                    <a:pt x="182" y="269"/>
                    <a:pt x="181" y="98"/>
                    <a:pt x="182" y="14"/>
                  </a:cubicBezTo>
                  <a:cubicBezTo>
                    <a:pt x="130" y="9"/>
                    <a:pt x="78" y="5"/>
                    <a:pt x="25" y="0"/>
                  </a:cubicBezTo>
                  <a:cubicBezTo>
                    <a:pt x="21" y="103"/>
                    <a:pt x="-19" y="271"/>
                    <a:pt x="11" y="308"/>
                  </a:cubicBezTo>
                  <a:cubicBezTo>
                    <a:pt x="34" y="335"/>
                    <a:pt x="119" y="334"/>
                    <a:pt x="145" y="30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29" name="Freeform 128"/>
            <p:cNvSpPr/>
            <p:nvPr/>
          </p:nvSpPr>
          <p:spPr>
            <a:xfrm>
              <a:off x="1450080" y="5096160"/>
              <a:ext cx="4680" cy="47880"/>
            </a:xfrm>
            <a:custGeom>
              <a:avLst/>
              <a:gdLst/>
              <a:ahLst/>
              <a:cxnLst/>
              <a:rect l="0" t="0" r="r" b="b"/>
              <a:pathLst>
                <a:path w="13" h="133">
                  <a:moveTo>
                    <a:pt x="13" y="66"/>
                  </a:moveTo>
                  <a:cubicBezTo>
                    <a:pt x="13" y="44"/>
                    <a:pt x="11" y="22"/>
                    <a:pt x="6" y="0"/>
                  </a:cubicBezTo>
                  <a:cubicBezTo>
                    <a:pt x="2" y="22"/>
                    <a:pt x="0" y="45"/>
                    <a:pt x="0" y="66"/>
                  </a:cubicBezTo>
                  <a:cubicBezTo>
                    <a:pt x="2" y="89"/>
                    <a:pt x="2" y="111"/>
                    <a:pt x="6" y="133"/>
                  </a:cubicBezTo>
                  <a:cubicBezTo>
                    <a:pt x="11" y="111"/>
                    <a:pt x="13" y="87"/>
                    <a:pt x="13" y="6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30" name="Freeform 129"/>
            <p:cNvSpPr/>
            <p:nvPr/>
          </p:nvSpPr>
          <p:spPr>
            <a:xfrm>
              <a:off x="1402920" y="5028840"/>
              <a:ext cx="99720" cy="96120"/>
            </a:xfrm>
            <a:custGeom>
              <a:avLst/>
              <a:gdLst/>
              <a:ahLst/>
              <a:cxnLst/>
              <a:rect l="0" t="0" r="r" b="b"/>
              <a:pathLst>
                <a:path w="277" h="267">
                  <a:moveTo>
                    <a:pt x="138" y="267"/>
                  </a:moveTo>
                  <a:cubicBezTo>
                    <a:pt x="184" y="220"/>
                    <a:pt x="277" y="195"/>
                    <a:pt x="277" y="126"/>
                  </a:cubicBezTo>
                  <a:cubicBezTo>
                    <a:pt x="277" y="56"/>
                    <a:pt x="215" y="0"/>
                    <a:pt x="138" y="0"/>
                  </a:cubicBezTo>
                  <a:cubicBezTo>
                    <a:pt x="61" y="0"/>
                    <a:pt x="0" y="56"/>
                    <a:pt x="0" y="126"/>
                  </a:cubicBezTo>
                  <a:cubicBezTo>
                    <a:pt x="0" y="195"/>
                    <a:pt x="92" y="220"/>
                    <a:pt x="138" y="26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31" name="Freeform 130"/>
            <p:cNvSpPr/>
            <p:nvPr/>
          </p:nvSpPr>
          <p:spPr>
            <a:xfrm>
              <a:off x="1338480" y="4818960"/>
              <a:ext cx="75240" cy="145800"/>
            </a:xfrm>
            <a:custGeom>
              <a:avLst/>
              <a:gdLst/>
              <a:ahLst/>
              <a:cxnLst/>
              <a:rect l="0" t="0" r="r" b="b"/>
              <a:pathLst>
                <a:path w="209" h="405">
                  <a:moveTo>
                    <a:pt x="190" y="177"/>
                  </a:moveTo>
                  <a:cubicBezTo>
                    <a:pt x="198" y="339"/>
                    <a:pt x="203" y="315"/>
                    <a:pt x="209" y="384"/>
                  </a:cubicBezTo>
                  <a:cubicBezTo>
                    <a:pt x="180" y="391"/>
                    <a:pt x="152" y="398"/>
                    <a:pt x="123" y="405"/>
                  </a:cubicBezTo>
                  <a:cubicBezTo>
                    <a:pt x="88" y="343"/>
                    <a:pt x="127" y="390"/>
                    <a:pt x="16" y="220"/>
                  </a:cubicBezTo>
                  <a:cubicBezTo>
                    <a:pt x="-24" y="157"/>
                    <a:pt x="19" y="10"/>
                    <a:pt x="44" y="0"/>
                  </a:cubicBezTo>
                  <a:cubicBezTo>
                    <a:pt x="59" y="-4"/>
                    <a:pt x="187" y="94"/>
                    <a:pt x="190" y="17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32" name="Freeform 131"/>
            <p:cNvSpPr/>
            <p:nvPr/>
          </p:nvSpPr>
          <p:spPr>
            <a:xfrm>
              <a:off x="1353240" y="4848480"/>
              <a:ext cx="54360" cy="115200"/>
            </a:xfrm>
            <a:custGeom>
              <a:avLst/>
              <a:gdLst/>
              <a:ahLst/>
              <a:cxnLst/>
              <a:rect l="0" t="0" r="r" b="b"/>
              <a:pathLst>
                <a:path w="151" h="320">
                  <a:moveTo>
                    <a:pt x="112" y="105"/>
                  </a:moveTo>
                  <a:cubicBezTo>
                    <a:pt x="142" y="262"/>
                    <a:pt x="138" y="239"/>
                    <a:pt x="151" y="306"/>
                  </a:cubicBezTo>
                  <a:cubicBezTo>
                    <a:pt x="132" y="311"/>
                    <a:pt x="113" y="315"/>
                    <a:pt x="94" y="320"/>
                  </a:cubicBezTo>
                  <a:cubicBezTo>
                    <a:pt x="67" y="256"/>
                    <a:pt x="94" y="309"/>
                    <a:pt x="11" y="129"/>
                  </a:cubicBezTo>
                  <a:cubicBezTo>
                    <a:pt x="-11" y="83"/>
                    <a:pt x="2" y="8"/>
                    <a:pt x="25" y="0"/>
                  </a:cubicBezTo>
                  <a:cubicBezTo>
                    <a:pt x="40" y="-5"/>
                    <a:pt x="100" y="40"/>
                    <a:pt x="112" y="10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33" name="Freeform 132"/>
            <p:cNvSpPr/>
            <p:nvPr/>
          </p:nvSpPr>
          <p:spPr>
            <a:xfrm>
              <a:off x="1491120" y="4818960"/>
              <a:ext cx="75240" cy="145800"/>
            </a:xfrm>
            <a:custGeom>
              <a:avLst/>
              <a:gdLst/>
              <a:ahLst/>
              <a:cxnLst/>
              <a:rect l="0" t="0" r="r" b="b"/>
              <a:pathLst>
                <a:path w="209" h="405">
                  <a:moveTo>
                    <a:pt x="19" y="177"/>
                  </a:moveTo>
                  <a:cubicBezTo>
                    <a:pt x="11" y="339"/>
                    <a:pt x="6" y="315"/>
                    <a:pt x="0" y="384"/>
                  </a:cubicBezTo>
                  <a:cubicBezTo>
                    <a:pt x="29" y="391"/>
                    <a:pt x="57" y="398"/>
                    <a:pt x="86" y="405"/>
                  </a:cubicBezTo>
                  <a:cubicBezTo>
                    <a:pt x="121" y="343"/>
                    <a:pt x="82" y="390"/>
                    <a:pt x="192" y="220"/>
                  </a:cubicBezTo>
                  <a:cubicBezTo>
                    <a:pt x="234" y="157"/>
                    <a:pt x="189" y="10"/>
                    <a:pt x="165" y="0"/>
                  </a:cubicBezTo>
                  <a:cubicBezTo>
                    <a:pt x="149" y="-4"/>
                    <a:pt x="22" y="94"/>
                    <a:pt x="19" y="17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34" name="Freeform 133"/>
            <p:cNvSpPr/>
            <p:nvPr/>
          </p:nvSpPr>
          <p:spPr>
            <a:xfrm>
              <a:off x="1497240" y="4848480"/>
              <a:ext cx="54720" cy="115920"/>
            </a:xfrm>
            <a:custGeom>
              <a:avLst/>
              <a:gdLst/>
              <a:ahLst/>
              <a:cxnLst/>
              <a:rect l="0" t="0" r="r" b="b"/>
              <a:pathLst>
                <a:path w="152" h="322">
                  <a:moveTo>
                    <a:pt x="38" y="105"/>
                  </a:moveTo>
                  <a:cubicBezTo>
                    <a:pt x="9" y="262"/>
                    <a:pt x="13" y="239"/>
                    <a:pt x="0" y="306"/>
                  </a:cubicBezTo>
                  <a:cubicBezTo>
                    <a:pt x="18" y="311"/>
                    <a:pt x="37" y="317"/>
                    <a:pt x="55" y="322"/>
                  </a:cubicBezTo>
                  <a:cubicBezTo>
                    <a:pt x="83" y="258"/>
                    <a:pt x="55" y="311"/>
                    <a:pt x="140" y="131"/>
                  </a:cubicBezTo>
                  <a:cubicBezTo>
                    <a:pt x="162" y="83"/>
                    <a:pt x="151" y="8"/>
                    <a:pt x="126" y="0"/>
                  </a:cubicBezTo>
                  <a:cubicBezTo>
                    <a:pt x="111" y="-5"/>
                    <a:pt x="51" y="40"/>
                    <a:pt x="38" y="10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35" name="Freeform 134"/>
            <p:cNvSpPr/>
            <p:nvPr/>
          </p:nvSpPr>
          <p:spPr>
            <a:xfrm>
              <a:off x="1351080" y="4907880"/>
              <a:ext cx="202680" cy="177480"/>
            </a:xfrm>
            <a:custGeom>
              <a:avLst/>
              <a:gdLst/>
              <a:ahLst/>
              <a:cxnLst/>
              <a:rect l="0" t="0" r="r" b="b"/>
              <a:pathLst>
                <a:path w="563" h="493">
                  <a:moveTo>
                    <a:pt x="281" y="0"/>
                  </a:moveTo>
                  <a:cubicBezTo>
                    <a:pt x="127" y="0"/>
                    <a:pt x="56" y="66"/>
                    <a:pt x="56" y="158"/>
                  </a:cubicBezTo>
                  <a:cubicBezTo>
                    <a:pt x="56" y="235"/>
                    <a:pt x="-61" y="349"/>
                    <a:pt x="44" y="424"/>
                  </a:cubicBezTo>
                  <a:cubicBezTo>
                    <a:pt x="95" y="461"/>
                    <a:pt x="180" y="493"/>
                    <a:pt x="281" y="493"/>
                  </a:cubicBezTo>
                  <a:cubicBezTo>
                    <a:pt x="383" y="493"/>
                    <a:pt x="469" y="461"/>
                    <a:pt x="520" y="424"/>
                  </a:cubicBezTo>
                  <a:cubicBezTo>
                    <a:pt x="624" y="347"/>
                    <a:pt x="508" y="235"/>
                    <a:pt x="508" y="158"/>
                  </a:cubicBezTo>
                  <a:cubicBezTo>
                    <a:pt x="508" y="66"/>
                    <a:pt x="438" y="0"/>
                    <a:pt x="281"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36" name="Freeform 135"/>
            <p:cNvSpPr/>
            <p:nvPr/>
          </p:nvSpPr>
          <p:spPr>
            <a:xfrm>
              <a:off x="1364400" y="4932000"/>
              <a:ext cx="177120" cy="147240"/>
            </a:xfrm>
            <a:custGeom>
              <a:avLst/>
              <a:gdLst/>
              <a:ahLst/>
              <a:cxnLst/>
              <a:rect l="0" t="0" r="r" b="b"/>
              <a:pathLst>
                <a:path w="492" h="409">
                  <a:moveTo>
                    <a:pt x="224" y="13"/>
                  </a:moveTo>
                  <a:cubicBezTo>
                    <a:pt x="238" y="-4"/>
                    <a:pt x="251" y="-4"/>
                    <a:pt x="264" y="13"/>
                  </a:cubicBezTo>
                  <a:cubicBezTo>
                    <a:pt x="297" y="55"/>
                    <a:pt x="347" y="144"/>
                    <a:pt x="351" y="218"/>
                  </a:cubicBezTo>
                  <a:cubicBezTo>
                    <a:pt x="409" y="210"/>
                    <a:pt x="475" y="213"/>
                    <a:pt x="489" y="244"/>
                  </a:cubicBezTo>
                  <a:cubicBezTo>
                    <a:pt x="515" y="305"/>
                    <a:pt x="392" y="409"/>
                    <a:pt x="246" y="409"/>
                  </a:cubicBezTo>
                  <a:cubicBezTo>
                    <a:pt x="98" y="409"/>
                    <a:pt x="-22" y="305"/>
                    <a:pt x="4" y="244"/>
                  </a:cubicBezTo>
                  <a:cubicBezTo>
                    <a:pt x="15" y="213"/>
                    <a:pt x="81" y="210"/>
                    <a:pt x="138" y="218"/>
                  </a:cubicBezTo>
                  <a:cubicBezTo>
                    <a:pt x="141" y="144"/>
                    <a:pt x="192" y="55"/>
                    <a:pt x="224" y="13"/>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37" name="Freeform 136"/>
            <p:cNvSpPr/>
            <p:nvPr/>
          </p:nvSpPr>
          <p:spPr>
            <a:xfrm>
              <a:off x="1410840" y="5037120"/>
              <a:ext cx="83880" cy="30240"/>
            </a:xfrm>
            <a:custGeom>
              <a:avLst/>
              <a:gdLst/>
              <a:ahLst/>
              <a:cxnLst/>
              <a:rect l="0" t="0" r="r" b="b"/>
              <a:pathLst>
                <a:path w="233" h="84">
                  <a:moveTo>
                    <a:pt x="47" y="30"/>
                  </a:moveTo>
                  <a:cubicBezTo>
                    <a:pt x="64" y="31"/>
                    <a:pt x="83" y="27"/>
                    <a:pt x="96" y="18"/>
                  </a:cubicBezTo>
                  <a:cubicBezTo>
                    <a:pt x="104" y="13"/>
                    <a:pt x="110" y="7"/>
                    <a:pt x="116" y="0"/>
                  </a:cubicBezTo>
                  <a:cubicBezTo>
                    <a:pt x="121" y="7"/>
                    <a:pt x="129" y="13"/>
                    <a:pt x="136" y="18"/>
                  </a:cubicBezTo>
                  <a:cubicBezTo>
                    <a:pt x="152" y="27"/>
                    <a:pt x="169" y="32"/>
                    <a:pt x="186" y="30"/>
                  </a:cubicBezTo>
                  <a:cubicBezTo>
                    <a:pt x="203" y="30"/>
                    <a:pt x="219" y="24"/>
                    <a:pt x="232" y="13"/>
                  </a:cubicBezTo>
                  <a:cubicBezTo>
                    <a:pt x="239" y="7"/>
                    <a:pt x="199" y="84"/>
                    <a:pt x="116" y="84"/>
                  </a:cubicBezTo>
                  <a:cubicBezTo>
                    <a:pt x="33" y="84"/>
                    <a:pt x="-7" y="7"/>
                    <a:pt x="1" y="13"/>
                  </a:cubicBezTo>
                  <a:cubicBezTo>
                    <a:pt x="13" y="23"/>
                    <a:pt x="30" y="28"/>
                    <a:pt x="47" y="3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38" name="Freeform 137"/>
            <p:cNvSpPr/>
            <p:nvPr/>
          </p:nvSpPr>
          <p:spPr>
            <a:xfrm>
              <a:off x="1381320" y="4953600"/>
              <a:ext cx="48960" cy="58320"/>
            </a:xfrm>
            <a:custGeom>
              <a:avLst/>
              <a:gdLst/>
              <a:ahLst/>
              <a:cxnLst/>
              <a:rect l="0" t="0" r="r" b="b"/>
              <a:pathLst>
                <a:path w="136" h="162">
                  <a:moveTo>
                    <a:pt x="89" y="5"/>
                  </a:moveTo>
                  <a:cubicBezTo>
                    <a:pt x="43" y="-14"/>
                    <a:pt x="12" y="31"/>
                    <a:pt x="5" y="56"/>
                  </a:cubicBezTo>
                  <a:cubicBezTo>
                    <a:pt x="-8" y="92"/>
                    <a:pt x="8" y="133"/>
                    <a:pt x="12" y="142"/>
                  </a:cubicBezTo>
                  <a:cubicBezTo>
                    <a:pt x="15" y="149"/>
                    <a:pt x="49" y="178"/>
                    <a:pt x="125" y="150"/>
                  </a:cubicBezTo>
                  <a:cubicBezTo>
                    <a:pt x="123" y="150"/>
                    <a:pt x="143" y="109"/>
                    <a:pt x="134" y="70"/>
                  </a:cubicBezTo>
                  <a:cubicBezTo>
                    <a:pt x="119" y="49"/>
                    <a:pt x="129" y="20"/>
                    <a:pt x="89" y="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39" name="Freeform 138"/>
            <p:cNvSpPr/>
            <p:nvPr/>
          </p:nvSpPr>
          <p:spPr>
            <a:xfrm>
              <a:off x="1378080" y="4950720"/>
              <a:ext cx="51480" cy="62640"/>
            </a:xfrm>
            <a:custGeom>
              <a:avLst/>
              <a:gdLst/>
              <a:ahLst/>
              <a:cxnLst/>
              <a:rect l="0" t="0" r="r" b="b"/>
              <a:pathLst>
                <a:path w="143" h="174">
                  <a:moveTo>
                    <a:pt x="126" y="28"/>
                  </a:moveTo>
                  <a:cubicBezTo>
                    <a:pt x="120" y="21"/>
                    <a:pt x="114" y="14"/>
                    <a:pt x="106" y="10"/>
                  </a:cubicBezTo>
                  <a:cubicBezTo>
                    <a:pt x="103" y="7"/>
                    <a:pt x="98" y="5"/>
                    <a:pt x="94" y="4"/>
                  </a:cubicBezTo>
                  <a:cubicBezTo>
                    <a:pt x="89" y="2"/>
                    <a:pt x="84" y="1"/>
                    <a:pt x="80" y="1"/>
                  </a:cubicBezTo>
                  <a:cubicBezTo>
                    <a:pt x="61" y="-2"/>
                    <a:pt x="43" y="7"/>
                    <a:pt x="30" y="19"/>
                  </a:cubicBezTo>
                  <a:cubicBezTo>
                    <a:pt x="18" y="31"/>
                    <a:pt x="7" y="48"/>
                    <a:pt x="3" y="67"/>
                  </a:cubicBezTo>
                  <a:cubicBezTo>
                    <a:pt x="-2" y="85"/>
                    <a:pt x="0" y="104"/>
                    <a:pt x="4" y="123"/>
                  </a:cubicBezTo>
                  <a:cubicBezTo>
                    <a:pt x="6" y="132"/>
                    <a:pt x="9" y="141"/>
                    <a:pt x="14" y="149"/>
                  </a:cubicBezTo>
                  <a:cubicBezTo>
                    <a:pt x="14" y="150"/>
                    <a:pt x="14" y="151"/>
                    <a:pt x="15" y="152"/>
                  </a:cubicBezTo>
                  <a:cubicBezTo>
                    <a:pt x="15" y="154"/>
                    <a:pt x="15" y="156"/>
                    <a:pt x="15" y="157"/>
                  </a:cubicBezTo>
                  <a:cubicBezTo>
                    <a:pt x="15" y="158"/>
                    <a:pt x="16" y="158"/>
                    <a:pt x="17" y="158"/>
                  </a:cubicBezTo>
                  <a:cubicBezTo>
                    <a:pt x="18" y="160"/>
                    <a:pt x="20" y="161"/>
                    <a:pt x="23" y="163"/>
                  </a:cubicBezTo>
                  <a:cubicBezTo>
                    <a:pt x="27" y="166"/>
                    <a:pt x="30" y="167"/>
                    <a:pt x="35" y="169"/>
                  </a:cubicBezTo>
                  <a:cubicBezTo>
                    <a:pt x="52" y="175"/>
                    <a:pt x="69" y="175"/>
                    <a:pt x="86" y="173"/>
                  </a:cubicBezTo>
                  <a:cubicBezTo>
                    <a:pt x="103" y="170"/>
                    <a:pt x="118" y="166"/>
                    <a:pt x="134" y="158"/>
                  </a:cubicBezTo>
                  <a:cubicBezTo>
                    <a:pt x="118" y="161"/>
                    <a:pt x="101" y="166"/>
                    <a:pt x="86" y="166"/>
                  </a:cubicBezTo>
                  <a:cubicBezTo>
                    <a:pt x="70" y="166"/>
                    <a:pt x="54" y="164"/>
                    <a:pt x="40" y="158"/>
                  </a:cubicBezTo>
                  <a:cubicBezTo>
                    <a:pt x="37" y="157"/>
                    <a:pt x="34" y="155"/>
                    <a:pt x="30" y="152"/>
                  </a:cubicBezTo>
                  <a:cubicBezTo>
                    <a:pt x="29" y="150"/>
                    <a:pt x="27" y="150"/>
                    <a:pt x="27" y="149"/>
                  </a:cubicBezTo>
                  <a:cubicBezTo>
                    <a:pt x="26" y="148"/>
                    <a:pt x="26" y="147"/>
                    <a:pt x="26" y="146"/>
                  </a:cubicBezTo>
                  <a:cubicBezTo>
                    <a:pt x="23" y="138"/>
                    <a:pt x="21" y="130"/>
                    <a:pt x="18" y="123"/>
                  </a:cubicBezTo>
                  <a:cubicBezTo>
                    <a:pt x="15" y="106"/>
                    <a:pt x="14" y="89"/>
                    <a:pt x="18" y="74"/>
                  </a:cubicBezTo>
                  <a:cubicBezTo>
                    <a:pt x="21" y="59"/>
                    <a:pt x="30" y="45"/>
                    <a:pt x="41" y="34"/>
                  </a:cubicBezTo>
                  <a:cubicBezTo>
                    <a:pt x="52" y="24"/>
                    <a:pt x="66" y="16"/>
                    <a:pt x="80" y="18"/>
                  </a:cubicBezTo>
                  <a:cubicBezTo>
                    <a:pt x="83" y="18"/>
                    <a:pt x="86" y="17"/>
                    <a:pt x="90" y="19"/>
                  </a:cubicBezTo>
                  <a:cubicBezTo>
                    <a:pt x="93" y="20"/>
                    <a:pt x="98" y="21"/>
                    <a:pt x="101" y="22"/>
                  </a:cubicBezTo>
                  <a:cubicBezTo>
                    <a:pt x="109" y="25"/>
                    <a:pt x="115" y="30"/>
                    <a:pt x="120" y="36"/>
                  </a:cubicBezTo>
                  <a:cubicBezTo>
                    <a:pt x="130" y="45"/>
                    <a:pt x="138" y="61"/>
                    <a:pt x="143" y="79"/>
                  </a:cubicBezTo>
                  <a:cubicBezTo>
                    <a:pt x="143" y="61"/>
                    <a:pt x="137" y="44"/>
                    <a:pt x="126" y="2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40" name="Freeform 139"/>
            <p:cNvSpPr/>
            <p:nvPr/>
          </p:nvSpPr>
          <p:spPr>
            <a:xfrm>
              <a:off x="1393920" y="4967640"/>
              <a:ext cx="28800" cy="35280"/>
            </a:xfrm>
            <a:custGeom>
              <a:avLst/>
              <a:gdLst/>
              <a:ahLst/>
              <a:cxnLst/>
              <a:rect l="0" t="0" r="r" b="b"/>
              <a:pathLst>
                <a:path w="80" h="98">
                  <a:moveTo>
                    <a:pt x="0" y="49"/>
                  </a:moveTo>
                  <a:cubicBezTo>
                    <a:pt x="0" y="58"/>
                    <a:pt x="2" y="66"/>
                    <a:pt x="6"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6" y="24"/>
                  </a:cubicBezTo>
                  <a:cubicBezTo>
                    <a:pt x="2" y="32"/>
                    <a:pt x="0" y="40"/>
                    <a:pt x="0" y="49"/>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41" name="Freeform 140"/>
            <p:cNvSpPr/>
            <p:nvPr/>
          </p:nvSpPr>
          <p:spPr>
            <a:xfrm>
              <a:off x="1474920" y="4953600"/>
              <a:ext cx="48960" cy="58320"/>
            </a:xfrm>
            <a:custGeom>
              <a:avLst/>
              <a:gdLst/>
              <a:ahLst/>
              <a:cxnLst/>
              <a:rect l="0" t="0" r="r" b="b"/>
              <a:pathLst>
                <a:path w="136" h="162">
                  <a:moveTo>
                    <a:pt x="47" y="5"/>
                  </a:moveTo>
                  <a:cubicBezTo>
                    <a:pt x="93" y="-14"/>
                    <a:pt x="124" y="31"/>
                    <a:pt x="131" y="56"/>
                  </a:cubicBezTo>
                  <a:cubicBezTo>
                    <a:pt x="144" y="92"/>
                    <a:pt x="128" y="134"/>
                    <a:pt x="124" y="142"/>
                  </a:cubicBezTo>
                  <a:cubicBezTo>
                    <a:pt x="120" y="150"/>
                    <a:pt x="87" y="178"/>
                    <a:pt x="11" y="150"/>
                  </a:cubicBezTo>
                  <a:cubicBezTo>
                    <a:pt x="13" y="150"/>
                    <a:pt x="-6" y="109"/>
                    <a:pt x="2" y="70"/>
                  </a:cubicBezTo>
                  <a:cubicBezTo>
                    <a:pt x="17" y="49"/>
                    <a:pt x="7" y="20"/>
                    <a:pt x="47" y="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42" name="Freeform 141"/>
            <p:cNvSpPr/>
            <p:nvPr/>
          </p:nvSpPr>
          <p:spPr>
            <a:xfrm>
              <a:off x="1475640" y="4951080"/>
              <a:ext cx="51840" cy="61920"/>
            </a:xfrm>
            <a:custGeom>
              <a:avLst/>
              <a:gdLst/>
              <a:ahLst/>
              <a:cxnLst/>
              <a:rect l="0" t="0" r="r" b="b"/>
              <a:pathLst>
                <a:path w="144" h="172">
                  <a:moveTo>
                    <a:pt x="23" y="33"/>
                  </a:moveTo>
                  <a:cubicBezTo>
                    <a:pt x="29" y="27"/>
                    <a:pt x="35" y="23"/>
                    <a:pt x="42" y="20"/>
                  </a:cubicBezTo>
                  <a:cubicBezTo>
                    <a:pt x="45" y="18"/>
                    <a:pt x="49" y="17"/>
                    <a:pt x="52" y="17"/>
                  </a:cubicBezTo>
                  <a:cubicBezTo>
                    <a:pt x="55" y="15"/>
                    <a:pt x="60" y="15"/>
                    <a:pt x="63" y="15"/>
                  </a:cubicBezTo>
                  <a:cubicBezTo>
                    <a:pt x="77" y="15"/>
                    <a:pt x="92" y="21"/>
                    <a:pt x="102" y="32"/>
                  </a:cubicBezTo>
                  <a:cubicBezTo>
                    <a:pt x="112" y="43"/>
                    <a:pt x="122" y="58"/>
                    <a:pt x="125" y="72"/>
                  </a:cubicBezTo>
                  <a:cubicBezTo>
                    <a:pt x="128" y="86"/>
                    <a:pt x="128" y="103"/>
                    <a:pt x="125" y="120"/>
                  </a:cubicBezTo>
                  <a:cubicBezTo>
                    <a:pt x="123" y="128"/>
                    <a:pt x="120" y="137"/>
                    <a:pt x="117" y="143"/>
                  </a:cubicBezTo>
                  <a:cubicBezTo>
                    <a:pt x="116" y="144"/>
                    <a:pt x="116" y="145"/>
                    <a:pt x="115" y="146"/>
                  </a:cubicBezTo>
                  <a:cubicBezTo>
                    <a:pt x="114" y="148"/>
                    <a:pt x="112" y="148"/>
                    <a:pt x="112" y="149"/>
                  </a:cubicBezTo>
                  <a:cubicBezTo>
                    <a:pt x="109" y="151"/>
                    <a:pt x="106" y="154"/>
                    <a:pt x="103" y="156"/>
                  </a:cubicBezTo>
                  <a:cubicBezTo>
                    <a:pt x="89" y="162"/>
                    <a:pt x="74" y="165"/>
                    <a:pt x="57" y="163"/>
                  </a:cubicBezTo>
                  <a:cubicBezTo>
                    <a:pt x="42" y="163"/>
                    <a:pt x="25" y="160"/>
                    <a:pt x="9" y="156"/>
                  </a:cubicBezTo>
                  <a:cubicBezTo>
                    <a:pt x="25" y="163"/>
                    <a:pt x="40" y="168"/>
                    <a:pt x="57" y="171"/>
                  </a:cubicBezTo>
                  <a:cubicBezTo>
                    <a:pt x="74" y="174"/>
                    <a:pt x="91" y="172"/>
                    <a:pt x="108" y="166"/>
                  </a:cubicBezTo>
                  <a:cubicBezTo>
                    <a:pt x="112" y="165"/>
                    <a:pt x="115" y="163"/>
                    <a:pt x="120" y="160"/>
                  </a:cubicBezTo>
                  <a:cubicBezTo>
                    <a:pt x="122" y="159"/>
                    <a:pt x="125" y="157"/>
                    <a:pt x="126" y="156"/>
                  </a:cubicBezTo>
                  <a:cubicBezTo>
                    <a:pt x="127" y="156"/>
                    <a:pt x="127" y="155"/>
                    <a:pt x="128" y="154"/>
                  </a:cubicBezTo>
                  <a:cubicBezTo>
                    <a:pt x="128" y="154"/>
                    <a:pt x="129" y="153"/>
                    <a:pt x="129" y="152"/>
                  </a:cubicBezTo>
                  <a:lnTo>
                    <a:pt x="129" y="151"/>
                  </a:lnTo>
                  <a:cubicBezTo>
                    <a:pt x="130" y="151"/>
                    <a:pt x="130" y="150"/>
                    <a:pt x="131" y="149"/>
                  </a:cubicBezTo>
                  <a:cubicBezTo>
                    <a:pt x="134" y="140"/>
                    <a:pt x="137" y="132"/>
                    <a:pt x="140" y="123"/>
                  </a:cubicBezTo>
                  <a:cubicBezTo>
                    <a:pt x="145" y="105"/>
                    <a:pt x="145" y="86"/>
                    <a:pt x="142" y="67"/>
                  </a:cubicBezTo>
                  <a:cubicBezTo>
                    <a:pt x="137" y="49"/>
                    <a:pt x="126" y="32"/>
                    <a:pt x="114" y="20"/>
                  </a:cubicBezTo>
                  <a:cubicBezTo>
                    <a:pt x="100" y="7"/>
                    <a:pt x="83" y="-2"/>
                    <a:pt x="65" y="1"/>
                  </a:cubicBezTo>
                  <a:cubicBezTo>
                    <a:pt x="60" y="1"/>
                    <a:pt x="55" y="3"/>
                    <a:pt x="51" y="4"/>
                  </a:cubicBezTo>
                  <a:cubicBezTo>
                    <a:pt x="46" y="6"/>
                    <a:pt x="43" y="7"/>
                    <a:pt x="38" y="10"/>
                  </a:cubicBezTo>
                  <a:cubicBezTo>
                    <a:pt x="31" y="15"/>
                    <a:pt x="25" y="21"/>
                    <a:pt x="18" y="29"/>
                  </a:cubicBezTo>
                  <a:cubicBezTo>
                    <a:pt x="8" y="41"/>
                    <a:pt x="2" y="60"/>
                    <a:pt x="0" y="78"/>
                  </a:cubicBezTo>
                  <a:cubicBezTo>
                    <a:pt x="5" y="61"/>
                    <a:pt x="11" y="44"/>
                    <a:pt x="23" y="33"/>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43" name="Freeform 142"/>
            <p:cNvSpPr/>
            <p:nvPr/>
          </p:nvSpPr>
          <p:spPr>
            <a:xfrm>
              <a:off x="1482840" y="4967640"/>
              <a:ext cx="28800" cy="35280"/>
            </a:xfrm>
            <a:custGeom>
              <a:avLst/>
              <a:gdLst/>
              <a:ahLst/>
              <a:cxnLst/>
              <a:rect l="0" t="0" r="r" b="b"/>
              <a:pathLst>
                <a:path w="80" h="98">
                  <a:moveTo>
                    <a:pt x="0" y="49"/>
                  </a:moveTo>
                  <a:cubicBezTo>
                    <a:pt x="0" y="58"/>
                    <a:pt x="1" y="66"/>
                    <a:pt x="5" y="74"/>
                  </a:cubicBezTo>
                  <a:cubicBezTo>
                    <a:pt x="9" y="81"/>
                    <a:pt x="14" y="87"/>
                    <a:pt x="20" y="92"/>
                  </a:cubicBezTo>
                  <a:cubicBezTo>
                    <a:pt x="26" y="96"/>
                    <a:pt x="33" y="98"/>
                    <a:pt x="40" y="98"/>
                  </a:cubicBezTo>
                  <a:cubicBezTo>
                    <a:pt x="47" y="98"/>
                    <a:pt x="54" y="96"/>
                    <a:pt x="60" y="92"/>
                  </a:cubicBezTo>
                  <a:cubicBezTo>
                    <a:pt x="66" y="87"/>
                    <a:pt x="71" y="81"/>
                    <a:pt x="75" y="74"/>
                  </a:cubicBezTo>
                  <a:cubicBezTo>
                    <a:pt x="78" y="66"/>
                    <a:pt x="80" y="58"/>
                    <a:pt x="80" y="49"/>
                  </a:cubicBezTo>
                  <a:cubicBezTo>
                    <a:pt x="80" y="40"/>
                    <a:pt x="78" y="32"/>
                    <a:pt x="75" y="24"/>
                  </a:cubicBezTo>
                  <a:cubicBezTo>
                    <a:pt x="71" y="17"/>
                    <a:pt x="66" y="10"/>
                    <a:pt x="60" y="6"/>
                  </a:cubicBezTo>
                  <a:cubicBezTo>
                    <a:pt x="54" y="1"/>
                    <a:pt x="47" y="0"/>
                    <a:pt x="40" y="0"/>
                  </a:cubicBezTo>
                  <a:cubicBezTo>
                    <a:pt x="33" y="0"/>
                    <a:pt x="26" y="1"/>
                    <a:pt x="20" y="6"/>
                  </a:cubicBezTo>
                  <a:cubicBezTo>
                    <a:pt x="14" y="10"/>
                    <a:pt x="9" y="17"/>
                    <a:pt x="5" y="24"/>
                  </a:cubicBezTo>
                  <a:cubicBezTo>
                    <a:pt x="2" y="32"/>
                    <a:pt x="0" y="40"/>
                    <a:pt x="0" y="49"/>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44" name="Freeform 143"/>
            <p:cNvSpPr/>
            <p:nvPr/>
          </p:nvSpPr>
          <p:spPr>
            <a:xfrm>
              <a:off x="1438200" y="5029920"/>
              <a:ext cx="29520" cy="24120"/>
            </a:xfrm>
            <a:custGeom>
              <a:avLst/>
              <a:gdLst/>
              <a:ahLst/>
              <a:cxnLst/>
              <a:rect l="0" t="0" r="r" b="b"/>
              <a:pathLst>
                <a:path w="82" h="67">
                  <a:moveTo>
                    <a:pt x="82" y="0"/>
                  </a:moveTo>
                  <a:cubicBezTo>
                    <a:pt x="55" y="0"/>
                    <a:pt x="27" y="0"/>
                    <a:pt x="0" y="0"/>
                  </a:cubicBezTo>
                  <a:cubicBezTo>
                    <a:pt x="0" y="22"/>
                    <a:pt x="0" y="45"/>
                    <a:pt x="0" y="67"/>
                  </a:cubicBezTo>
                  <a:cubicBezTo>
                    <a:pt x="27" y="67"/>
                    <a:pt x="55" y="67"/>
                    <a:pt x="82" y="67"/>
                  </a:cubicBezTo>
                  <a:cubicBezTo>
                    <a:pt x="82" y="45"/>
                    <a:pt x="82" y="22"/>
                    <a:pt x="82"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45" name="Freeform 144"/>
            <p:cNvSpPr/>
            <p:nvPr/>
          </p:nvSpPr>
          <p:spPr>
            <a:xfrm>
              <a:off x="1397880" y="5009400"/>
              <a:ext cx="110880" cy="39240"/>
            </a:xfrm>
            <a:custGeom>
              <a:avLst/>
              <a:gdLst/>
              <a:ahLst/>
              <a:cxnLst/>
              <a:rect l="0" t="0" r="r" b="b"/>
              <a:pathLst>
                <a:path w="308" h="109">
                  <a:moveTo>
                    <a:pt x="75" y="94"/>
                  </a:moveTo>
                  <a:cubicBezTo>
                    <a:pt x="91" y="92"/>
                    <a:pt x="106" y="88"/>
                    <a:pt x="119" y="81"/>
                  </a:cubicBezTo>
                  <a:cubicBezTo>
                    <a:pt x="131" y="73"/>
                    <a:pt x="140" y="63"/>
                    <a:pt x="142" y="52"/>
                  </a:cubicBezTo>
                  <a:cubicBezTo>
                    <a:pt x="145" y="35"/>
                    <a:pt x="149" y="17"/>
                    <a:pt x="152" y="0"/>
                  </a:cubicBezTo>
                  <a:cubicBezTo>
                    <a:pt x="156" y="17"/>
                    <a:pt x="159" y="35"/>
                    <a:pt x="163" y="52"/>
                  </a:cubicBezTo>
                  <a:cubicBezTo>
                    <a:pt x="166" y="64"/>
                    <a:pt x="173" y="73"/>
                    <a:pt x="186" y="81"/>
                  </a:cubicBezTo>
                  <a:cubicBezTo>
                    <a:pt x="198" y="88"/>
                    <a:pt x="214" y="94"/>
                    <a:pt x="229" y="94"/>
                  </a:cubicBezTo>
                  <a:cubicBezTo>
                    <a:pt x="246" y="94"/>
                    <a:pt x="262" y="92"/>
                    <a:pt x="275" y="84"/>
                  </a:cubicBezTo>
                  <a:cubicBezTo>
                    <a:pt x="289" y="78"/>
                    <a:pt x="302" y="67"/>
                    <a:pt x="308" y="54"/>
                  </a:cubicBezTo>
                  <a:cubicBezTo>
                    <a:pt x="306" y="69"/>
                    <a:pt x="297" y="83"/>
                    <a:pt x="283" y="92"/>
                  </a:cubicBezTo>
                  <a:cubicBezTo>
                    <a:pt x="269" y="101"/>
                    <a:pt x="249" y="107"/>
                    <a:pt x="231" y="109"/>
                  </a:cubicBezTo>
                  <a:cubicBezTo>
                    <a:pt x="211" y="110"/>
                    <a:pt x="192" y="106"/>
                    <a:pt x="175" y="97"/>
                  </a:cubicBezTo>
                  <a:cubicBezTo>
                    <a:pt x="166" y="92"/>
                    <a:pt x="160" y="86"/>
                    <a:pt x="154" y="78"/>
                  </a:cubicBezTo>
                  <a:cubicBezTo>
                    <a:pt x="148" y="86"/>
                    <a:pt x="140" y="92"/>
                    <a:pt x="132" y="97"/>
                  </a:cubicBezTo>
                  <a:cubicBezTo>
                    <a:pt x="115" y="106"/>
                    <a:pt x="95" y="110"/>
                    <a:pt x="77" y="109"/>
                  </a:cubicBezTo>
                  <a:cubicBezTo>
                    <a:pt x="59" y="109"/>
                    <a:pt x="39" y="103"/>
                    <a:pt x="25" y="92"/>
                  </a:cubicBezTo>
                  <a:cubicBezTo>
                    <a:pt x="11" y="83"/>
                    <a:pt x="0" y="67"/>
                    <a:pt x="0" y="54"/>
                  </a:cubicBezTo>
                  <a:cubicBezTo>
                    <a:pt x="3" y="66"/>
                    <a:pt x="15" y="77"/>
                    <a:pt x="29" y="84"/>
                  </a:cubicBezTo>
                  <a:cubicBezTo>
                    <a:pt x="43" y="90"/>
                    <a:pt x="60" y="94"/>
                    <a:pt x="75" y="9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46" name="Freeform 145"/>
            <p:cNvSpPr/>
            <p:nvPr/>
          </p:nvSpPr>
          <p:spPr>
            <a:xfrm>
              <a:off x="1432080" y="5002200"/>
              <a:ext cx="42120" cy="19800"/>
            </a:xfrm>
            <a:custGeom>
              <a:avLst/>
              <a:gdLst/>
              <a:ahLst/>
              <a:cxnLst/>
              <a:rect l="0" t="0" r="r" b="b"/>
              <a:pathLst>
                <a:path w="117" h="55">
                  <a:moveTo>
                    <a:pt x="59" y="0"/>
                  </a:moveTo>
                  <a:cubicBezTo>
                    <a:pt x="70" y="0"/>
                    <a:pt x="102" y="0"/>
                    <a:pt x="114" y="9"/>
                  </a:cubicBezTo>
                  <a:cubicBezTo>
                    <a:pt x="122" y="15"/>
                    <a:pt x="116" y="30"/>
                    <a:pt x="96" y="44"/>
                  </a:cubicBezTo>
                  <a:cubicBezTo>
                    <a:pt x="82" y="54"/>
                    <a:pt x="70" y="55"/>
                    <a:pt x="60" y="55"/>
                  </a:cubicBezTo>
                  <a:cubicBezTo>
                    <a:pt x="50" y="55"/>
                    <a:pt x="37" y="52"/>
                    <a:pt x="25" y="44"/>
                  </a:cubicBezTo>
                  <a:cubicBezTo>
                    <a:pt x="0" y="30"/>
                    <a:pt x="-4" y="15"/>
                    <a:pt x="4" y="9"/>
                  </a:cubicBezTo>
                  <a:cubicBezTo>
                    <a:pt x="14" y="0"/>
                    <a:pt x="48" y="0"/>
                    <a:pt x="59"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grpSp>
      <p:grpSp>
        <p:nvGrpSpPr>
          <p:cNvPr id="147" name="Group 146"/>
          <p:cNvGrpSpPr/>
          <p:nvPr/>
        </p:nvGrpSpPr>
        <p:grpSpPr>
          <a:xfrm>
            <a:off x="6320880" y="4745880"/>
            <a:ext cx="497520" cy="397440"/>
            <a:chOff x="6320880" y="4745880"/>
            <a:chExt cx="497520" cy="397440"/>
          </a:xfrm>
        </p:grpSpPr>
        <p:sp>
          <p:nvSpPr>
            <p:cNvPr id="148" name="Freeform 147"/>
            <p:cNvSpPr/>
            <p:nvPr/>
          </p:nvSpPr>
          <p:spPr>
            <a:xfrm>
              <a:off x="6666840" y="4873680"/>
              <a:ext cx="151560" cy="228960"/>
            </a:xfrm>
            <a:custGeom>
              <a:avLst/>
              <a:gdLst/>
              <a:ahLst/>
              <a:cxnLst/>
              <a:rect l="0" t="0" r="r" b="b"/>
              <a:pathLst>
                <a:path w="421" h="636">
                  <a:moveTo>
                    <a:pt x="240" y="544"/>
                  </a:moveTo>
                  <a:cubicBezTo>
                    <a:pt x="360" y="440"/>
                    <a:pt x="432" y="313"/>
                    <a:pt x="420" y="143"/>
                  </a:cubicBezTo>
                  <a:cubicBezTo>
                    <a:pt x="415" y="76"/>
                    <a:pt x="390" y="32"/>
                    <a:pt x="360" y="5"/>
                  </a:cubicBezTo>
                  <a:cubicBezTo>
                    <a:pt x="337" y="-16"/>
                    <a:pt x="196" y="32"/>
                    <a:pt x="196" y="185"/>
                  </a:cubicBezTo>
                  <a:cubicBezTo>
                    <a:pt x="198" y="474"/>
                    <a:pt x="65" y="484"/>
                    <a:pt x="0" y="634"/>
                  </a:cubicBezTo>
                  <a:cubicBezTo>
                    <a:pt x="69" y="645"/>
                    <a:pt x="152" y="622"/>
                    <a:pt x="240" y="54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49" name="Freeform 148"/>
            <p:cNvSpPr/>
            <p:nvPr/>
          </p:nvSpPr>
          <p:spPr>
            <a:xfrm>
              <a:off x="6652800" y="4866840"/>
              <a:ext cx="143640" cy="234000"/>
            </a:xfrm>
            <a:custGeom>
              <a:avLst/>
              <a:gdLst/>
              <a:ahLst/>
              <a:cxnLst/>
              <a:rect l="0" t="0" r="r" b="b"/>
              <a:pathLst>
                <a:path w="399" h="650">
                  <a:moveTo>
                    <a:pt x="399" y="24"/>
                  </a:moveTo>
                  <a:cubicBezTo>
                    <a:pt x="323" y="-55"/>
                    <a:pt x="187" y="77"/>
                    <a:pt x="187" y="197"/>
                  </a:cubicBezTo>
                  <a:cubicBezTo>
                    <a:pt x="187" y="487"/>
                    <a:pt x="67" y="513"/>
                    <a:pt x="0" y="643"/>
                  </a:cubicBezTo>
                  <a:cubicBezTo>
                    <a:pt x="12" y="646"/>
                    <a:pt x="11" y="650"/>
                    <a:pt x="37" y="650"/>
                  </a:cubicBezTo>
                  <a:cubicBezTo>
                    <a:pt x="122" y="582"/>
                    <a:pt x="249" y="453"/>
                    <a:pt x="249" y="231"/>
                  </a:cubicBezTo>
                  <a:cubicBezTo>
                    <a:pt x="249" y="93"/>
                    <a:pt x="318" y="35"/>
                    <a:pt x="399" y="2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50" name="Freeform 149"/>
            <p:cNvSpPr/>
            <p:nvPr/>
          </p:nvSpPr>
          <p:spPr>
            <a:xfrm>
              <a:off x="6652800" y="4862520"/>
              <a:ext cx="135360" cy="235080"/>
            </a:xfrm>
            <a:custGeom>
              <a:avLst/>
              <a:gdLst/>
              <a:ahLst/>
              <a:cxnLst/>
              <a:rect l="0" t="0" r="r" b="b"/>
              <a:pathLst>
                <a:path w="376" h="653">
                  <a:moveTo>
                    <a:pt x="376" y="17"/>
                  </a:moveTo>
                  <a:cubicBezTo>
                    <a:pt x="288" y="-36"/>
                    <a:pt x="159" y="40"/>
                    <a:pt x="159" y="186"/>
                  </a:cubicBezTo>
                  <a:cubicBezTo>
                    <a:pt x="159" y="423"/>
                    <a:pt x="53" y="414"/>
                    <a:pt x="0" y="529"/>
                  </a:cubicBezTo>
                  <a:cubicBezTo>
                    <a:pt x="0" y="570"/>
                    <a:pt x="0" y="612"/>
                    <a:pt x="0" y="653"/>
                  </a:cubicBezTo>
                  <a:cubicBezTo>
                    <a:pt x="37" y="628"/>
                    <a:pt x="212" y="479"/>
                    <a:pt x="212" y="218"/>
                  </a:cubicBezTo>
                  <a:cubicBezTo>
                    <a:pt x="212" y="79"/>
                    <a:pt x="293" y="19"/>
                    <a:pt x="376" y="1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51" name="Freeform 150"/>
            <p:cNvSpPr/>
            <p:nvPr/>
          </p:nvSpPr>
          <p:spPr>
            <a:xfrm>
              <a:off x="6320880" y="4901040"/>
              <a:ext cx="230040" cy="214200"/>
            </a:xfrm>
            <a:custGeom>
              <a:avLst/>
              <a:gdLst/>
              <a:ahLst/>
              <a:cxnLst/>
              <a:rect l="0" t="0" r="r" b="b"/>
              <a:pathLst>
                <a:path w="639" h="595">
                  <a:moveTo>
                    <a:pt x="4" y="88"/>
                  </a:moveTo>
                  <a:cubicBezTo>
                    <a:pt x="-28" y="19"/>
                    <a:pt x="140" y="-18"/>
                    <a:pt x="198" y="9"/>
                  </a:cubicBezTo>
                  <a:cubicBezTo>
                    <a:pt x="198" y="48"/>
                    <a:pt x="198" y="86"/>
                    <a:pt x="198" y="125"/>
                  </a:cubicBezTo>
                  <a:cubicBezTo>
                    <a:pt x="133" y="112"/>
                    <a:pt x="27" y="136"/>
                    <a:pt x="4" y="88"/>
                  </a:cubicBezTo>
                  <a:moveTo>
                    <a:pt x="390" y="571"/>
                  </a:moveTo>
                  <a:cubicBezTo>
                    <a:pt x="390" y="537"/>
                    <a:pt x="503" y="469"/>
                    <a:pt x="639" y="469"/>
                  </a:cubicBezTo>
                  <a:cubicBezTo>
                    <a:pt x="639" y="511"/>
                    <a:pt x="639" y="553"/>
                    <a:pt x="639" y="595"/>
                  </a:cubicBezTo>
                  <a:cubicBezTo>
                    <a:pt x="556" y="587"/>
                    <a:pt x="390" y="606"/>
                    <a:pt x="390" y="571"/>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52" name="Freeform 151"/>
            <p:cNvSpPr/>
            <p:nvPr/>
          </p:nvSpPr>
          <p:spPr>
            <a:xfrm>
              <a:off x="6404760" y="4830480"/>
              <a:ext cx="267480" cy="312840"/>
            </a:xfrm>
            <a:custGeom>
              <a:avLst/>
              <a:gdLst/>
              <a:ahLst/>
              <a:cxnLst/>
              <a:rect l="0" t="0" r="r" b="b"/>
              <a:pathLst>
                <a:path w="743" h="869">
                  <a:moveTo>
                    <a:pt x="714" y="335"/>
                  </a:moveTo>
                  <a:cubicBezTo>
                    <a:pt x="675" y="238"/>
                    <a:pt x="571" y="120"/>
                    <a:pt x="419" y="55"/>
                  </a:cubicBezTo>
                  <a:cubicBezTo>
                    <a:pt x="39" y="-111"/>
                    <a:pt x="-99" y="141"/>
                    <a:pt x="74" y="268"/>
                  </a:cubicBezTo>
                  <a:cubicBezTo>
                    <a:pt x="277" y="418"/>
                    <a:pt x="258" y="657"/>
                    <a:pt x="336" y="756"/>
                  </a:cubicBezTo>
                  <a:cubicBezTo>
                    <a:pt x="254" y="777"/>
                    <a:pt x="194" y="821"/>
                    <a:pt x="194" y="846"/>
                  </a:cubicBezTo>
                  <a:cubicBezTo>
                    <a:pt x="194" y="881"/>
                    <a:pt x="359" y="862"/>
                    <a:pt x="442" y="869"/>
                  </a:cubicBezTo>
                  <a:cubicBezTo>
                    <a:pt x="580" y="869"/>
                    <a:pt x="691" y="841"/>
                    <a:pt x="691" y="807"/>
                  </a:cubicBezTo>
                  <a:cubicBezTo>
                    <a:pt x="693" y="781"/>
                    <a:pt x="689" y="765"/>
                    <a:pt x="682" y="751"/>
                  </a:cubicBezTo>
                  <a:cubicBezTo>
                    <a:pt x="749" y="652"/>
                    <a:pt x="763" y="455"/>
                    <a:pt x="714" y="33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53" name="Freeform 152"/>
            <p:cNvSpPr/>
            <p:nvPr/>
          </p:nvSpPr>
          <p:spPr>
            <a:xfrm>
              <a:off x="6508080" y="4936320"/>
              <a:ext cx="100080" cy="183960"/>
            </a:xfrm>
            <a:custGeom>
              <a:avLst/>
              <a:gdLst/>
              <a:ahLst/>
              <a:cxnLst/>
              <a:rect l="0" t="0" r="r" b="b"/>
              <a:pathLst>
                <a:path w="278" h="511">
                  <a:moveTo>
                    <a:pt x="255" y="0"/>
                  </a:moveTo>
                  <a:cubicBezTo>
                    <a:pt x="135" y="10"/>
                    <a:pt x="27" y="120"/>
                    <a:pt x="27" y="257"/>
                  </a:cubicBezTo>
                  <a:cubicBezTo>
                    <a:pt x="29" y="379"/>
                    <a:pt x="105" y="441"/>
                    <a:pt x="80" y="450"/>
                  </a:cubicBezTo>
                  <a:cubicBezTo>
                    <a:pt x="-123" y="522"/>
                    <a:pt x="107" y="469"/>
                    <a:pt x="268" y="510"/>
                  </a:cubicBezTo>
                  <a:cubicBezTo>
                    <a:pt x="319" y="524"/>
                    <a:pt x="160" y="347"/>
                    <a:pt x="160" y="206"/>
                  </a:cubicBezTo>
                  <a:cubicBezTo>
                    <a:pt x="160" y="120"/>
                    <a:pt x="197" y="47"/>
                    <a:pt x="255"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54" name="Freeform 153"/>
            <p:cNvSpPr/>
            <p:nvPr/>
          </p:nvSpPr>
          <p:spPr>
            <a:xfrm>
              <a:off x="6507000" y="4818960"/>
              <a:ext cx="180000" cy="281880"/>
            </a:xfrm>
            <a:custGeom>
              <a:avLst/>
              <a:gdLst/>
              <a:ahLst/>
              <a:cxnLst/>
              <a:rect l="0" t="0" r="r" b="b"/>
              <a:pathLst>
                <a:path w="500" h="783">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55" name="Freeform 154"/>
            <p:cNvSpPr/>
            <p:nvPr/>
          </p:nvSpPr>
          <p:spPr>
            <a:xfrm>
              <a:off x="6503400" y="4811400"/>
              <a:ext cx="196920" cy="290520"/>
            </a:xfrm>
            <a:custGeom>
              <a:avLst/>
              <a:gdLst/>
              <a:ahLst/>
              <a:cxnLst/>
              <a:rect l="0" t="0" r="r" b="b"/>
              <a:pathLst>
                <a:path w="547" h="807">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56" name="Freeform 155"/>
            <p:cNvSpPr/>
            <p:nvPr/>
          </p:nvSpPr>
          <p:spPr>
            <a:xfrm>
              <a:off x="6422760" y="4749120"/>
              <a:ext cx="46800" cy="48960"/>
            </a:xfrm>
            <a:custGeom>
              <a:avLst/>
              <a:gdLst/>
              <a:ahLst/>
              <a:cxnLst/>
              <a:rect l="0" t="0" r="r" b="b"/>
              <a:pathLst>
                <a:path w="130" h="136">
                  <a:moveTo>
                    <a:pt x="1" y="136"/>
                  </a:moveTo>
                  <a:cubicBezTo>
                    <a:pt x="-6" y="64"/>
                    <a:pt x="36" y="45"/>
                    <a:pt x="54" y="0"/>
                  </a:cubicBezTo>
                  <a:cubicBezTo>
                    <a:pt x="79" y="41"/>
                    <a:pt x="123" y="51"/>
                    <a:pt x="130" y="122"/>
                  </a:cubicBezTo>
                  <a:cubicBezTo>
                    <a:pt x="87" y="127"/>
                    <a:pt x="44" y="131"/>
                    <a:pt x="1" y="13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57" name="Freeform 156"/>
            <p:cNvSpPr/>
            <p:nvPr/>
          </p:nvSpPr>
          <p:spPr>
            <a:xfrm>
              <a:off x="6351120" y="4745880"/>
              <a:ext cx="162720" cy="192600"/>
            </a:xfrm>
            <a:custGeom>
              <a:avLst/>
              <a:gdLst/>
              <a:ahLst/>
              <a:cxnLst/>
              <a:rect l="0" t="0" r="r" b="b"/>
              <a:pathLst>
                <a:path w="452" h="535">
                  <a:moveTo>
                    <a:pt x="335" y="0"/>
                  </a:moveTo>
                  <a:cubicBezTo>
                    <a:pt x="308" y="41"/>
                    <a:pt x="261" y="50"/>
                    <a:pt x="252" y="122"/>
                  </a:cubicBezTo>
                  <a:cubicBezTo>
                    <a:pt x="128" y="127"/>
                    <a:pt x="-10" y="295"/>
                    <a:pt x="1" y="429"/>
                  </a:cubicBezTo>
                  <a:cubicBezTo>
                    <a:pt x="3" y="466"/>
                    <a:pt x="102" y="535"/>
                    <a:pt x="226" y="535"/>
                  </a:cubicBezTo>
                  <a:cubicBezTo>
                    <a:pt x="351" y="535"/>
                    <a:pt x="452" y="424"/>
                    <a:pt x="452" y="288"/>
                  </a:cubicBezTo>
                  <a:cubicBezTo>
                    <a:pt x="455" y="207"/>
                    <a:pt x="429" y="163"/>
                    <a:pt x="385" y="143"/>
                  </a:cubicBezTo>
                  <a:cubicBezTo>
                    <a:pt x="392" y="71"/>
                    <a:pt x="352" y="48"/>
                    <a:pt x="335"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58" name="Freeform 157"/>
            <p:cNvSpPr/>
            <p:nvPr/>
          </p:nvSpPr>
          <p:spPr>
            <a:xfrm>
              <a:off x="6446520" y="4768920"/>
              <a:ext cx="36360" cy="70560"/>
            </a:xfrm>
            <a:custGeom>
              <a:avLst/>
              <a:gdLst/>
              <a:ahLst/>
              <a:cxnLst/>
              <a:rect l="0" t="0" r="r" b="b"/>
              <a:pathLst>
                <a:path w="101" h="196">
                  <a:moveTo>
                    <a:pt x="40" y="194"/>
                  </a:moveTo>
                  <a:cubicBezTo>
                    <a:pt x="13" y="189"/>
                    <a:pt x="-9" y="189"/>
                    <a:pt x="3" y="90"/>
                  </a:cubicBezTo>
                  <a:cubicBezTo>
                    <a:pt x="10" y="37"/>
                    <a:pt x="43" y="30"/>
                    <a:pt x="63" y="0"/>
                  </a:cubicBezTo>
                  <a:cubicBezTo>
                    <a:pt x="76" y="35"/>
                    <a:pt x="104" y="51"/>
                    <a:pt x="100" y="104"/>
                  </a:cubicBezTo>
                  <a:cubicBezTo>
                    <a:pt x="88" y="203"/>
                    <a:pt x="68" y="199"/>
                    <a:pt x="40" y="19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59" name="Freeform 158"/>
            <p:cNvSpPr/>
            <p:nvPr/>
          </p:nvSpPr>
          <p:spPr>
            <a:xfrm>
              <a:off x="6388200" y="4827960"/>
              <a:ext cx="48960" cy="45000"/>
            </a:xfrm>
            <a:custGeom>
              <a:avLst/>
              <a:gdLst/>
              <a:ahLst/>
              <a:cxnLst/>
              <a:rect l="0" t="0" r="r" b="b"/>
              <a:pathLst>
                <a:path w="136" h="125">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60" name="Freeform 159"/>
            <p:cNvSpPr/>
            <p:nvPr/>
          </p:nvSpPr>
          <p:spPr>
            <a:xfrm>
              <a:off x="6395400" y="4838040"/>
              <a:ext cx="29880" cy="27360"/>
            </a:xfrm>
            <a:custGeom>
              <a:avLst/>
              <a:gdLst/>
              <a:ahLst/>
              <a:cxnLst/>
              <a:rect l="0" t="0" r="r" b="b"/>
              <a:pathLst>
                <a:path w="83" h="76">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61" name="Freeform 160"/>
            <p:cNvSpPr/>
            <p:nvPr/>
          </p:nvSpPr>
          <p:spPr>
            <a:xfrm>
              <a:off x="6381360" y="4843800"/>
              <a:ext cx="141480" cy="120960"/>
            </a:xfrm>
            <a:custGeom>
              <a:avLst/>
              <a:gdLst/>
              <a:ahLst/>
              <a:cxnLst/>
              <a:rect l="0" t="0" r="r" b="b"/>
              <a:pathLst>
                <a:path w="393" h="336">
                  <a:moveTo>
                    <a:pt x="275" y="27"/>
                  </a:moveTo>
                  <a:cubicBezTo>
                    <a:pt x="219" y="-43"/>
                    <a:pt x="218" y="43"/>
                    <a:pt x="189" y="50"/>
                  </a:cubicBezTo>
                  <a:cubicBezTo>
                    <a:pt x="198" y="53"/>
                    <a:pt x="206" y="56"/>
                    <a:pt x="215" y="59"/>
                  </a:cubicBezTo>
                  <a:cubicBezTo>
                    <a:pt x="200" y="66"/>
                    <a:pt x="184" y="73"/>
                    <a:pt x="169" y="80"/>
                  </a:cubicBezTo>
                  <a:cubicBezTo>
                    <a:pt x="173" y="84"/>
                    <a:pt x="176" y="88"/>
                    <a:pt x="180" y="91"/>
                  </a:cubicBezTo>
                  <a:cubicBezTo>
                    <a:pt x="172" y="91"/>
                    <a:pt x="165" y="91"/>
                    <a:pt x="157" y="91"/>
                  </a:cubicBezTo>
                  <a:cubicBezTo>
                    <a:pt x="162" y="95"/>
                    <a:pt x="166" y="99"/>
                    <a:pt x="171" y="103"/>
                  </a:cubicBezTo>
                  <a:cubicBezTo>
                    <a:pt x="168" y="106"/>
                    <a:pt x="165" y="108"/>
                    <a:pt x="162" y="110"/>
                  </a:cubicBezTo>
                  <a:cubicBezTo>
                    <a:pt x="146" y="100"/>
                    <a:pt x="129" y="96"/>
                    <a:pt x="111" y="96"/>
                  </a:cubicBezTo>
                  <a:cubicBezTo>
                    <a:pt x="51" y="96"/>
                    <a:pt x="0" y="149"/>
                    <a:pt x="0" y="216"/>
                  </a:cubicBezTo>
                  <a:cubicBezTo>
                    <a:pt x="0" y="283"/>
                    <a:pt x="49" y="336"/>
                    <a:pt x="111" y="336"/>
                  </a:cubicBezTo>
                  <a:cubicBezTo>
                    <a:pt x="171" y="336"/>
                    <a:pt x="222" y="283"/>
                    <a:pt x="222" y="216"/>
                  </a:cubicBezTo>
                  <a:cubicBezTo>
                    <a:pt x="222" y="214"/>
                    <a:pt x="222" y="212"/>
                    <a:pt x="222" y="209"/>
                  </a:cubicBezTo>
                  <a:cubicBezTo>
                    <a:pt x="236" y="213"/>
                    <a:pt x="249" y="217"/>
                    <a:pt x="263" y="220"/>
                  </a:cubicBezTo>
                  <a:cubicBezTo>
                    <a:pt x="260" y="210"/>
                    <a:pt x="257" y="199"/>
                    <a:pt x="254" y="188"/>
                  </a:cubicBezTo>
                  <a:cubicBezTo>
                    <a:pt x="270" y="188"/>
                    <a:pt x="286" y="188"/>
                    <a:pt x="302" y="188"/>
                  </a:cubicBezTo>
                  <a:cubicBezTo>
                    <a:pt x="295" y="182"/>
                    <a:pt x="288" y="176"/>
                    <a:pt x="282" y="170"/>
                  </a:cubicBezTo>
                  <a:cubicBezTo>
                    <a:pt x="305" y="153"/>
                    <a:pt x="328" y="135"/>
                    <a:pt x="351" y="117"/>
                  </a:cubicBezTo>
                  <a:cubicBezTo>
                    <a:pt x="337" y="117"/>
                    <a:pt x="323" y="117"/>
                    <a:pt x="309" y="117"/>
                  </a:cubicBezTo>
                  <a:cubicBezTo>
                    <a:pt x="330" y="104"/>
                    <a:pt x="352" y="91"/>
                    <a:pt x="374" y="77"/>
                  </a:cubicBezTo>
                  <a:cubicBezTo>
                    <a:pt x="359" y="77"/>
                    <a:pt x="344" y="77"/>
                    <a:pt x="329" y="77"/>
                  </a:cubicBezTo>
                  <a:cubicBezTo>
                    <a:pt x="354" y="75"/>
                    <a:pt x="421" y="23"/>
                    <a:pt x="379" y="38"/>
                  </a:cubicBezTo>
                  <a:cubicBezTo>
                    <a:pt x="337" y="52"/>
                    <a:pt x="309" y="31"/>
                    <a:pt x="275" y="2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62" name="Freeform 161"/>
            <p:cNvSpPr/>
            <p:nvPr/>
          </p:nvSpPr>
          <p:spPr>
            <a:xfrm>
              <a:off x="6336000" y="4925160"/>
              <a:ext cx="181440" cy="91800"/>
            </a:xfrm>
            <a:custGeom>
              <a:avLst/>
              <a:gdLst/>
              <a:ahLst/>
              <a:cxnLst/>
              <a:rect l="0" t="0" r="r" b="b"/>
              <a:pathLst>
                <a:path w="504" h="255">
                  <a:moveTo>
                    <a:pt x="197" y="126"/>
                  </a:moveTo>
                  <a:cubicBezTo>
                    <a:pt x="133" y="114"/>
                    <a:pt x="26" y="138"/>
                    <a:pt x="4" y="89"/>
                  </a:cubicBezTo>
                  <a:cubicBezTo>
                    <a:pt x="-28" y="20"/>
                    <a:pt x="167" y="-22"/>
                    <a:pt x="217" y="11"/>
                  </a:cubicBezTo>
                  <a:cubicBezTo>
                    <a:pt x="337" y="84"/>
                    <a:pt x="499" y="-58"/>
                    <a:pt x="504" y="156"/>
                  </a:cubicBezTo>
                  <a:cubicBezTo>
                    <a:pt x="506" y="209"/>
                    <a:pt x="379" y="364"/>
                    <a:pt x="197" y="12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grpSp>
      <p:grpSp>
        <p:nvGrpSpPr>
          <p:cNvPr id="163" name="Group 162"/>
          <p:cNvGrpSpPr/>
          <p:nvPr/>
        </p:nvGrpSpPr>
        <p:grpSpPr>
          <a:xfrm>
            <a:off x="8820000" y="3960000"/>
            <a:ext cx="900000" cy="1080000"/>
            <a:chOff x="8820000" y="3960000"/>
            <a:chExt cx="900000" cy="1080000"/>
          </a:xfrm>
        </p:grpSpPr>
        <p:sp>
          <p:nvSpPr>
            <p:cNvPr id="66" name="Rectangle 65"/>
            <p:cNvSpPr/>
            <p:nvPr/>
          </p:nvSpPr>
          <p:spPr>
            <a:xfrm>
              <a:off x="9180000" y="4140000"/>
              <a:ext cx="180000" cy="900000"/>
            </a:xfrm>
            <a:prstGeom prst="rect">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67" name="Rounded Rectangle 66"/>
            <p:cNvSpPr/>
            <p:nvPr/>
          </p:nvSpPr>
          <p:spPr>
            <a:xfrm>
              <a:off x="8820000" y="4500000"/>
              <a:ext cx="90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68" name="Rounded Rectangle 67"/>
            <p:cNvSpPr/>
            <p:nvPr/>
          </p:nvSpPr>
          <p:spPr>
            <a:xfrm>
              <a:off x="8910000" y="4320000"/>
              <a:ext cx="72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69" name="Rounded Rectangle 68"/>
            <p:cNvSpPr/>
            <p:nvPr/>
          </p:nvSpPr>
          <p:spPr>
            <a:xfrm>
              <a:off x="9000000" y="4140000"/>
              <a:ext cx="54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70" name="Rounded Rectangle 69"/>
            <p:cNvSpPr/>
            <p:nvPr/>
          </p:nvSpPr>
          <p:spPr>
            <a:xfrm>
              <a:off x="9090000" y="3960000"/>
              <a:ext cx="36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grpSp>
      <p:grpSp>
        <p:nvGrpSpPr>
          <p:cNvPr id="164" name="Group 163"/>
          <p:cNvGrpSpPr/>
          <p:nvPr/>
        </p:nvGrpSpPr>
        <p:grpSpPr>
          <a:xfrm>
            <a:off x="7920000" y="4050000"/>
            <a:ext cx="720000" cy="990000"/>
            <a:chOff x="7920000" y="4050000"/>
            <a:chExt cx="720000" cy="990000"/>
          </a:xfrm>
        </p:grpSpPr>
        <p:sp>
          <p:nvSpPr>
            <p:cNvPr id="72" name="Rectangle 71"/>
            <p:cNvSpPr/>
            <p:nvPr/>
          </p:nvSpPr>
          <p:spPr>
            <a:xfrm>
              <a:off x="8190000" y="4140000"/>
              <a:ext cx="180000" cy="900000"/>
            </a:xfrm>
            <a:prstGeom prst="rect">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73" name="Rounded Rectangle 72"/>
            <p:cNvSpPr/>
            <p:nvPr/>
          </p:nvSpPr>
          <p:spPr>
            <a:xfrm>
              <a:off x="7920000" y="4410000"/>
              <a:ext cx="72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74" name="Rounded Rectangle 73"/>
            <p:cNvSpPr/>
            <p:nvPr/>
          </p:nvSpPr>
          <p:spPr>
            <a:xfrm>
              <a:off x="8010000" y="4230000"/>
              <a:ext cx="54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75" name="Rounded Rectangle 74"/>
            <p:cNvSpPr/>
            <p:nvPr/>
          </p:nvSpPr>
          <p:spPr>
            <a:xfrm>
              <a:off x="8100000" y="4050000"/>
              <a:ext cx="36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grpSp>
      <p:grpSp>
        <p:nvGrpSpPr>
          <p:cNvPr id="165" name="Group 164"/>
          <p:cNvGrpSpPr/>
          <p:nvPr/>
        </p:nvGrpSpPr>
        <p:grpSpPr>
          <a:xfrm>
            <a:off x="8820000" y="3600000"/>
            <a:ext cx="360000" cy="270000"/>
            <a:chOff x="8820000" y="3600000"/>
            <a:chExt cx="360000" cy="270000"/>
          </a:xfrm>
        </p:grpSpPr>
        <p:sp>
          <p:nvSpPr>
            <p:cNvPr id="166" name="Freeform 165"/>
            <p:cNvSpPr/>
            <p:nvPr/>
          </p:nvSpPr>
          <p:spPr>
            <a:xfrm>
              <a:off x="8968680" y="3600000"/>
              <a:ext cx="87480" cy="156600"/>
            </a:xfrm>
            <a:custGeom>
              <a:avLst/>
              <a:gdLst/>
              <a:ahLst/>
              <a:cxnLst/>
              <a:rect l="0" t="0"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67" name="Freeform 166"/>
            <p:cNvSpPr/>
            <p:nvPr/>
          </p:nvSpPr>
          <p:spPr>
            <a:xfrm>
              <a:off x="8820000" y="3600000"/>
              <a:ext cx="326520" cy="270000"/>
            </a:xfrm>
            <a:custGeom>
              <a:avLst/>
              <a:gdLst/>
              <a:ahLst/>
              <a:cxnLst/>
              <a:rect l="0" t="0"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68" name="Freeform 167"/>
            <p:cNvSpPr/>
            <p:nvPr/>
          </p:nvSpPr>
          <p:spPr>
            <a:xfrm>
              <a:off x="9140400" y="3718800"/>
              <a:ext cx="39600" cy="27360"/>
            </a:xfrm>
            <a:custGeom>
              <a:avLst/>
              <a:gdLst/>
              <a:ahLst/>
              <a:cxnLst/>
              <a:rect l="0" t="0"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69" name="Freeform 168"/>
            <p:cNvSpPr/>
            <p:nvPr/>
          </p:nvSpPr>
          <p:spPr>
            <a:xfrm>
              <a:off x="9094680" y="3720960"/>
              <a:ext cx="20880" cy="20160"/>
            </a:xfrm>
            <a:custGeom>
              <a:avLst/>
              <a:gdLst/>
              <a:ahLst/>
              <a:cxnLst/>
              <a:rect l="0" t="0"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70" name="Freeform 169"/>
            <p:cNvSpPr/>
            <p:nvPr/>
          </p:nvSpPr>
          <p:spPr>
            <a:xfrm>
              <a:off x="8844480" y="3641760"/>
              <a:ext cx="50040" cy="20160"/>
            </a:xfrm>
            <a:custGeom>
              <a:avLst/>
              <a:gdLst/>
              <a:ahLst/>
              <a:cxnLst/>
              <a:rect l="0" t="0"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71" name="Freeform 170"/>
            <p:cNvSpPr/>
            <p:nvPr/>
          </p:nvSpPr>
          <p:spPr>
            <a:xfrm>
              <a:off x="8861400" y="3690720"/>
              <a:ext cx="56880" cy="11520"/>
            </a:xfrm>
            <a:custGeom>
              <a:avLst/>
              <a:gdLst/>
              <a:ahLst/>
              <a:cxnLst/>
              <a:rect l="0" t="0"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72" name="Freeform 171"/>
            <p:cNvSpPr/>
            <p:nvPr/>
          </p:nvSpPr>
          <p:spPr>
            <a:xfrm>
              <a:off x="8887320" y="3728520"/>
              <a:ext cx="51480" cy="7200"/>
            </a:xfrm>
            <a:custGeom>
              <a:avLst/>
              <a:gdLst/>
              <a:ahLst/>
              <a:cxnLst/>
              <a:rect l="0" t="0"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73" name="Freeform 172"/>
            <p:cNvSpPr/>
            <p:nvPr/>
          </p:nvSpPr>
          <p:spPr>
            <a:xfrm>
              <a:off x="8919000" y="3765240"/>
              <a:ext cx="47160" cy="6840"/>
            </a:xfrm>
            <a:custGeom>
              <a:avLst/>
              <a:gdLst/>
              <a:ahLst/>
              <a:cxnLst/>
              <a:rect l="0" t="0"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grpSp>
      <p:grpSp>
        <p:nvGrpSpPr>
          <p:cNvPr id="174" name="Group 173"/>
          <p:cNvGrpSpPr/>
          <p:nvPr/>
        </p:nvGrpSpPr>
        <p:grpSpPr>
          <a:xfrm>
            <a:off x="8460000" y="3780000"/>
            <a:ext cx="360000" cy="270000"/>
            <a:chOff x="8460000" y="3780000"/>
            <a:chExt cx="360000" cy="270000"/>
          </a:xfrm>
        </p:grpSpPr>
        <p:sp>
          <p:nvSpPr>
            <p:cNvPr id="175" name="Freeform 174"/>
            <p:cNvSpPr/>
            <p:nvPr/>
          </p:nvSpPr>
          <p:spPr>
            <a:xfrm>
              <a:off x="8608680" y="3780000"/>
              <a:ext cx="87480" cy="156600"/>
            </a:xfrm>
            <a:custGeom>
              <a:avLst/>
              <a:gdLst/>
              <a:ahLst/>
              <a:cxnLst/>
              <a:rect l="0" t="0"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76" name="Freeform 175"/>
            <p:cNvSpPr/>
            <p:nvPr/>
          </p:nvSpPr>
          <p:spPr>
            <a:xfrm>
              <a:off x="8460000" y="3780000"/>
              <a:ext cx="326520" cy="270000"/>
            </a:xfrm>
            <a:custGeom>
              <a:avLst/>
              <a:gdLst/>
              <a:ahLst/>
              <a:cxnLst/>
              <a:rect l="0" t="0"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77" name="Freeform 176"/>
            <p:cNvSpPr/>
            <p:nvPr/>
          </p:nvSpPr>
          <p:spPr>
            <a:xfrm>
              <a:off x="8780400" y="3898800"/>
              <a:ext cx="39600" cy="27360"/>
            </a:xfrm>
            <a:custGeom>
              <a:avLst/>
              <a:gdLst/>
              <a:ahLst/>
              <a:cxnLst/>
              <a:rect l="0" t="0"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78" name="Freeform 177"/>
            <p:cNvSpPr/>
            <p:nvPr/>
          </p:nvSpPr>
          <p:spPr>
            <a:xfrm>
              <a:off x="8734680" y="3900960"/>
              <a:ext cx="20880" cy="20160"/>
            </a:xfrm>
            <a:custGeom>
              <a:avLst/>
              <a:gdLst/>
              <a:ahLst/>
              <a:cxnLst/>
              <a:rect l="0" t="0"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79" name="Freeform 178"/>
            <p:cNvSpPr/>
            <p:nvPr/>
          </p:nvSpPr>
          <p:spPr>
            <a:xfrm>
              <a:off x="8484480" y="3821760"/>
              <a:ext cx="50040" cy="20160"/>
            </a:xfrm>
            <a:custGeom>
              <a:avLst/>
              <a:gdLst/>
              <a:ahLst/>
              <a:cxnLst/>
              <a:rect l="0" t="0"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80" name="Freeform 179"/>
            <p:cNvSpPr/>
            <p:nvPr/>
          </p:nvSpPr>
          <p:spPr>
            <a:xfrm>
              <a:off x="8501400" y="3870720"/>
              <a:ext cx="56880" cy="11520"/>
            </a:xfrm>
            <a:custGeom>
              <a:avLst/>
              <a:gdLst/>
              <a:ahLst/>
              <a:cxnLst/>
              <a:rect l="0" t="0"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81" name="Freeform 180"/>
            <p:cNvSpPr/>
            <p:nvPr/>
          </p:nvSpPr>
          <p:spPr>
            <a:xfrm>
              <a:off x="8527320" y="3908520"/>
              <a:ext cx="51480" cy="7200"/>
            </a:xfrm>
            <a:custGeom>
              <a:avLst/>
              <a:gdLst/>
              <a:ahLst/>
              <a:cxnLst/>
              <a:rect l="0" t="0"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182" name="Freeform 181"/>
            <p:cNvSpPr/>
            <p:nvPr/>
          </p:nvSpPr>
          <p:spPr>
            <a:xfrm>
              <a:off x="8559000" y="3945240"/>
              <a:ext cx="47160" cy="6840"/>
            </a:xfrm>
            <a:custGeom>
              <a:avLst/>
              <a:gdLst/>
              <a:ahLst/>
              <a:cxnLst/>
              <a:rect l="0" t="0"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grpSp>
      <p:sp>
        <p:nvSpPr>
          <p:cNvPr id="183" name="PlaceHolder 1"/>
          <p:cNvSpPr>
            <a:spLocks noGrp="1"/>
          </p:cNvSpPr>
          <p:nvPr>
            <p:ph type="title"/>
          </p:nvPr>
        </p:nvSpPr>
        <p:spPr>
          <a:xfrm>
            <a:off x="540000" y="180000"/>
            <a:ext cx="9000000" cy="900000"/>
          </a:xfrm>
          <a:prstGeom prst="rect">
            <a:avLst/>
          </a:prstGeom>
          <a:noFill/>
          <a:ln w="0">
            <a:noFill/>
          </a:ln>
        </p:spPr>
        <p:txBody>
          <a:bodyPr lIns="0" tIns="0" rIns="0" bIns="0" anchor="ctr">
            <a:noAutofit/>
          </a:bodyPr>
          <a:lstStyle/>
          <a:p>
            <a:pPr indent="0" algn="ctr">
              <a:buNone/>
            </a:pPr>
            <a:r>
              <a:rPr lang="en-US" sz="3300" b="0" u="none" strike="noStrike">
                <a:solidFill>
                  <a:srgbClr val="000000"/>
                </a:solidFill>
                <a:effectLst/>
                <a:uFillTx/>
                <a:latin typeface="Arial"/>
              </a:rPr>
              <a:t>Click to edit the title text format</a:t>
            </a:r>
          </a:p>
        </p:txBody>
      </p:sp>
      <p:sp>
        <p:nvSpPr>
          <p:cNvPr id="184" name="PlaceHolder 2"/>
          <p:cNvSpPr>
            <a:spLocks noGrp="1"/>
          </p:cNvSpPr>
          <p:nvPr>
            <p:ph type="body"/>
          </p:nvPr>
        </p:nvSpPr>
        <p:spPr>
          <a:xfrm>
            <a:off x="540000" y="1260000"/>
            <a:ext cx="9000000" cy="3420000"/>
          </a:xfrm>
          <a:prstGeom prst="rect">
            <a:avLst/>
          </a:prstGeom>
          <a:noFill/>
          <a:ln w="0">
            <a:noFill/>
          </a:ln>
        </p:spPr>
        <p:txBody>
          <a:bodyPr lIns="0" tIns="0" rIns="0" bIns="0" anchor="t">
            <a:normAutofit/>
          </a:bodyPr>
          <a:lstStyle/>
          <a:p>
            <a:pPr marL="432000" indent="-324000">
              <a:spcBef>
                <a:spcPts val="1060"/>
              </a:spcBef>
              <a:buClr>
                <a:srgbClr val="000000"/>
              </a:buClr>
              <a:buSzPct val="45000"/>
              <a:buFont typeface="Wingdings" charset="2"/>
              <a:buChar char=""/>
            </a:pPr>
            <a:r>
              <a:rPr lang="en-US" sz="2400" b="0" u="none" strike="noStrike">
                <a:solidFill>
                  <a:srgbClr val="000000"/>
                </a:solidFill>
                <a:effectLst/>
                <a:uFillTx/>
                <a:latin typeface="Arial"/>
              </a:rPr>
              <a:t>Click to edit the outline text format</a:t>
            </a:r>
          </a:p>
          <a:p>
            <a:pPr marL="864000" lvl="1" indent="-324000">
              <a:spcBef>
                <a:spcPts val="850"/>
              </a:spcBef>
              <a:buClr>
                <a:srgbClr val="000000"/>
              </a:buClr>
              <a:buSzPct val="75000"/>
              <a:buFont typeface="Symbol" charset="2"/>
              <a:buChar char=""/>
            </a:pPr>
            <a:r>
              <a:rPr lang="en-US" sz="2100" b="0" u="none" strike="noStrike">
                <a:solidFill>
                  <a:srgbClr val="000000"/>
                </a:solidFill>
                <a:effectLst/>
                <a:uFillTx/>
                <a:latin typeface="Arial"/>
              </a:rPr>
              <a:t>Second Outline Level</a:t>
            </a:r>
          </a:p>
          <a:p>
            <a:pPr marL="1296000" lvl="2" indent="-288000">
              <a:spcBef>
                <a:spcPts val="635"/>
              </a:spcBef>
              <a:buClr>
                <a:srgbClr val="000000"/>
              </a:buClr>
              <a:buSzPct val="45000"/>
              <a:buFont typeface="Wingdings" charset="2"/>
              <a:buChar char=""/>
            </a:pPr>
            <a:r>
              <a:rPr lang="en-US" sz="1800" b="0" u="none" strike="noStrike">
                <a:solidFill>
                  <a:srgbClr val="000000"/>
                </a:solidFill>
                <a:effectLst/>
                <a:uFillTx/>
                <a:latin typeface="Arial"/>
              </a:rPr>
              <a:t>Third Outline Level</a:t>
            </a:r>
          </a:p>
          <a:p>
            <a:pPr marL="1728000" lvl="3" indent="-216000">
              <a:spcBef>
                <a:spcPts val="422"/>
              </a:spcBef>
              <a:buClr>
                <a:srgbClr val="000000"/>
              </a:buClr>
              <a:buSzPct val="75000"/>
              <a:buFont typeface="Symbol" charset="2"/>
              <a:buChar char=""/>
            </a:pPr>
            <a:r>
              <a:rPr lang="en-US" sz="1500" b="0" u="none" strike="noStrike">
                <a:solidFill>
                  <a:srgbClr val="000000"/>
                </a:solidFill>
                <a:effectLst/>
                <a:uFillTx/>
                <a:latin typeface="Arial"/>
              </a:rPr>
              <a:t>Fourth Outline Level</a:t>
            </a:r>
          </a:p>
          <a:p>
            <a:pPr marL="2160000" lvl="4" indent="-216000">
              <a:spcBef>
                <a:spcPts val="210"/>
              </a:spcBef>
              <a:buClr>
                <a:srgbClr val="000000"/>
              </a:buClr>
              <a:buSzPct val="45000"/>
              <a:buFont typeface="Wingdings" charset="2"/>
              <a:buChar char=""/>
            </a:pPr>
            <a:r>
              <a:rPr lang="en-US" sz="1500" b="0" u="none" strike="noStrike">
                <a:solidFill>
                  <a:srgbClr val="000000"/>
                </a:solidFill>
                <a:effectLst/>
                <a:uFillTx/>
                <a:latin typeface="Arial"/>
              </a:rPr>
              <a:t>Fifth Outline Level</a:t>
            </a:r>
          </a:p>
          <a:p>
            <a:pPr marL="2592000" lvl="5" indent="-216000">
              <a:spcBef>
                <a:spcPts val="210"/>
              </a:spcBef>
              <a:buClr>
                <a:srgbClr val="000000"/>
              </a:buClr>
              <a:buSzPct val="45000"/>
              <a:buFont typeface="Wingdings" charset="2"/>
              <a:buChar char=""/>
            </a:pPr>
            <a:r>
              <a:rPr lang="en-US" sz="1500" b="0" u="none" strike="noStrike">
                <a:solidFill>
                  <a:srgbClr val="000000"/>
                </a:solidFill>
                <a:effectLst/>
                <a:uFillTx/>
                <a:latin typeface="Arial"/>
              </a:rPr>
              <a:t>Sixth Outline Level</a:t>
            </a:r>
          </a:p>
          <a:p>
            <a:pPr marL="3024000" lvl="6" indent="-216000">
              <a:spcBef>
                <a:spcPts val="210"/>
              </a:spcBef>
              <a:buClr>
                <a:srgbClr val="000000"/>
              </a:buClr>
              <a:buSzPct val="45000"/>
              <a:buFont typeface="Wingdings" charset="2"/>
              <a:buChar char=""/>
            </a:pPr>
            <a:r>
              <a:rPr lang="en-US" sz="1500" b="0" u="none" strike="noStrike">
                <a:solidFill>
                  <a:srgbClr val="000000"/>
                </a:solidFill>
                <a:effectLst/>
                <a:uFillTx/>
                <a:latin typeface="Arial"/>
              </a:rPr>
              <a:t>Seventh Outline Level</a:t>
            </a:r>
          </a:p>
        </p:txBody>
      </p:sp>
      <p:sp>
        <p:nvSpPr>
          <p:cNvPr id="185" name="PlaceHolder 3"/>
          <p:cNvSpPr>
            <a:spLocks noGrp="1"/>
          </p:cNvSpPr>
          <p:nvPr>
            <p:ph type="dt" idx="4"/>
          </p:nvPr>
        </p:nvSpPr>
        <p:spPr>
          <a:xfrm>
            <a:off x="504000" y="5165280"/>
            <a:ext cx="2348280" cy="390960"/>
          </a:xfrm>
          <a:prstGeom prst="rect">
            <a:avLst/>
          </a:prstGeom>
          <a:noFill/>
          <a:ln w="0">
            <a:noFill/>
          </a:ln>
        </p:spPr>
        <p:txBody>
          <a:bodyPr lIns="0" tIns="0" rIns="0" bIns="0" anchor="t">
            <a:spAutoFit/>
          </a:bodyPr>
          <a:lstStyle>
            <a:lvl1pPr indent="0">
              <a:buNone/>
              <a:defRPr lang="en-US" sz="1400" b="0" u="none" strike="noStrike">
                <a:solidFill>
                  <a:srgbClr val="000000"/>
                </a:solidFill>
                <a:effectLst/>
                <a:uFillTx/>
                <a:latin typeface="Arial"/>
              </a:defRPr>
            </a:lvl1pPr>
          </a:lstStyle>
          <a:p>
            <a:pPr indent="0">
              <a:buNone/>
            </a:pPr>
            <a:r>
              <a:rPr lang="en-US" sz="1400" b="0" u="none" strike="noStrike">
                <a:solidFill>
                  <a:srgbClr val="000000"/>
                </a:solidFill>
                <a:effectLst/>
                <a:uFillTx/>
                <a:latin typeface="Arial"/>
              </a:rPr>
              <a:t>&lt;date/time&gt;</a:t>
            </a:r>
          </a:p>
        </p:txBody>
      </p:sp>
      <p:sp>
        <p:nvSpPr>
          <p:cNvPr id="186" name="PlaceHolder 4"/>
          <p:cNvSpPr>
            <a:spLocks noGrp="1"/>
          </p:cNvSpPr>
          <p:nvPr>
            <p:ph type="ftr" idx="5"/>
          </p:nvPr>
        </p:nvSpPr>
        <p:spPr>
          <a:xfrm>
            <a:off x="3447360" y="5165280"/>
            <a:ext cx="3195000" cy="390960"/>
          </a:xfrm>
          <a:prstGeom prst="rect">
            <a:avLst/>
          </a:prstGeom>
          <a:noFill/>
          <a:ln w="0">
            <a:noFill/>
          </a:ln>
        </p:spPr>
        <p:txBody>
          <a:bodyPr lIns="0" tIns="0" rIns="0" bIns="0" anchor="t">
            <a:spAutoFit/>
          </a:bodyPr>
          <a:lstStyle>
            <a:lvl1pPr indent="0" algn="ctr">
              <a:buNone/>
              <a:defRPr lang="en-US" sz="1400" b="0" u="none" strike="noStrike">
                <a:solidFill>
                  <a:srgbClr val="000000"/>
                </a:solidFill>
                <a:effectLst/>
                <a:uFillTx/>
                <a:latin typeface="Arial"/>
              </a:defRPr>
            </a:lvl1pPr>
          </a:lstStyle>
          <a:p>
            <a:pPr indent="0" algn="ctr">
              <a:buNone/>
            </a:pPr>
            <a:r>
              <a:rPr lang="en-US" sz="1400" b="0" u="none" strike="noStrike">
                <a:solidFill>
                  <a:srgbClr val="000000"/>
                </a:solidFill>
                <a:effectLst/>
                <a:uFillTx/>
                <a:latin typeface="Arial"/>
              </a:rPr>
              <a:t>&lt;footer&gt;</a:t>
            </a:r>
          </a:p>
        </p:txBody>
      </p:sp>
      <p:sp>
        <p:nvSpPr>
          <p:cNvPr id="187" name="PlaceHolder 5"/>
          <p:cNvSpPr>
            <a:spLocks noGrp="1"/>
          </p:cNvSpPr>
          <p:nvPr>
            <p:ph type="sldNum" idx="6"/>
          </p:nvPr>
        </p:nvSpPr>
        <p:spPr>
          <a:xfrm>
            <a:off x="7227360" y="5165280"/>
            <a:ext cx="2348280" cy="390960"/>
          </a:xfrm>
          <a:prstGeom prst="rect">
            <a:avLst/>
          </a:prstGeom>
          <a:noFill/>
          <a:ln w="0">
            <a:noFill/>
          </a:ln>
        </p:spPr>
        <p:txBody>
          <a:bodyPr lIns="0" tIns="0" rIns="0" bIns="0" anchor="t">
            <a:spAutoFit/>
          </a:bodyPr>
          <a:lstStyle>
            <a:lvl1pPr indent="0" algn="r">
              <a:buNone/>
              <a:defRPr lang="en-US" sz="1400" b="0" u="none" strike="noStrike">
                <a:solidFill>
                  <a:srgbClr val="000000"/>
                </a:solidFill>
                <a:effectLst/>
                <a:uFillTx/>
                <a:latin typeface="Arial"/>
              </a:defRPr>
            </a:lvl1pPr>
          </a:lstStyle>
          <a:p>
            <a:pPr indent="0" algn="r">
              <a:buNone/>
            </a:pPr>
            <a:fld id="{16E66EEF-1759-4CC5-89FF-1FD4A8B5EFB9}" type="slidenum">
              <a:rPr lang="en-US" sz="1400" b="0" u="none" strike="noStrike">
                <a:solidFill>
                  <a:srgbClr val="000000"/>
                </a:solidFill>
                <a:effectLst/>
                <a:uFillTx/>
                <a:latin typeface="Arial"/>
              </a:rPr>
              <a:t>‹#›</a:t>
            </a:fld>
            <a:endParaRPr lang="en-US" sz="1400" b="0" u="none" strike="noStrike">
              <a:solidFill>
                <a:srgbClr val="000000"/>
              </a:solidFill>
              <a:effectLst/>
              <a:uFillTx/>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Forestbird1">
    <p:spTree>
      <p:nvGrpSpPr>
        <p:cNvPr id="1" name=""/>
        <p:cNvGrpSpPr/>
        <p:nvPr/>
      </p:nvGrpSpPr>
      <p:grpSpPr>
        <a:xfrm>
          <a:off x="0" y="0"/>
          <a:ext cx="0" cy="0"/>
          <a:chOff x="0" y="0"/>
          <a:chExt cx="0" cy="0"/>
        </a:xfrm>
      </p:grpSpPr>
      <p:sp>
        <p:nvSpPr>
          <p:cNvPr id="188" name="Rectangle 187"/>
          <p:cNvSpPr/>
          <p:nvPr/>
        </p:nvSpPr>
        <p:spPr>
          <a:xfrm>
            <a:off x="0" y="5040000"/>
            <a:ext cx="10080000" cy="630000"/>
          </a:xfrm>
          <a:prstGeom prst="rect">
            <a:avLst/>
          </a:prstGeom>
          <a:solidFill>
            <a:srgbClr val="9ECF6C"/>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grpSp>
        <p:nvGrpSpPr>
          <p:cNvPr id="189" name="Group 188"/>
          <p:cNvGrpSpPr/>
          <p:nvPr/>
        </p:nvGrpSpPr>
        <p:grpSpPr>
          <a:xfrm>
            <a:off x="8820360" y="3960000"/>
            <a:ext cx="900000" cy="1080000"/>
            <a:chOff x="8820360" y="3960000"/>
            <a:chExt cx="900000" cy="1080000"/>
          </a:xfrm>
        </p:grpSpPr>
        <p:sp>
          <p:nvSpPr>
            <p:cNvPr id="190" name="Rectangle 189"/>
            <p:cNvSpPr/>
            <p:nvPr/>
          </p:nvSpPr>
          <p:spPr>
            <a:xfrm>
              <a:off x="9180000" y="4140000"/>
              <a:ext cx="180000" cy="900000"/>
            </a:xfrm>
            <a:prstGeom prst="rect">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191" name="Rounded Rectangle 190"/>
            <p:cNvSpPr/>
            <p:nvPr/>
          </p:nvSpPr>
          <p:spPr>
            <a:xfrm>
              <a:off x="8820360" y="4500000"/>
              <a:ext cx="90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192" name="Rounded Rectangle 191"/>
            <p:cNvSpPr/>
            <p:nvPr/>
          </p:nvSpPr>
          <p:spPr>
            <a:xfrm>
              <a:off x="8910360" y="4320000"/>
              <a:ext cx="72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193" name="Rounded Rectangle 192"/>
            <p:cNvSpPr/>
            <p:nvPr/>
          </p:nvSpPr>
          <p:spPr>
            <a:xfrm>
              <a:off x="9000000" y="4140000"/>
              <a:ext cx="54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194" name="Rounded Rectangle 193"/>
            <p:cNvSpPr/>
            <p:nvPr/>
          </p:nvSpPr>
          <p:spPr>
            <a:xfrm>
              <a:off x="9090360" y="3960000"/>
              <a:ext cx="36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grpSp>
      <p:grpSp>
        <p:nvGrpSpPr>
          <p:cNvPr id="195" name="Group 194"/>
          <p:cNvGrpSpPr/>
          <p:nvPr/>
        </p:nvGrpSpPr>
        <p:grpSpPr>
          <a:xfrm>
            <a:off x="7920360" y="4050000"/>
            <a:ext cx="720000" cy="990000"/>
            <a:chOff x="7920360" y="4050000"/>
            <a:chExt cx="720000" cy="990000"/>
          </a:xfrm>
        </p:grpSpPr>
        <p:sp>
          <p:nvSpPr>
            <p:cNvPr id="196" name="Rectangle 195"/>
            <p:cNvSpPr/>
            <p:nvPr/>
          </p:nvSpPr>
          <p:spPr>
            <a:xfrm>
              <a:off x="8190000" y="4140000"/>
              <a:ext cx="180000" cy="900000"/>
            </a:xfrm>
            <a:prstGeom prst="rect">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197" name="Rounded Rectangle 196"/>
            <p:cNvSpPr/>
            <p:nvPr/>
          </p:nvSpPr>
          <p:spPr>
            <a:xfrm>
              <a:off x="7920360" y="4410000"/>
              <a:ext cx="72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198" name="Rounded Rectangle 197"/>
            <p:cNvSpPr/>
            <p:nvPr/>
          </p:nvSpPr>
          <p:spPr>
            <a:xfrm>
              <a:off x="8010000" y="4230000"/>
              <a:ext cx="54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sp>
          <p:nvSpPr>
            <p:cNvPr id="199" name="Rounded Rectangle 198"/>
            <p:cNvSpPr/>
            <p:nvPr/>
          </p:nvSpPr>
          <p:spPr>
            <a:xfrm>
              <a:off x="8100000" y="4050000"/>
              <a:ext cx="360000" cy="270000"/>
            </a:xfrm>
            <a:prstGeom prst="roundRect">
              <a:avLst>
                <a:gd name="adj" fmla="val 50000"/>
              </a:avLst>
            </a:prstGeom>
            <a:solidFill>
              <a:srgbClr val="74B531"/>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grpSp>
      <p:grpSp>
        <p:nvGrpSpPr>
          <p:cNvPr id="200" name="Group 199"/>
          <p:cNvGrpSpPr/>
          <p:nvPr/>
        </p:nvGrpSpPr>
        <p:grpSpPr>
          <a:xfrm>
            <a:off x="8640000" y="3690000"/>
            <a:ext cx="360000" cy="270000"/>
            <a:chOff x="8640000" y="3690000"/>
            <a:chExt cx="360000" cy="270000"/>
          </a:xfrm>
        </p:grpSpPr>
        <p:sp>
          <p:nvSpPr>
            <p:cNvPr id="201" name="Freeform 200"/>
            <p:cNvSpPr/>
            <p:nvPr/>
          </p:nvSpPr>
          <p:spPr>
            <a:xfrm>
              <a:off x="8788680" y="3690000"/>
              <a:ext cx="87480" cy="156600"/>
            </a:xfrm>
            <a:custGeom>
              <a:avLst/>
              <a:gdLst/>
              <a:ahLst/>
              <a:cxnLst/>
              <a:rect l="0" t="0"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02" name="Freeform 201"/>
            <p:cNvSpPr/>
            <p:nvPr/>
          </p:nvSpPr>
          <p:spPr>
            <a:xfrm>
              <a:off x="8640000" y="3690000"/>
              <a:ext cx="326520" cy="270000"/>
            </a:xfrm>
            <a:custGeom>
              <a:avLst/>
              <a:gdLst/>
              <a:ahLst/>
              <a:cxnLst/>
              <a:rect l="0" t="0"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03" name="Freeform 202"/>
            <p:cNvSpPr/>
            <p:nvPr/>
          </p:nvSpPr>
          <p:spPr>
            <a:xfrm>
              <a:off x="8960400" y="3808800"/>
              <a:ext cx="39600" cy="27360"/>
            </a:xfrm>
            <a:custGeom>
              <a:avLst/>
              <a:gdLst/>
              <a:ahLst/>
              <a:cxnLst/>
              <a:rect l="0" t="0"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04" name="Freeform 203"/>
            <p:cNvSpPr/>
            <p:nvPr/>
          </p:nvSpPr>
          <p:spPr>
            <a:xfrm>
              <a:off x="8914680" y="3810960"/>
              <a:ext cx="20880" cy="20160"/>
            </a:xfrm>
            <a:custGeom>
              <a:avLst/>
              <a:gdLst/>
              <a:ahLst/>
              <a:cxnLst/>
              <a:rect l="0" t="0"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05" name="Freeform 204"/>
            <p:cNvSpPr/>
            <p:nvPr/>
          </p:nvSpPr>
          <p:spPr>
            <a:xfrm>
              <a:off x="8664480" y="3731760"/>
              <a:ext cx="50040" cy="20160"/>
            </a:xfrm>
            <a:custGeom>
              <a:avLst/>
              <a:gdLst/>
              <a:ahLst/>
              <a:cxnLst/>
              <a:rect l="0" t="0"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06" name="Freeform 205"/>
            <p:cNvSpPr/>
            <p:nvPr/>
          </p:nvSpPr>
          <p:spPr>
            <a:xfrm>
              <a:off x="8681400" y="3780720"/>
              <a:ext cx="56880" cy="11520"/>
            </a:xfrm>
            <a:custGeom>
              <a:avLst/>
              <a:gdLst/>
              <a:ahLst/>
              <a:cxnLst/>
              <a:rect l="0" t="0"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07" name="Freeform 206"/>
            <p:cNvSpPr/>
            <p:nvPr/>
          </p:nvSpPr>
          <p:spPr>
            <a:xfrm>
              <a:off x="8707320" y="3818520"/>
              <a:ext cx="51480" cy="7200"/>
            </a:xfrm>
            <a:custGeom>
              <a:avLst/>
              <a:gdLst/>
              <a:ahLst/>
              <a:cxnLst/>
              <a:rect l="0" t="0"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08" name="Freeform 207"/>
            <p:cNvSpPr/>
            <p:nvPr/>
          </p:nvSpPr>
          <p:spPr>
            <a:xfrm>
              <a:off x="8739000" y="3855240"/>
              <a:ext cx="47160" cy="6840"/>
            </a:xfrm>
            <a:custGeom>
              <a:avLst/>
              <a:gdLst/>
              <a:ahLst/>
              <a:cxnLst/>
              <a:rect l="0" t="0"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grpSp>
      <p:grpSp>
        <p:nvGrpSpPr>
          <p:cNvPr id="209" name="Group 208"/>
          <p:cNvGrpSpPr/>
          <p:nvPr/>
        </p:nvGrpSpPr>
        <p:grpSpPr>
          <a:xfrm>
            <a:off x="9180000" y="3510000"/>
            <a:ext cx="360000" cy="270000"/>
            <a:chOff x="9180000" y="3510000"/>
            <a:chExt cx="360000" cy="270000"/>
          </a:xfrm>
        </p:grpSpPr>
        <p:sp>
          <p:nvSpPr>
            <p:cNvPr id="210" name="Freeform 209"/>
            <p:cNvSpPr/>
            <p:nvPr/>
          </p:nvSpPr>
          <p:spPr>
            <a:xfrm>
              <a:off x="9328680" y="3510000"/>
              <a:ext cx="87480" cy="156600"/>
            </a:xfrm>
            <a:custGeom>
              <a:avLst/>
              <a:gdLst/>
              <a:ahLst/>
              <a:cxnLst/>
              <a:rect l="0" t="0" r="r" b="b"/>
              <a:pathLst>
                <a:path w="243" h="435">
                  <a:moveTo>
                    <a:pt x="200" y="140"/>
                  </a:moveTo>
                  <a:cubicBezTo>
                    <a:pt x="157" y="59"/>
                    <a:pt x="65" y="-11"/>
                    <a:pt x="27" y="1"/>
                  </a:cubicBezTo>
                  <a:cubicBezTo>
                    <a:pt x="-1" y="14"/>
                    <a:pt x="31" y="68"/>
                    <a:pt x="57" y="97"/>
                  </a:cubicBezTo>
                  <a:cubicBezTo>
                    <a:pt x="60" y="99"/>
                    <a:pt x="58" y="103"/>
                    <a:pt x="54" y="103"/>
                  </a:cubicBezTo>
                  <a:cubicBezTo>
                    <a:pt x="42" y="100"/>
                    <a:pt x="28" y="100"/>
                    <a:pt x="22" y="107"/>
                  </a:cubicBezTo>
                  <a:cubicBezTo>
                    <a:pt x="8" y="124"/>
                    <a:pt x="28" y="148"/>
                    <a:pt x="45" y="164"/>
                  </a:cubicBezTo>
                  <a:cubicBezTo>
                    <a:pt x="48" y="166"/>
                    <a:pt x="46" y="171"/>
                    <a:pt x="42" y="170"/>
                  </a:cubicBezTo>
                  <a:cubicBezTo>
                    <a:pt x="27" y="167"/>
                    <a:pt x="12" y="167"/>
                    <a:pt x="7" y="173"/>
                  </a:cubicBezTo>
                  <a:cubicBezTo>
                    <a:pt x="-14" y="198"/>
                    <a:pt x="17" y="271"/>
                    <a:pt x="35" y="298"/>
                  </a:cubicBezTo>
                  <a:cubicBezTo>
                    <a:pt x="57" y="330"/>
                    <a:pt x="80" y="362"/>
                    <a:pt x="109" y="387"/>
                  </a:cubicBezTo>
                  <a:cubicBezTo>
                    <a:pt x="139" y="413"/>
                    <a:pt x="176" y="432"/>
                    <a:pt x="215" y="435"/>
                  </a:cubicBezTo>
                  <a:cubicBezTo>
                    <a:pt x="217" y="435"/>
                    <a:pt x="219" y="435"/>
                    <a:pt x="220" y="435"/>
                  </a:cubicBezTo>
                  <a:cubicBezTo>
                    <a:pt x="222" y="434"/>
                    <a:pt x="223" y="431"/>
                    <a:pt x="224" y="429"/>
                  </a:cubicBezTo>
                  <a:cubicBezTo>
                    <a:pt x="231" y="411"/>
                    <a:pt x="233" y="404"/>
                    <a:pt x="236" y="389"/>
                  </a:cubicBezTo>
                  <a:cubicBezTo>
                    <a:pt x="239" y="328"/>
                    <a:pt x="262" y="259"/>
                    <a:pt x="200" y="14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11" name="Freeform 210"/>
            <p:cNvSpPr/>
            <p:nvPr/>
          </p:nvSpPr>
          <p:spPr>
            <a:xfrm>
              <a:off x="9180000" y="3510000"/>
              <a:ext cx="326520" cy="270000"/>
            </a:xfrm>
            <a:custGeom>
              <a:avLst/>
              <a:gdLst/>
              <a:ahLst/>
              <a:cxnLst/>
              <a:rect l="0" t="0" r="r" b="b"/>
              <a:pathLst>
                <a:path w="907" h="750">
                  <a:moveTo>
                    <a:pt x="752" y="285"/>
                  </a:moveTo>
                  <a:cubicBezTo>
                    <a:pt x="700" y="293"/>
                    <a:pt x="647" y="342"/>
                    <a:pt x="620" y="386"/>
                  </a:cubicBezTo>
                  <a:cubicBezTo>
                    <a:pt x="619" y="389"/>
                    <a:pt x="616" y="392"/>
                    <a:pt x="613" y="393"/>
                  </a:cubicBezTo>
                  <a:cubicBezTo>
                    <a:pt x="609" y="393"/>
                    <a:pt x="606" y="390"/>
                    <a:pt x="603" y="388"/>
                  </a:cubicBezTo>
                  <a:cubicBezTo>
                    <a:pt x="575" y="362"/>
                    <a:pt x="538" y="329"/>
                    <a:pt x="492" y="272"/>
                  </a:cubicBezTo>
                  <a:cubicBezTo>
                    <a:pt x="472" y="247"/>
                    <a:pt x="373" y="128"/>
                    <a:pt x="276" y="60"/>
                  </a:cubicBezTo>
                  <a:cubicBezTo>
                    <a:pt x="192" y="2"/>
                    <a:pt x="86" y="-13"/>
                    <a:pt x="50" y="11"/>
                  </a:cubicBezTo>
                  <a:cubicBezTo>
                    <a:pt x="33" y="22"/>
                    <a:pt x="30" y="47"/>
                    <a:pt x="37" y="66"/>
                  </a:cubicBezTo>
                  <a:cubicBezTo>
                    <a:pt x="45" y="85"/>
                    <a:pt x="71" y="107"/>
                    <a:pt x="91" y="116"/>
                  </a:cubicBezTo>
                  <a:cubicBezTo>
                    <a:pt x="66" y="113"/>
                    <a:pt x="34" y="133"/>
                    <a:pt x="34" y="157"/>
                  </a:cubicBezTo>
                  <a:cubicBezTo>
                    <a:pt x="34" y="199"/>
                    <a:pt x="109" y="245"/>
                    <a:pt x="133" y="252"/>
                  </a:cubicBezTo>
                  <a:cubicBezTo>
                    <a:pt x="112" y="253"/>
                    <a:pt x="95" y="277"/>
                    <a:pt x="100" y="297"/>
                  </a:cubicBezTo>
                  <a:cubicBezTo>
                    <a:pt x="109" y="336"/>
                    <a:pt x="181" y="354"/>
                    <a:pt x="203" y="357"/>
                  </a:cubicBezTo>
                  <a:cubicBezTo>
                    <a:pt x="183" y="361"/>
                    <a:pt x="172" y="386"/>
                    <a:pt x="179" y="405"/>
                  </a:cubicBezTo>
                  <a:cubicBezTo>
                    <a:pt x="190" y="435"/>
                    <a:pt x="262" y="454"/>
                    <a:pt x="282" y="458"/>
                  </a:cubicBezTo>
                  <a:cubicBezTo>
                    <a:pt x="264" y="474"/>
                    <a:pt x="271" y="500"/>
                    <a:pt x="290" y="514"/>
                  </a:cubicBezTo>
                  <a:cubicBezTo>
                    <a:pt x="306" y="527"/>
                    <a:pt x="328" y="535"/>
                    <a:pt x="349" y="538"/>
                  </a:cubicBezTo>
                  <a:cubicBezTo>
                    <a:pt x="295" y="532"/>
                    <a:pt x="232" y="524"/>
                    <a:pt x="179" y="523"/>
                  </a:cubicBezTo>
                  <a:cubicBezTo>
                    <a:pt x="127" y="522"/>
                    <a:pt x="48" y="539"/>
                    <a:pt x="0" y="582"/>
                  </a:cubicBezTo>
                  <a:cubicBezTo>
                    <a:pt x="69" y="610"/>
                    <a:pt x="149" y="669"/>
                    <a:pt x="180" y="750"/>
                  </a:cubicBezTo>
                  <a:cubicBezTo>
                    <a:pt x="231" y="748"/>
                    <a:pt x="267" y="720"/>
                    <a:pt x="307" y="690"/>
                  </a:cubicBezTo>
                  <a:cubicBezTo>
                    <a:pt x="313" y="685"/>
                    <a:pt x="319" y="680"/>
                    <a:pt x="327" y="679"/>
                  </a:cubicBezTo>
                  <a:cubicBezTo>
                    <a:pt x="332" y="679"/>
                    <a:pt x="338" y="680"/>
                    <a:pt x="343" y="682"/>
                  </a:cubicBezTo>
                  <a:cubicBezTo>
                    <a:pt x="365" y="689"/>
                    <a:pt x="466" y="740"/>
                    <a:pt x="594" y="734"/>
                  </a:cubicBezTo>
                  <a:cubicBezTo>
                    <a:pt x="692" y="729"/>
                    <a:pt x="777" y="688"/>
                    <a:pt x="817" y="613"/>
                  </a:cubicBezTo>
                  <a:cubicBezTo>
                    <a:pt x="856" y="540"/>
                    <a:pt x="860" y="462"/>
                    <a:pt x="864" y="440"/>
                  </a:cubicBezTo>
                  <a:cubicBezTo>
                    <a:pt x="868" y="419"/>
                    <a:pt x="888" y="408"/>
                    <a:pt x="907" y="402"/>
                  </a:cubicBezTo>
                  <a:cubicBezTo>
                    <a:pt x="905" y="381"/>
                    <a:pt x="908" y="354"/>
                    <a:pt x="905" y="332"/>
                  </a:cubicBezTo>
                  <a:cubicBezTo>
                    <a:pt x="865" y="299"/>
                    <a:pt x="804" y="277"/>
                    <a:pt x="752" y="28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12" name="Freeform 211"/>
            <p:cNvSpPr/>
            <p:nvPr/>
          </p:nvSpPr>
          <p:spPr>
            <a:xfrm>
              <a:off x="9500400" y="3628800"/>
              <a:ext cx="39600" cy="27360"/>
            </a:xfrm>
            <a:custGeom>
              <a:avLst/>
              <a:gdLst/>
              <a:ahLst/>
              <a:cxnLst/>
              <a:rect l="0" t="0" r="r" b="b"/>
              <a:pathLst>
                <a:path w="110" h="76">
                  <a:moveTo>
                    <a:pt x="24" y="1"/>
                  </a:moveTo>
                  <a:cubicBezTo>
                    <a:pt x="21" y="0"/>
                    <a:pt x="17" y="0"/>
                    <a:pt x="14" y="0"/>
                  </a:cubicBezTo>
                  <a:cubicBezTo>
                    <a:pt x="8" y="1"/>
                    <a:pt x="6" y="3"/>
                    <a:pt x="4" y="8"/>
                  </a:cubicBezTo>
                  <a:cubicBezTo>
                    <a:pt x="-2" y="20"/>
                    <a:pt x="0" y="60"/>
                    <a:pt x="3" y="68"/>
                  </a:cubicBezTo>
                  <a:cubicBezTo>
                    <a:pt x="5" y="73"/>
                    <a:pt x="8" y="76"/>
                    <a:pt x="14" y="76"/>
                  </a:cubicBezTo>
                  <a:cubicBezTo>
                    <a:pt x="16" y="76"/>
                    <a:pt x="19" y="75"/>
                    <a:pt x="21" y="74"/>
                  </a:cubicBezTo>
                  <a:cubicBezTo>
                    <a:pt x="28" y="72"/>
                    <a:pt x="36" y="69"/>
                    <a:pt x="44" y="67"/>
                  </a:cubicBezTo>
                  <a:cubicBezTo>
                    <a:pt x="64" y="60"/>
                    <a:pt x="83" y="54"/>
                    <a:pt x="102" y="47"/>
                  </a:cubicBezTo>
                  <a:cubicBezTo>
                    <a:pt x="105" y="46"/>
                    <a:pt x="109" y="45"/>
                    <a:pt x="110" y="42"/>
                  </a:cubicBezTo>
                  <a:cubicBezTo>
                    <a:pt x="111" y="38"/>
                    <a:pt x="107" y="34"/>
                    <a:pt x="104" y="31"/>
                  </a:cubicBezTo>
                  <a:cubicBezTo>
                    <a:pt x="78" y="19"/>
                    <a:pt x="51" y="9"/>
                    <a:pt x="24" y="1"/>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13" name="Freeform 212"/>
            <p:cNvSpPr/>
            <p:nvPr/>
          </p:nvSpPr>
          <p:spPr>
            <a:xfrm>
              <a:off x="9454680" y="3630960"/>
              <a:ext cx="20880" cy="20160"/>
            </a:xfrm>
            <a:custGeom>
              <a:avLst/>
              <a:gdLst/>
              <a:ahLst/>
              <a:cxnLst/>
              <a:rect l="0" t="0" r="r" b="b"/>
              <a:pathLst>
                <a:path w="58" h="56">
                  <a:moveTo>
                    <a:pt x="0" y="28"/>
                  </a:moveTo>
                  <a:cubicBezTo>
                    <a:pt x="0" y="33"/>
                    <a:pt x="2" y="38"/>
                    <a:pt x="4" y="42"/>
                  </a:cubicBezTo>
                  <a:cubicBezTo>
                    <a:pt x="6" y="46"/>
                    <a:pt x="10" y="50"/>
                    <a:pt x="14" y="52"/>
                  </a:cubicBezTo>
                  <a:cubicBezTo>
                    <a:pt x="19" y="55"/>
                    <a:pt x="24" y="56"/>
                    <a:pt x="29" y="56"/>
                  </a:cubicBezTo>
                  <a:cubicBezTo>
                    <a:pt x="34" y="56"/>
                    <a:pt x="39" y="55"/>
                    <a:pt x="43" y="52"/>
                  </a:cubicBezTo>
                  <a:cubicBezTo>
                    <a:pt x="48" y="50"/>
                    <a:pt x="52" y="46"/>
                    <a:pt x="54" y="42"/>
                  </a:cubicBezTo>
                  <a:cubicBezTo>
                    <a:pt x="57" y="38"/>
                    <a:pt x="58" y="33"/>
                    <a:pt x="58" y="28"/>
                  </a:cubicBezTo>
                  <a:cubicBezTo>
                    <a:pt x="58" y="23"/>
                    <a:pt x="57" y="18"/>
                    <a:pt x="54" y="14"/>
                  </a:cubicBezTo>
                  <a:cubicBezTo>
                    <a:pt x="51" y="10"/>
                    <a:pt x="48" y="6"/>
                    <a:pt x="43" y="4"/>
                  </a:cubicBezTo>
                  <a:cubicBezTo>
                    <a:pt x="39" y="1"/>
                    <a:pt x="34" y="0"/>
                    <a:pt x="29" y="0"/>
                  </a:cubicBezTo>
                  <a:cubicBezTo>
                    <a:pt x="24" y="0"/>
                    <a:pt x="19" y="1"/>
                    <a:pt x="14" y="4"/>
                  </a:cubicBezTo>
                  <a:cubicBezTo>
                    <a:pt x="10" y="6"/>
                    <a:pt x="6" y="10"/>
                    <a:pt x="4" y="14"/>
                  </a:cubicBezTo>
                  <a:cubicBezTo>
                    <a:pt x="2" y="18"/>
                    <a:pt x="0" y="23"/>
                    <a:pt x="0" y="2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14" name="Freeform 213"/>
            <p:cNvSpPr/>
            <p:nvPr/>
          </p:nvSpPr>
          <p:spPr>
            <a:xfrm>
              <a:off x="9204480" y="3551760"/>
              <a:ext cx="50040" cy="20160"/>
            </a:xfrm>
            <a:custGeom>
              <a:avLst/>
              <a:gdLst/>
              <a:ahLst/>
              <a:cxnLst/>
              <a:rect l="0" t="0" r="r" b="b"/>
              <a:pathLst>
                <a:path w="139" h="56">
                  <a:moveTo>
                    <a:pt x="77" y="27"/>
                  </a:moveTo>
                  <a:cubicBezTo>
                    <a:pt x="80" y="29"/>
                    <a:pt x="100" y="38"/>
                    <a:pt x="118" y="45"/>
                  </a:cubicBezTo>
                  <a:cubicBezTo>
                    <a:pt x="127" y="48"/>
                    <a:pt x="139" y="52"/>
                    <a:pt x="139" y="54"/>
                  </a:cubicBezTo>
                  <a:cubicBezTo>
                    <a:pt x="139" y="58"/>
                    <a:pt x="128" y="56"/>
                    <a:pt x="119" y="54"/>
                  </a:cubicBezTo>
                  <a:cubicBezTo>
                    <a:pt x="96" y="49"/>
                    <a:pt x="71" y="41"/>
                    <a:pt x="50" y="30"/>
                  </a:cubicBezTo>
                  <a:cubicBezTo>
                    <a:pt x="44" y="28"/>
                    <a:pt x="9" y="9"/>
                    <a:pt x="0" y="3"/>
                  </a:cubicBezTo>
                  <a:cubicBezTo>
                    <a:pt x="7" y="0"/>
                    <a:pt x="17" y="0"/>
                    <a:pt x="24" y="0"/>
                  </a:cubicBezTo>
                  <a:cubicBezTo>
                    <a:pt x="42" y="11"/>
                    <a:pt x="58" y="19"/>
                    <a:pt x="77" y="2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15" name="Freeform 214"/>
            <p:cNvSpPr/>
            <p:nvPr/>
          </p:nvSpPr>
          <p:spPr>
            <a:xfrm>
              <a:off x="9221400" y="3600720"/>
              <a:ext cx="56880" cy="11520"/>
            </a:xfrm>
            <a:custGeom>
              <a:avLst/>
              <a:gdLst/>
              <a:ahLst/>
              <a:cxnLst/>
              <a:rect l="0" t="0" r="r" b="b"/>
              <a:pathLst>
                <a:path w="158" h="32">
                  <a:moveTo>
                    <a:pt x="125" y="23"/>
                  </a:moveTo>
                  <a:cubicBezTo>
                    <a:pt x="136" y="25"/>
                    <a:pt x="158" y="25"/>
                    <a:pt x="158" y="29"/>
                  </a:cubicBezTo>
                  <a:cubicBezTo>
                    <a:pt x="158" y="32"/>
                    <a:pt x="139" y="32"/>
                    <a:pt x="127" y="32"/>
                  </a:cubicBezTo>
                  <a:cubicBezTo>
                    <a:pt x="84" y="32"/>
                    <a:pt x="37" y="26"/>
                    <a:pt x="0" y="8"/>
                  </a:cubicBezTo>
                  <a:cubicBezTo>
                    <a:pt x="4" y="4"/>
                    <a:pt x="13" y="0"/>
                    <a:pt x="19" y="0"/>
                  </a:cubicBezTo>
                  <a:cubicBezTo>
                    <a:pt x="60" y="16"/>
                    <a:pt x="110" y="21"/>
                    <a:pt x="125" y="23"/>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16" name="Freeform 215"/>
            <p:cNvSpPr/>
            <p:nvPr/>
          </p:nvSpPr>
          <p:spPr>
            <a:xfrm>
              <a:off x="9247320" y="3638520"/>
              <a:ext cx="51480" cy="7200"/>
            </a:xfrm>
            <a:custGeom>
              <a:avLst/>
              <a:gdLst/>
              <a:ahLst/>
              <a:cxnLst/>
              <a:rect l="0" t="0" r="r" b="b"/>
              <a:pathLst>
                <a:path w="143" h="20">
                  <a:moveTo>
                    <a:pt x="106" y="9"/>
                  </a:moveTo>
                  <a:cubicBezTo>
                    <a:pt x="126" y="11"/>
                    <a:pt x="142" y="9"/>
                    <a:pt x="143" y="12"/>
                  </a:cubicBezTo>
                  <a:cubicBezTo>
                    <a:pt x="144" y="17"/>
                    <a:pt x="123" y="18"/>
                    <a:pt x="112" y="18"/>
                  </a:cubicBezTo>
                  <a:cubicBezTo>
                    <a:pt x="79" y="20"/>
                    <a:pt x="56" y="22"/>
                    <a:pt x="19" y="15"/>
                  </a:cubicBezTo>
                  <a:cubicBezTo>
                    <a:pt x="15" y="15"/>
                    <a:pt x="-1" y="12"/>
                    <a:pt x="0" y="10"/>
                  </a:cubicBezTo>
                  <a:cubicBezTo>
                    <a:pt x="3" y="6"/>
                    <a:pt x="11" y="1"/>
                    <a:pt x="16" y="0"/>
                  </a:cubicBezTo>
                  <a:cubicBezTo>
                    <a:pt x="37" y="5"/>
                    <a:pt x="85" y="8"/>
                    <a:pt x="106" y="9"/>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17" name="Freeform 216"/>
            <p:cNvSpPr/>
            <p:nvPr/>
          </p:nvSpPr>
          <p:spPr>
            <a:xfrm>
              <a:off x="9279000" y="3675240"/>
              <a:ext cx="47160" cy="6840"/>
            </a:xfrm>
            <a:custGeom>
              <a:avLst/>
              <a:gdLst/>
              <a:ahLst/>
              <a:cxnLst/>
              <a:rect l="0" t="0" r="r" b="b"/>
              <a:pathLst>
                <a:path w="131" h="19">
                  <a:moveTo>
                    <a:pt x="7" y="0"/>
                  </a:moveTo>
                  <a:cubicBezTo>
                    <a:pt x="24" y="3"/>
                    <a:pt x="38" y="5"/>
                    <a:pt x="55" y="6"/>
                  </a:cubicBezTo>
                  <a:cubicBezTo>
                    <a:pt x="67" y="7"/>
                    <a:pt x="85" y="9"/>
                    <a:pt x="101" y="9"/>
                  </a:cubicBezTo>
                  <a:cubicBezTo>
                    <a:pt x="114" y="10"/>
                    <a:pt x="131" y="8"/>
                    <a:pt x="131" y="11"/>
                  </a:cubicBezTo>
                  <a:cubicBezTo>
                    <a:pt x="131" y="16"/>
                    <a:pt x="112" y="18"/>
                    <a:pt x="99" y="19"/>
                  </a:cubicBezTo>
                  <a:cubicBezTo>
                    <a:pt x="70" y="19"/>
                    <a:pt x="37" y="19"/>
                    <a:pt x="3" y="11"/>
                  </a:cubicBezTo>
                  <a:cubicBezTo>
                    <a:pt x="2" y="11"/>
                    <a:pt x="0" y="9"/>
                    <a:pt x="0" y="9"/>
                  </a:cubicBezTo>
                  <a:cubicBezTo>
                    <a:pt x="2" y="6"/>
                    <a:pt x="5" y="2"/>
                    <a:pt x="7"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grpSp>
      <p:sp>
        <p:nvSpPr>
          <p:cNvPr id="218" name="PlaceHolder 1"/>
          <p:cNvSpPr>
            <a:spLocks noGrp="1"/>
          </p:cNvSpPr>
          <p:nvPr>
            <p:ph type="dt" idx="7"/>
          </p:nvPr>
        </p:nvSpPr>
        <p:spPr>
          <a:xfrm>
            <a:off x="504000" y="5165280"/>
            <a:ext cx="2348280" cy="390960"/>
          </a:xfrm>
          <a:prstGeom prst="rect">
            <a:avLst/>
          </a:prstGeom>
          <a:noFill/>
          <a:ln w="0">
            <a:noFill/>
          </a:ln>
        </p:spPr>
        <p:txBody>
          <a:bodyPr lIns="0" tIns="0" rIns="0" bIns="0" anchor="t">
            <a:spAutoFit/>
          </a:bodyPr>
          <a:lstStyle>
            <a:lvl1pPr indent="0">
              <a:buNone/>
              <a:defRPr lang="en-US" sz="1400" b="0" u="none" strike="noStrike">
                <a:solidFill>
                  <a:srgbClr val="000000"/>
                </a:solidFill>
                <a:effectLst/>
                <a:uFillTx/>
                <a:latin typeface="Arial"/>
              </a:defRPr>
            </a:lvl1pPr>
          </a:lstStyle>
          <a:p>
            <a:pPr indent="0">
              <a:buNone/>
            </a:pPr>
            <a:r>
              <a:rPr lang="en-US" sz="1400" b="0" u="none" strike="noStrike">
                <a:solidFill>
                  <a:srgbClr val="000000"/>
                </a:solidFill>
                <a:effectLst/>
                <a:uFillTx/>
                <a:latin typeface="Arial"/>
              </a:rPr>
              <a:t>&lt;date/time&gt;</a:t>
            </a:r>
          </a:p>
        </p:txBody>
      </p:sp>
      <p:sp>
        <p:nvSpPr>
          <p:cNvPr id="219" name="PlaceHolder 2"/>
          <p:cNvSpPr>
            <a:spLocks noGrp="1"/>
          </p:cNvSpPr>
          <p:nvPr>
            <p:ph type="ftr" idx="8"/>
          </p:nvPr>
        </p:nvSpPr>
        <p:spPr>
          <a:xfrm>
            <a:off x="3447360" y="5165280"/>
            <a:ext cx="3195000" cy="390960"/>
          </a:xfrm>
          <a:prstGeom prst="rect">
            <a:avLst/>
          </a:prstGeom>
          <a:noFill/>
          <a:ln w="0">
            <a:noFill/>
          </a:ln>
        </p:spPr>
        <p:txBody>
          <a:bodyPr lIns="0" tIns="0" rIns="0" bIns="0" anchor="t">
            <a:spAutoFit/>
          </a:bodyPr>
          <a:lstStyle>
            <a:lvl1pPr indent="0" algn="ctr">
              <a:buNone/>
              <a:defRPr lang="en-US" sz="1400" b="0" u="none" strike="noStrike">
                <a:solidFill>
                  <a:srgbClr val="000000"/>
                </a:solidFill>
                <a:effectLst/>
                <a:uFillTx/>
                <a:latin typeface="Arial"/>
              </a:defRPr>
            </a:lvl1pPr>
          </a:lstStyle>
          <a:p>
            <a:pPr indent="0" algn="ctr">
              <a:buNone/>
            </a:pPr>
            <a:r>
              <a:rPr lang="en-US" sz="1400" b="0" u="none" strike="noStrike">
                <a:solidFill>
                  <a:srgbClr val="000000"/>
                </a:solidFill>
                <a:effectLst/>
                <a:uFillTx/>
                <a:latin typeface="Arial"/>
              </a:rPr>
              <a:t>&lt;footer&gt;</a:t>
            </a:r>
          </a:p>
        </p:txBody>
      </p:sp>
      <p:sp>
        <p:nvSpPr>
          <p:cNvPr id="220" name="PlaceHolder 3"/>
          <p:cNvSpPr>
            <a:spLocks noGrp="1"/>
          </p:cNvSpPr>
          <p:nvPr>
            <p:ph type="sldNum" idx="9"/>
          </p:nvPr>
        </p:nvSpPr>
        <p:spPr>
          <a:xfrm>
            <a:off x="7227360" y="5165280"/>
            <a:ext cx="2348280" cy="390960"/>
          </a:xfrm>
          <a:prstGeom prst="rect">
            <a:avLst/>
          </a:prstGeom>
          <a:noFill/>
          <a:ln w="0">
            <a:noFill/>
          </a:ln>
        </p:spPr>
        <p:txBody>
          <a:bodyPr lIns="0" tIns="0" rIns="0" bIns="0" anchor="t">
            <a:spAutoFit/>
          </a:bodyPr>
          <a:lstStyle>
            <a:lvl1pPr indent="0" algn="r">
              <a:buNone/>
              <a:defRPr lang="en-US" sz="1400" b="0" u="none" strike="noStrike">
                <a:solidFill>
                  <a:srgbClr val="000000"/>
                </a:solidFill>
                <a:effectLst/>
                <a:uFillTx/>
                <a:latin typeface="Arial"/>
              </a:defRPr>
            </a:lvl1pPr>
          </a:lstStyle>
          <a:p>
            <a:pPr indent="0" algn="r">
              <a:buNone/>
            </a:pPr>
            <a:fld id="{16781BE7-0077-4BDA-8616-7063FFCBBBF5}" type="slidenum">
              <a:rPr lang="en-US" sz="1400" b="0" u="none" strike="noStrike">
                <a:solidFill>
                  <a:srgbClr val="000000"/>
                </a:solidFill>
                <a:effectLst/>
                <a:uFillTx/>
                <a:latin typeface="Arial"/>
              </a:rPr>
              <a:t>‹#›</a:t>
            </a:fld>
            <a:endParaRPr lang="en-US" sz="1400" b="0" u="none" strike="noStrike">
              <a:solidFill>
                <a:srgbClr val="000000"/>
              </a:solidFill>
              <a:effectLst/>
              <a:uFillTx/>
              <a:latin typeface="Arial"/>
            </a:endParaRPr>
          </a:p>
        </p:txBody>
      </p:sp>
      <p:sp>
        <p:nvSpPr>
          <p:cNvPr id="221" name="PlaceHolder 4"/>
          <p:cNvSpPr>
            <a:spLocks noGrp="1"/>
          </p:cNvSpPr>
          <p:nvPr>
            <p:ph type="title"/>
          </p:nvPr>
        </p:nvSpPr>
        <p:spPr>
          <a:xfrm>
            <a:off x="540000" y="180000"/>
            <a:ext cx="9000000" cy="900000"/>
          </a:xfrm>
          <a:prstGeom prst="rect">
            <a:avLst/>
          </a:prstGeom>
          <a:noFill/>
          <a:ln w="0">
            <a:noFill/>
          </a:ln>
        </p:spPr>
        <p:txBody>
          <a:bodyPr lIns="0" tIns="0" rIns="0" bIns="0" anchor="ctr">
            <a:noAutofit/>
          </a:bodyPr>
          <a:lstStyle/>
          <a:p>
            <a:pPr indent="0" algn="ctr">
              <a:buNone/>
            </a:pPr>
            <a:r>
              <a:rPr lang="en-US" sz="3300" b="0" u="none" strike="noStrike">
                <a:solidFill>
                  <a:srgbClr val="000000"/>
                </a:solidFill>
                <a:effectLst/>
                <a:uFillTx/>
                <a:latin typeface="Arial"/>
              </a:rPr>
              <a:t>Click to edit the title text format</a:t>
            </a:r>
          </a:p>
        </p:txBody>
      </p:sp>
      <p:sp>
        <p:nvSpPr>
          <p:cNvPr id="222" name="PlaceHolder 5"/>
          <p:cNvSpPr>
            <a:spLocks noGrp="1"/>
          </p:cNvSpPr>
          <p:nvPr>
            <p:ph type="body"/>
          </p:nvPr>
        </p:nvSpPr>
        <p:spPr>
          <a:xfrm>
            <a:off x="540000" y="1260000"/>
            <a:ext cx="9000000" cy="3240000"/>
          </a:xfrm>
          <a:prstGeom prst="rect">
            <a:avLst/>
          </a:prstGeom>
          <a:noFill/>
          <a:ln w="0">
            <a:noFill/>
          </a:ln>
        </p:spPr>
        <p:txBody>
          <a:bodyPr lIns="0" tIns="0" rIns="0" bIns="0" anchor="t">
            <a:normAutofit/>
          </a:bodyPr>
          <a:lstStyle/>
          <a:p>
            <a:pPr marL="432000" indent="-324000">
              <a:spcBef>
                <a:spcPts val="1060"/>
              </a:spcBef>
              <a:buClr>
                <a:srgbClr val="000000"/>
              </a:buClr>
              <a:buSzPct val="45000"/>
              <a:buFont typeface="Wingdings" charset="2"/>
              <a:buChar char=""/>
            </a:pPr>
            <a:r>
              <a:rPr lang="en-US" sz="2400" b="0" u="none" strike="noStrike">
                <a:solidFill>
                  <a:srgbClr val="000000"/>
                </a:solidFill>
                <a:effectLst/>
                <a:uFillTx/>
                <a:latin typeface="Arial"/>
              </a:rPr>
              <a:t>Click to edit the outline text format</a:t>
            </a:r>
          </a:p>
          <a:p>
            <a:pPr marL="864000" lvl="1" indent="-324000">
              <a:spcBef>
                <a:spcPts val="850"/>
              </a:spcBef>
              <a:buClr>
                <a:srgbClr val="000000"/>
              </a:buClr>
              <a:buSzPct val="75000"/>
              <a:buFont typeface="Symbol" charset="2"/>
              <a:buChar char=""/>
            </a:pPr>
            <a:r>
              <a:rPr lang="en-US" sz="2100" b="0" u="none" strike="noStrike">
                <a:solidFill>
                  <a:srgbClr val="000000"/>
                </a:solidFill>
                <a:effectLst/>
                <a:uFillTx/>
                <a:latin typeface="Arial"/>
              </a:rPr>
              <a:t>Second Outline Level</a:t>
            </a:r>
          </a:p>
          <a:p>
            <a:pPr marL="1296000" lvl="2" indent="-288000">
              <a:spcBef>
                <a:spcPts val="635"/>
              </a:spcBef>
              <a:buClr>
                <a:srgbClr val="000000"/>
              </a:buClr>
              <a:buSzPct val="45000"/>
              <a:buFont typeface="Wingdings" charset="2"/>
              <a:buChar char=""/>
            </a:pPr>
            <a:r>
              <a:rPr lang="en-US" sz="1800" b="0" u="none" strike="noStrike">
                <a:solidFill>
                  <a:srgbClr val="000000"/>
                </a:solidFill>
                <a:effectLst/>
                <a:uFillTx/>
                <a:latin typeface="Arial"/>
              </a:rPr>
              <a:t>Third Outline Level</a:t>
            </a:r>
          </a:p>
          <a:p>
            <a:pPr marL="1728000" lvl="3" indent="-216000">
              <a:spcBef>
                <a:spcPts val="422"/>
              </a:spcBef>
              <a:buClr>
                <a:srgbClr val="000000"/>
              </a:buClr>
              <a:buSzPct val="75000"/>
              <a:buFont typeface="Symbol" charset="2"/>
              <a:buChar char=""/>
            </a:pPr>
            <a:r>
              <a:rPr lang="en-US" sz="1500" b="0" u="none" strike="noStrike">
                <a:solidFill>
                  <a:srgbClr val="000000"/>
                </a:solidFill>
                <a:effectLst/>
                <a:uFillTx/>
                <a:latin typeface="Arial"/>
              </a:rPr>
              <a:t>Fourth Outline Level</a:t>
            </a:r>
          </a:p>
          <a:p>
            <a:pPr marL="2160000" lvl="4" indent="-216000">
              <a:spcBef>
                <a:spcPts val="210"/>
              </a:spcBef>
              <a:buClr>
                <a:srgbClr val="000000"/>
              </a:buClr>
              <a:buSzPct val="45000"/>
              <a:buFont typeface="Wingdings" charset="2"/>
              <a:buChar char=""/>
            </a:pPr>
            <a:r>
              <a:rPr lang="en-US" sz="1500" b="0" u="none" strike="noStrike">
                <a:solidFill>
                  <a:srgbClr val="000000"/>
                </a:solidFill>
                <a:effectLst/>
                <a:uFillTx/>
                <a:latin typeface="Arial"/>
              </a:rPr>
              <a:t>Fifth Outline Level</a:t>
            </a:r>
          </a:p>
          <a:p>
            <a:pPr marL="2592000" lvl="5" indent="-216000">
              <a:spcBef>
                <a:spcPts val="210"/>
              </a:spcBef>
              <a:buClr>
                <a:srgbClr val="000000"/>
              </a:buClr>
              <a:buSzPct val="45000"/>
              <a:buFont typeface="Wingdings" charset="2"/>
              <a:buChar char=""/>
            </a:pPr>
            <a:r>
              <a:rPr lang="en-US" sz="1500" b="0" u="none" strike="noStrike">
                <a:solidFill>
                  <a:srgbClr val="000000"/>
                </a:solidFill>
                <a:effectLst/>
                <a:uFillTx/>
                <a:latin typeface="Arial"/>
              </a:rPr>
              <a:t>Sixth Outline Level</a:t>
            </a:r>
          </a:p>
          <a:p>
            <a:pPr marL="3024000" lvl="6" indent="-216000">
              <a:spcBef>
                <a:spcPts val="210"/>
              </a:spcBef>
              <a:buClr>
                <a:srgbClr val="000000"/>
              </a:buClr>
              <a:buSzPct val="45000"/>
              <a:buFont typeface="Wingdings" charset="2"/>
              <a:buChar char=""/>
            </a:pPr>
            <a:r>
              <a:rPr lang="en-US" sz="1500" b="0" u="none" strike="noStrike">
                <a:solidFill>
                  <a:srgbClr val="000000"/>
                </a:solidFill>
                <a:effectLst/>
                <a:uFillTx/>
                <a:latin typeface="Arial"/>
              </a:rPr>
              <a:t>Seventh Outline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Forestbird2">
    <p:spTree>
      <p:nvGrpSpPr>
        <p:cNvPr id="1" name=""/>
        <p:cNvGrpSpPr/>
        <p:nvPr/>
      </p:nvGrpSpPr>
      <p:grpSpPr>
        <a:xfrm>
          <a:off x="0" y="0"/>
          <a:ext cx="0" cy="0"/>
          <a:chOff x="0" y="0"/>
          <a:chExt cx="0" cy="0"/>
        </a:xfrm>
      </p:grpSpPr>
      <p:sp>
        <p:nvSpPr>
          <p:cNvPr id="223" name="Rectangle 222"/>
          <p:cNvSpPr/>
          <p:nvPr/>
        </p:nvSpPr>
        <p:spPr>
          <a:xfrm>
            <a:off x="0" y="5040000"/>
            <a:ext cx="10080000" cy="630000"/>
          </a:xfrm>
          <a:prstGeom prst="rect">
            <a:avLst/>
          </a:prstGeom>
          <a:solidFill>
            <a:srgbClr val="9ECF6C"/>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grpSp>
        <p:nvGrpSpPr>
          <p:cNvPr id="224" name="Group 223"/>
          <p:cNvGrpSpPr/>
          <p:nvPr/>
        </p:nvGrpSpPr>
        <p:grpSpPr>
          <a:xfrm>
            <a:off x="9000000" y="4766400"/>
            <a:ext cx="497520" cy="397440"/>
            <a:chOff x="9000000" y="4766400"/>
            <a:chExt cx="497520" cy="397440"/>
          </a:xfrm>
        </p:grpSpPr>
        <p:sp>
          <p:nvSpPr>
            <p:cNvPr id="225" name="Freeform 224"/>
            <p:cNvSpPr/>
            <p:nvPr/>
          </p:nvSpPr>
          <p:spPr>
            <a:xfrm>
              <a:off x="9345960" y="4894200"/>
              <a:ext cx="151560" cy="228960"/>
            </a:xfrm>
            <a:custGeom>
              <a:avLst/>
              <a:gdLst/>
              <a:ahLst/>
              <a:cxnLst/>
              <a:rect l="0" t="0" r="r" b="b"/>
              <a:pathLst>
                <a:path w="421" h="636">
                  <a:moveTo>
                    <a:pt x="240" y="544"/>
                  </a:moveTo>
                  <a:cubicBezTo>
                    <a:pt x="360" y="440"/>
                    <a:pt x="432" y="313"/>
                    <a:pt x="420" y="143"/>
                  </a:cubicBezTo>
                  <a:cubicBezTo>
                    <a:pt x="415" y="76"/>
                    <a:pt x="390" y="32"/>
                    <a:pt x="360" y="5"/>
                  </a:cubicBezTo>
                  <a:cubicBezTo>
                    <a:pt x="337" y="-16"/>
                    <a:pt x="196" y="32"/>
                    <a:pt x="196" y="185"/>
                  </a:cubicBezTo>
                  <a:cubicBezTo>
                    <a:pt x="198" y="474"/>
                    <a:pt x="65" y="484"/>
                    <a:pt x="0" y="634"/>
                  </a:cubicBezTo>
                  <a:cubicBezTo>
                    <a:pt x="69" y="645"/>
                    <a:pt x="152" y="622"/>
                    <a:pt x="240" y="54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26" name="Freeform 225"/>
            <p:cNvSpPr/>
            <p:nvPr/>
          </p:nvSpPr>
          <p:spPr>
            <a:xfrm>
              <a:off x="9331920" y="4887360"/>
              <a:ext cx="143640" cy="234000"/>
            </a:xfrm>
            <a:custGeom>
              <a:avLst/>
              <a:gdLst/>
              <a:ahLst/>
              <a:cxnLst/>
              <a:rect l="0" t="0" r="r" b="b"/>
              <a:pathLst>
                <a:path w="399" h="650">
                  <a:moveTo>
                    <a:pt x="399" y="24"/>
                  </a:moveTo>
                  <a:cubicBezTo>
                    <a:pt x="323" y="-55"/>
                    <a:pt x="187" y="77"/>
                    <a:pt x="187" y="197"/>
                  </a:cubicBezTo>
                  <a:cubicBezTo>
                    <a:pt x="187" y="487"/>
                    <a:pt x="67" y="513"/>
                    <a:pt x="0" y="643"/>
                  </a:cubicBezTo>
                  <a:cubicBezTo>
                    <a:pt x="12" y="646"/>
                    <a:pt x="11" y="650"/>
                    <a:pt x="37" y="650"/>
                  </a:cubicBezTo>
                  <a:cubicBezTo>
                    <a:pt x="122" y="582"/>
                    <a:pt x="249" y="453"/>
                    <a:pt x="249" y="231"/>
                  </a:cubicBezTo>
                  <a:cubicBezTo>
                    <a:pt x="249" y="93"/>
                    <a:pt x="318" y="35"/>
                    <a:pt x="399" y="2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27" name="Freeform 226"/>
            <p:cNvSpPr/>
            <p:nvPr/>
          </p:nvSpPr>
          <p:spPr>
            <a:xfrm>
              <a:off x="9331920" y="4883040"/>
              <a:ext cx="135360" cy="235080"/>
            </a:xfrm>
            <a:custGeom>
              <a:avLst/>
              <a:gdLst/>
              <a:ahLst/>
              <a:cxnLst/>
              <a:rect l="0" t="0" r="r" b="b"/>
              <a:pathLst>
                <a:path w="376" h="653">
                  <a:moveTo>
                    <a:pt x="376" y="17"/>
                  </a:moveTo>
                  <a:cubicBezTo>
                    <a:pt x="288" y="-36"/>
                    <a:pt x="159" y="40"/>
                    <a:pt x="159" y="186"/>
                  </a:cubicBezTo>
                  <a:cubicBezTo>
                    <a:pt x="159" y="423"/>
                    <a:pt x="53" y="414"/>
                    <a:pt x="0" y="529"/>
                  </a:cubicBezTo>
                  <a:cubicBezTo>
                    <a:pt x="0" y="570"/>
                    <a:pt x="0" y="612"/>
                    <a:pt x="0" y="653"/>
                  </a:cubicBezTo>
                  <a:cubicBezTo>
                    <a:pt x="37" y="628"/>
                    <a:pt x="212" y="479"/>
                    <a:pt x="212" y="218"/>
                  </a:cubicBezTo>
                  <a:cubicBezTo>
                    <a:pt x="212" y="79"/>
                    <a:pt x="293" y="19"/>
                    <a:pt x="376" y="1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28" name="Freeform 227"/>
            <p:cNvSpPr/>
            <p:nvPr/>
          </p:nvSpPr>
          <p:spPr>
            <a:xfrm>
              <a:off x="9000000" y="4921560"/>
              <a:ext cx="230040" cy="214200"/>
            </a:xfrm>
            <a:custGeom>
              <a:avLst/>
              <a:gdLst/>
              <a:ahLst/>
              <a:cxnLst/>
              <a:rect l="0" t="0" r="r" b="b"/>
              <a:pathLst>
                <a:path w="639" h="595">
                  <a:moveTo>
                    <a:pt x="4" y="88"/>
                  </a:moveTo>
                  <a:cubicBezTo>
                    <a:pt x="-28" y="19"/>
                    <a:pt x="140" y="-18"/>
                    <a:pt x="198" y="9"/>
                  </a:cubicBezTo>
                  <a:cubicBezTo>
                    <a:pt x="198" y="48"/>
                    <a:pt x="198" y="86"/>
                    <a:pt x="198" y="125"/>
                  </a:cubicBezTo>
                  <a:cubicBezTo>
                    <a:pt x="133" y="112"/>
                    <a:pt x="27" y="136"/>
                    <a:pt x="4" y="88"/>
                  </a:cubicBezTo>
                  <a:moveTo>
                    <a:pt x="390" y="571"/>
                  </a:moveTo>
                  <a:cubicBezTo>
                    <a:pt x="390" y="537"/>
                    <a:pt x="503" y="469"/>
                    <a:pt x="639" y="469"/>
                  </a:cubicBezTo>
                  <a:cubicBezTo>
                    <a:pt x="639" y="511"/>
                    <a:pt x="639" y="553"/>
                    <a:pt x="639" y="595"/>
                  </a:cubicBezTo>
                  <a:cubicBezTo>
                    <a:pt x="556" y="587"/>
                    <a:pt x="390" y="606"/>
                    <a:pt x="390" y="571"/>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29" name="Freeform 228"/>
            <p:cNvSpPr/>
            <p:nvPr/>
          </p:nvSpPr>
          <p:spPr>
            <a:xfrm>
              <a:off x="9083880" y="4851000"/>
              <a:ext cx="267480" cy="312840"/>
            </a:xfrm>
            <a:custGeom>
              <a:avLst/>
              <a:gdLst/>
              <a:ahLst/>
              <a:cxnLst/>
              <a:rect l="0" t="0" r="r" b="b"/>
              <a:pathLst>
                <a:path w="743" h="869">
                  <a:moveTo>
                    <a:pt x="714" y="335"/>
                  </a:moveTo>
                  <a:cubicBezTo>
                    <a:pt x="675" y="238"/>
                    <a:pt x="571" y="120"/>
                    <a:pt x="419" y="55"/>
                  </a:cubicBezTo>
                  <a:cubicBezTo>
                    <a:pt x="39" y="-111"/>
                    <a:pt x="-99" y="141"/>
                    <a:pt x="74" y="268"/>
                  </a:cubicBezTo>
                  <a:cubicBezTo>
                    <a:pt x="277" y="418"/>
                    <a:pt x="258" y="657"/>
                    <a:pt x="336" y="756"/>
                  </a:cubicBezTo>
                  <a:cubicBezTo>
                    <a:pt x="254" y="777"/>
                    <a:pt x="194" y="821"/>
                    <a:pt x="194" y="846"/>
                  </a:cubicBezTo>
                  <a:cubicBezTo>
                    <a:pt x="194" y="881"/>
                    <a:pt x="359" y="862"/>
                    <a:pt x="442" y="869"/>
                  </a:cubicBezTo>
                  <a:cubicBezTo>
                    <a:pt x="580" y="869"/>
                    <a:pt x="691" y="841"/>
                    <a:pt x="691" y="807"/>
                  </a:cubicBezTo>
                  <a:cubicBezTo>
                    <a:pt x="693" y="781"/>
                    <a:pt x="689" y="765"/>
                    <a:pt x="682" y="751"/>
                  </a:cubicBezTo>
                  <a:cubicBezTo>
                    <a:pt x="749" y="652"/>
                    <a:pt x="763" y="455"/>
                    <a:pt x="714" y="33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30" name="Freeform 229"/>
            <p:cNvSpPr/>
            <p:nvPr/>
          </p:nvSpPr>
          <p:spPr>
            <a:xfrm>
              <a:off x="9187200" y="4956840"/>
              <a:ext cx="100080" cy="183960"/>
            </a:xfrm>
            <a:custGeom>
              <a:avLst/>
              <a:gdLst/>
              <a:ahLst/>
              <a:cxnLst/>
              <a:rect l="0" t="0" r="r" b="b"/>
              <a:pathLst>
                <a:path w="278" h="511">
                  <a:moveTo>
                    <a:pt x="255" y="0"/>
                  </a:moveTo>
                  <a:cubicBezTo>
                    <a:pt x="135" y="10"/>
                    <a:pt x="27" y="120"/>
                    <a:pt x="27" y="257"/>
                  </a:cubicBezTo>
                  <a:cubicBezTo>
                    <a:pt x="29" y="379"/>
                    <a:pt x="105" y="441"/>
                    <a:pt x="80" y="450"/>
                  </a:cubicBezTo>
                  <a:cubicBezTo>
                    <a:pt x="-123" y="522"/>
                    <a:pt x="107" y="469"/>
                    <a:pt x="268" y="510"/>
                  </a:cubicBezTo>
                  <a:cubicBezTo>
                    <a:pt x="319" y="524"/>
                    <a:pt x="160" y="347"/>
                    <a:pt x="160" y="206"/>
                  </a:cubicBezTo>
                  <a:cubicBezTo>
                    <a:pt x="160" y="120"/>
                    <a:pt x="197" y="47"/>
                    <a:pt x="255"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31" name="Freeform 230"/>
            <p:cNvSpPr/>
            <p:nvPr/>
          </p:nvSpPr>
          <p:spPr>
            <a:xfrm>
              <a:off x="9186120" y="4839480"/>
              <a:ext cx="180000" cy="281880"/>
            </a:xfrm>
            <a:custGeom>
              <a:avLst/>
              <a:gdLst/>
              <a:ahLst/>
              <a:cxnLst/>
              <a:rect l="0" t="0" r="r" b="b"/>
              <a:pathLst>
                <a:path w="500" h="783">
                  <a:moveTo>
                    <a:pt x="138" y="34"/>
                  </a:moveTo>
                  <a:cubicBezTo>
                    <a:pt x="87" y="18"/>
                    <a:pt x="41" y="7"/>
                    <a:pt x="0" y="0"/>
                  </a:cubicBezTo>
                  <a:cubicBezTo>
                    <a:pt x="4" y="18"/>
                    <a:pt x="7" y="39"/>
                    <a:pt x="9" y="57"/>
                  </a:cubicBezTo>
                  <a:cubicBezTo>
                    <a:pt x="293" y="129"/>
                    <a:pt x="567" y="417"/>
                    <a:pt x="399" y="783"/>
                  </a:cubicBezTo>
                  <a:cubicBezTo>
                    <a:pt x="480" y="669"/>
                    <a:pt x="500" y="572"/>
                    <a:pt x="500" y="424"/>
                  </a:cubicBezTo>
                  <a:cubicBezTo>
                    <a:pt x="500" y="265"/>
                    <a:pt x="279" y="78"/>
                    <a:pt x="138" y="3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32" name="Freeform 231"/>
            <p:cNvSpPr/>
            <p:nvPr/>
          </p:nvSpPr>
          <p:spPr>
            <a:xfrm>
              <a:off x="9182520" y="4831920"/>
              <a:ext cx="196920" cy="290520"/>
            </a:xfrm>
            <a:custGeom>
              <a:avLst/>
              <a:gdLst/>
              <a:ahLst/>
              <a:cxnLst/>
              <a:rect l="0" t="0" r="r" b="b"/>
              <a:pathLst>
                <a:path w="547" h="807">
                  <a:moveTo>
                    <a:pt x="0" y="0"/>
                  </a:moveTo>
                  <a:cubicBezTo>
                    <a:pt x="10" y="14"/>
                    <a:pt x="14" y="32"/>
                    <a:pt x="17" y="51"/>
                  </a:cubicBezTo>
                  <a:cubicBezTo>
                    <a:pt x="259" y="118"/>
                    <a:pt x="490" y="272"/>
                    <a:pt x="490" y="547"/>
                  </a:cubicBezTo>
                  <a:cubicBezTo>
                    <a:pt x="490" y="609"/>
                    <a:pt x="453" y="748"/>
                    <a:pt x="407" y="807"/>
                  </a:cubicBezTo>
                  <a:cubicBezTo>
                    <a:pt x="497" y="743"/>
                    <a:pt x="547" y="591"/>
                    <a:pt x="547" y="445"/>
                  </a:cubicBezTo>
                  <a:cubicBezTo>
                    <a:pt x="550" y="215"/>
                    <a:pt x="377" y="78"/>
                    <a:pt x="171" y="23"/>
                  </a:cubicBezTo>
                  <a:cubicBezTo>
                    <a:pt x="109" y="7"/>
                    <a:pt x="53" y="0"/>
                    <a:pt x="0"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33" name="Freeform 232"/>
            <p:cNvSpPr/>
            <p:nvPr/>
          </p:nvSpPr>
          <p:spPr>
            <a:xfrm>
              <a:off x="9101880" y="4769640"/>
              <a:ext cx="46800" cy="48960"/>
            </a:xfrm>
            <a:custGeom>
              <a:avLst/>
              <a:gdLst/>
              <a:ahLst/>
              <a:cxnLst/>
              <a:rect l="0" t="0" r="r" b="b"/>
              <a:pathLst>
                <a:path w="130" h="136">
                  <a:moveTo>
                    <a:pt x="1" y="136"/>
                  </a:moveTo>
                  <a:cubicBezTo>
                    <a:pt x="-6" y="64"/>
                    <a:pt x="36" y="45"/>
                    <a:pt x="54" y="0"/>
                  </a:cubicBezTo>
                  <a:cubicBezTo>
                    <a:pt x="79" y="41"/>
                    <a:pt x="123" y="51"/>
                    <a:pt x="130" y="122"/>
                  </a:cubicBezTo>
                  <a:cubicBezTo>
                    <a:pt x="87" y="127"/>
                    <a:pt x="44" y="131"/>
                    <a:pt x="1" y="13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34" name="Freeform 233"/>
            <p:cNvSpPr/>
            <p:nvPr/>
          </p:nvSpPr>
          <p:spPr>
            <a:xfrm>
              <a:off x="9030240" y="4766400"/>
              <a:ext cx="162720" cy="192600"/>
            </a:xfrm>
            <a:custGeom>
              <a:avLst/>
              <a:gdLst/>
              <a:ahLst/>
              <a:cxnLst/>
              <a:rect l="0" t="0" r="r" b="b"/>
              <a:pathLst>
                <a:path w="452" h="535">
                  <a:moveTo>
                    <a:pt x="335" y="0"/>
                  </a:moveTo>
                  <a:cubicBezTo>
                    <a:pt x="308" y="41"/>
                    <a:pt x="261" y="50"/>
                    <a:pt x="252" y="122"/>
                  </a:cubicBezTo>
                  <a:cubicBezTo>
                    <a:pt x="128" y="127"/>
                    <a:pt x="-10" y="295"/>
                    <a:pt x="1" y="429"/>
                  </a:cubicBezTo>
                  <a:cubicBezTo>
                    <a:pt x="3" y="466"/>
                    <a:pt x="102" y="535"/>
                    <a:pt x="226" y="535"/>
                  </a:cubicBezTo>
                  <a:cubicBezTo>
                    <a:pt x="351" y="535"/>
                    <a:pt x="452" y="424"/>
                    <a:pt x="452" y="288"/>
                  </a:cubicBezTo>
                  <a:cubicBezTo>
                    <a:pt x="455" y="207"/>
                    <a:pt x="429" y="163"/>
                    <a:pt x="385" y="143"/>
                  </a:cubicBezTo>
                  <a:cubicBezTo>
                    <a:pt x="392" y="71"/>
                    <a:pt x="352" y="48"/>
                    <a:pt x="335"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35" name="Freeform 234"/>
            <p:cNvSpPr/>
            <p:nvPr/>
          </p:nvSpPr>
          <p:spPr>
            <a:xfrm>
              <a:off x="9125640" y="4789440"/>
              <a:ext cx="36360" cy="70560"/>
            </a:xfrm>
            <a:custGeom>
              <a:avLst/>
              <a:gdLst/>
              <a:ahLst/>
              <a:cxnLst/>
              <a:rect l="0" t="0" r="r" b="b"/>
              <a:pathLst>
                <a:path w="101" h="196">
                  <a:moveTo>
                    <a:pt x="40" y="194"/>
                  </a:moveTo>
                  <a:cubicBezTo>
                    <a:pt x="13" y="189"/>
                    <a:pt x="-9" y="189"/>
                    <a:pt x="3" y="90"/>
                  </a:cubicBezTo>
                  <a:cubicBezTo>
                    <a:pt x="10" y="37"/>
                    <a:pt x="43" y="30"/>
                    <a:pt x="63" y="0"/>
                  </a:cubicBezTo>
                  <a:cubicBezTo>
                    <a:pt x="76" y="35"/>
                    <a:pt x="104" y="51"/>
                    <a:pt x="100" y="104"/>
                  </a:cubicBezTo>
                  <a:cubicBezTo>
                    <a:pt x="88" y="203"/>
                    <a:pt x="68" y="199"/>
                    <a:pt x="40" y="19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36" name="Freeform 235"/>
            <p:cNvSpPr/>
            <p:nvPr/>
          </p:nvSpPr>
          <p:spPr>
            <a:xfrm>
              <a:off x="9067320" y="4848480"/>
              <a:ext cx="48960" cy="45000"/>
            </a:xfrm>
            <a:custGeom>
              <a:avLst/>
              <a:gdLst/>
              <a:ahLst/>
              <a:cxnLst/>
              <a:rect l="0" t="0" r="r" b="b"/>
              <a:pathLst>
                <a:path w="136" h="125">
                  <a:moveTo>
                    <a:pt x="60" y="125"/>
                  </a:moveTo>
                  <a:cubicBezTo>
                    <a:pt x="18" y="125"/>
                    <a:pt x="20" y="96"/>
                    <a:pt x="0" y="81"/>
                  </a:cubicBezTo>
                  <a:cubicBezTo>
                    <a:pt x="20" y="54"/>
                    <a:pt x="18" y="0"/>
                    <a:pt x="60" y="0"/>
                  </a:cubicBezTo>
                  <a:cubicBezTo>
                    <a:pt x="101" y="0"/>
                    <a:pt x="111" y="54"/>
                    <a:pt x="136" y="81"/>
                  </a:cubicBezTo>
                  <a:cubicBezTo>
                    <a:pt x="111" y="96"/>
                    <a:pt x="101" y="125"/>
                    <a:pt x="60" y="12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37" name="Freeform 236"/>
            <p:cNvSpPr/>
            <p:nvPr/>
          </p:nvSpPr>
          <p:spPr>
            <a:xfrm>
              <a:off x="9074520" y="4858560"/>
              <a:ext cx="29880" cy="27360"/>
            </a:xfrm>
            <a:custGeom>
              <a:avLst/>
              <a:gdLst/>
              <a:ahLst/>
              <a:cxnLst/>
              <a:rect l="0" t="0" r="r" b="b"/>
              <a:pathLst>
                <a:path w="83" h="76">
                  <a:moveTo>
                    <a:pt x="37" y="76"/>
                  </a:moveTo>
                  <a:cubicBezTo>
                    <a:pt x="11" y="76"/>
                    <a:pt x="12" y="57"/>
                    <a:pt x="0" y="48"/>
                  </a:cubicBezTo>
                  <a:cubicBezTo>
                    <a:pt x="12" y="32"/>
                    <a:pt x="11" y="0"/>
                    <a:pt x="37" y="0"/>
                  </a:cubicBezTo>
                  <a:cubicBezTo>
                    <a:pt x="62" y="0"/>
                    <a:pt x="68" y="32"/>
                    <a:pt x="83" y="48"/>
                  </a:cubicBezTo>
                  <a:cubicBezTo>
                    <a:pt x="68" y="57"/>
                    <a:pt x="62" y="76"/>
                    <a:pt x="37" y="7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38" name="Freeform 237"/>
            <p:cNvSpPr/>
            <p:nvPr/>
          </p:nvSpPr>
          <p:spPr>
            <a:xfrm>
              <a:off x="9060480" y="4864320"/>
              <a:ext cx="141480" cy="120960"/>
            </a:xfrm>
            <a:custGeom>
              <a:avLst/>
              <a:gdLst/>
              <a:ahLst/>
              <a:cxnLst/>
              <a:rect l="0" t="0" r="r" b="b"/>
              <a:pathLst>
                <a:path w="393" h="336">
                  <a:moveTo>
                    <a:pt x="275" y="27"/>
                  </a:moveTo>
                  <a:cubicBezTo>
                    <a:pt x="219" y="-43"/>
                    <a:pt x="218" y="43"/>
                    <a:pt x="189" y="50"/>
                  </a:cubicBezTo>
                  <a:cubicBezTo>
                    <a:pt x="198" y="53"/>
                    <a:pt x="206" y="56"/>
                    <a:pt x="215" y="59"/>
                  </a:cubicBezTo>
                  <a:cubicBezTo>
                    <a:pt x="200" y="66"/>
                    <a:pt x="184" y="73"/>
                    <a:pt x="169" y="80"/>
                  </a:cubicBezTo>
                  <a:cubicBezTo>
                    <a:pt x="173" y="84"/>
                    <a:pt x="176" y="88"/>
                    <a:pt x="180" y="91"/>
                  </a:cubicBezTo>
                  <a:cubicBezTo>
                    <a:pt x="172" y="91"/>
                    <a:pt x="165" y="91"/>
                    <a:pt x="157" y="91"/>
                  </a:cubicBezTo>
                  <a:cubicBezTo>
                    <a:pt x="162" y="95"/>
                    <a:pt x="166" y="99"/>
                    <a:pt x="171" y="103"/>
                  </a:cubicBezTo>
                  <a:cubicBezTo>
                    <a:pt x="168" y="106"/>
                    <a:pt x="165" y="108"/>
                    <a:pt x="162" y="110"/>
                  </a:cubicBezTo>
                  <a:cubicBezTo>
                    <a:pt x="146" y="100"/>
                    <a:pt x="129" y="96"/>
                    <a:pt x="111" y="96"/>
                  </a:cubicBezTo>
                  <a:cubicBezTo>
                    <a:pt x="51" y="96"/>
                    <a:pt x="0" y="149"/>
                    <a:pt x="0" y="216"/>
                  </a:cubicBezTo>
                  <a:cubicBezTo>
                    <a:pt x="0" y="283"/>
                    <a:pt x="49" y="336"/>
                    <a:pt x="111" y="336"/>
                  </a:cubicBezTo>
                  <a:cubicBezTo>
                    <a:pt x="171" y="336"/>
                    <a:pt x="222" y="283"/>
                    <a:pt x="222" y="216"/>
                  </a:cubicBezTo>
                  <a:cubicBezTo>
                    <a:pt x="222" y="214"/>
                    <a:pt x="222" y="212"/>
                    <a:pt x="222" y="209"/>
                  </a:cubicBezTo>
                  <a:cubicBezTo>
                    <a:pt x="236" y="213"/>
                    <a:pt x="249" y="217"/>
                    <a:pt x="263" y="220"/>
                  </a:cubicBezTo>
                  <a:cubicBezTo>
                    <a:pt x="260" y="210"/>
                    <a:pt x="257" y="199"/>
                    <a:pt x="254" y="188"/>
                  </a:cubicBezTo>
                  <a:cubicBezTo>
                    <a:pt x="270" y="188"/>
                    <a:pt x="286" y="188"/>
                    <a:pt x="302" y="188"/>
                  </a:cubicBezTo>
                  <a:cubicBezTo>
                    <a:pt x="295" y="182"/>
                    <a:pt x="288" y="176"/>
                    <a:pt x="282" y="170"/>
                  </a:cubicBezTo>
                  <a:cubicBezTo>
                    <a:pt x="305" y="153"/>
                    <a:pt x="328" y="135"/>
                    <a:pt x="351" y="117"/>
                  </a:cubicBezTo>
                  <a:cubicBezTo>
                    <a:pt x="337" y="117"/>
                    <a:pt x="323" y="117"/>
                    <a:pt x="309" y="117"/>
                  </a:cubicBezTo>
                  <a:cubicBezTo>
                    <a:pt x="330" y="104"/>
                    <a:pt x="352" y="91"/>
                    <a:pt x="374" y="77"/>
                  </a:cubicBezTo>
                  <a:cubicBezTo>
                    <a:pt x="359" y="77"/>
                    <a:pt x="344" y="77"/>
                    <a:pt x="329" y="77"/>
                  </a:cubicBezTo>
                  <a:cubicBezTo>
                    <a:pt x="354" y="75"/>
                    <a:pt x="421" y="23"/>
                    <a:pt x="379" y="38"/>
                  </a:cubicBezTo>
                  <a:cubicBezTo>
                    <a:pt x="337" y="52"/>
                    <a:pt x="309" y="31"/>
                    <a:pt x="275" y="2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39" name="Freeform 238"/>
            <p:cNvSpPr/>
            <p:nvPr/>
          </p:nvSpPr>
          <p:spPr>
            <a:xfrm>
              <a:off x="9015120" y="4945680"/>
              <a:ext cx="181440" cy="91800"/>
            </a:xfrm>
            <a:custGeom>
              <a:avLst/>
              <a:gdLst/>
              <a:ahLst/>
              <a:cxnLst/>
              <a:rect l="0" t="0" r="r" b="b"/>
              <a:pathLst>
                <a:path w="504" h="255">
                  <a:moveTo>
                    <a:pt x="197" y="126"/>
                  </a:moveTo>
                  <a:cubicBezTo>
                    <a:pt x="133" y="114"/>
                    <a:pt x="26" y="138"/>
                    <a:pt x="4" y="89"/>
                  </a:cubicBezTo>
                  <a:cubicBezTo>
                    <a:pt x="-28" y="20"/>
                    <a:pt x="167" y="-22"/>
                    <a:pt x="217" y="11"/>
                  </a:cubicBezTo>
                  <a:cubicBezTo>
                    <a:pt x="337" y="84"/>
                    <a:pt x="499" y="-58"/>
                    <a:pt x="504" y="156"/>
                  </a:cubicBezTo>
                  <a:cubicBezTo>
                    <a:pt x="506" y="209"/>
                    <a:pt x="379" y="364"/>
                    <a:pt x="197" y="12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grpSp>
      <p:grpSp>
        <p:nvGrpSpPr>
          <p:cNvPr id="240" name="Group 239"/>
          <p:cNvGrpSpPr/>
          <p:nvPr/>
        </p:nvGrpSpPr>
        <p:grpSpPr>
          <a:xfrm>
            <a:off x="8190000" y="4770000"/>
            <a:ext cx="450000" cy="540360"/>
            <a:chOff x="8190000" y="4770000"/>
            <a:chExt cx="450000" cy="540360"/>
          </a:xfrm>
        </p:grpSpPr>
        <p:sp>
          <p:nvSpPr>
            <p:cNvPr id="241" name="Freeform 240"/>
            <p:cNvSpPr/>
            <p:nvPr/>
          </p:nvSpPr>
          <p:spPr>
            <a:xfrm>
              <a:off x="8190000" y="5139720"/>
              <a:ext cx="78480" cy="79200"/>
            </a:xfrm>
            <a:custGeom>
              <a:avLst/>
              <a:gdLst/>
              <a:ahLst/>
              <a:cxnLst/>
              <a:rect l="0" t="0" r="r" b="b"/>
              <a:pathLst>
                <a:path w="218" h="220">
                  <a:moveTo>
                    <a:pt x="0" y="110"/>
                  </a:moveTo>
                  <a:cubicBezTo>
                    <a:pt x="0" y="129"/>
                    <a:pt x="5" y="149"/>
                    <a:pt x="14" y="165"/>
                  </a:cubicBezTo>
                  <a:cubicBezTo>
                    <a:pt x="24" y="182"/>
                    <a:pt x="38" y="196"/>
                    <a:pt x="55" y="205"/>
                  </a:cubicBezTo>
                  <a:cubicBezTo>
                    <a:pt x="71" y="215"/>
                    <a:pt x="90" y="220"/>
                    <a:pt x="109" y="220"/>
                  </a:cubicBezTo>
                  <a:cubicBezTo>
                    <a:pt x="129" y="220"/>
                    <a:pt x="147" y="215"/>
                    <a:pt x="164" y="205"/>
                  </a:cubicBezTo>
                  <a:cubicBezTo>
                    <a:pt x="181" y="196"/>
                    <a:pt x="194" y="182"/>
                    <a:pt x="203" y="165"/>
                  </a:cubicBezTo>
                  <a:cubicBezTo>
                    <a:pt x="213" y="149"/>
                    <a:pt x="218" y="129"/>
                    <a:pt x="218" y="110"/>
                  </a:cubicBezTo>
                  <a:cubicBezTo>
                    <a:pt x="218" y="91"/>
                    <a:pt x="214" y="72"/>
                    <a:pt x="203" y="55"/>
                  </a:cubicBezTo>
                  <a:cubicBezTo>
                    <a:pt x="194" y="39"/>
                    <a:pt x="181" y="25"/>
                    <a:pt x="164" y="15"/>
                  </a:cubicBezTo>
                  <a:cubicBezTo>
                    <a:pt x="147" y="5"/>
                    <a:pt x="128" y="0"/>
                    <a:pt x="109" y="0"/>
                  </a:cubicBezTo>
                  <a:cubicBezTo>
                    <a:pt x="90" y="0"/>
                    <a:pt x="71" y="5"/>
                    <a:pt x="55" y="15"/>
                  </a:cubicBezTo>
                  <a:cubicBezTo>
                    <a:pt x="38" y="25"/>
                    <a:pt x="24" y="39"/>
                    <a:pt x="14" y="55"/>
                  </a:cubicBezTo>
                  <a:cubicBezTo>
                    <a:pt x="5" y="72"/>
                    <a:pt x="0" y="91"/>
                    <a:pt x="0" y="11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42" name="Freeform 241"/>
            <p:cNvSpPr/>
            <p:nvPr/>
          </p:nvSpPr>
          <p:spPr>
            <a:xfrm>
              <a:off x="8218440" y="5131080"/>
              <a:ext cx="136440" cy="157320"/>
            </a:xfrm>
            <a:custGeom>
              <a:avLst/>
              <a:gdLst/>
              <a:ahLst/>
              <a:cxnLst/>
              <a:rect l="0" t="0" r="r" b="b"/>
              <a:pathLst>
                <a:path w="379" h="437">
                  <a:moveTo>
                    <a:pt x="22" y="367"/>
                  </a:moveTo>
                  <a:cubicBezTo>
                    <a:pt x="-61" y="85"/>
                    <a:pt x="113" y="122"/>
                    <a:pt x="158" y="0"/>
                  </a:cubicBezTo>
                  <a:cubicBezTo>
                    <a:pt x="223" y="29"/>
                    <a:pt x="288" y="58"/>
                    <a:pt x="352" y="87"/>
                  </a:cubicBezTo>
                  <a:cubicBezTo>
                    <a:pt x="352" y="85"/>
                    <a:pt x="412" y="357"/>
                    <a:pt x="354" y="417"/>
                  </a:cubicBezTo>
                  <a:cubicBezTo>
                    <a:pt x="311" y="462"/>
                    <a:pt x="39" y="424"/>
                    <a:pt x="22" y="36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43" name="Freeform 242"/>
            <p:cNvSpPr/>
            <p:nvPr/>
          </p:nvSpPr>
          <p:spPr>
            <a:xfrm>
              <a:off x="8264520" y="5218560"/>
              <a:ext cx="80640" cy="38160"/>
            </a:xfrm>
            <a:custGeom>
              <a:avLst/>
              <a:gdLst/>
              <a:ahLst/>
              <a:cxnLst/>
              <a:rect l="0" t="0" r="r" b="b"/>
              <a:pathLst>
                <a:path w="224" h="106">
                  <a:moveTo>
                    <a:pt x="194" y="52"/>
                  </a:moveTo>
                  <a:cubicBezTo>
                    <a:pt x="178" y="37"/>
                    <a:pt x="158" y="21"/>
                    <a:pt x="136" y="14"/>
                  </a:cubicBezTo>
                  <a:cubicBezTo>
                    <a:pt x="93" y="-4"/>
                    <a:pt x="43" y="-4"/>
                    <a:pt x="0" y="11"/>
                  </a:cubicBezTo>
                  <a:cubicBezTo>
                    <a:pt x="46" y="11"/>
                    <a:pt x="88" y="14"/>
                    <a:pt x="128" y="32"/>
                  </a:cubicBezTo>
                  <a:cubicBezTo>
                    <a:pt x="148" y="38"/>
                    <a:pt x="166" y="49"/>
                    <a:pt x="183" y="61"/>
                  </a:cubicBezTo>
                  <a:cubicBezTo>
                    <a:pt x="196" y="73"/>
                    <a:pt x="213" y="89"/>
                    <a:pt x="224" y="106"/>
                  </a:cubicBezTo>
                  <a:cubicBezTo>
                    <a:pt x="221" y="87"/>
                    <a:pt x="211" y="67"/>
                    <a:pt x="194" y="52"/>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44" name="Freeform 243"/>
            <p:cNvSpPr/>
            <p:nvPr/>
          </p:nvSpPr>
          <p:spPr>
            <a:xfrm>
              <a:off x="8328600" y="5118480"/>
              <a:ext cx="115920" cy="191520"/>
            </a:xfrm>
            <a:custGeom>
              <a:avLst/>
              <a:gdLst/>
              <a:ahLst/>
              <a:cxnLst/>
              <a:rect l="0" t="0" r="r" b="b"/>
              <a:pathLst>
                <a:path w="322" h="532">
                  <a:moveTo>
                    <a:pt x="65" y="500"/>
                  </a:moveTo>
                  <a:cubicBezTo>
                    <a:pt x="0" y="437"/>
                    <a:pt x="2" y="160"/>
                    <a:pt x="0" y="22"/>
                  </a:cubicBezTo>
                  <a:cubicBezTo>
                    <a:pt x="93" y="14"/>
                    <a:pt x="186" y="7"/>
                    <a:pt x="279" y="0"/>
                  </a:cubicBezTo>
                  <a:cubicBezTo>
                    <a:pt x="281" y="0"/>
                    <a:pt x="357" y="440"/>
                    <a:pt x="303" y="500"/>
                  </a:cubicBezTo>
                  <a:cubicBezTo>
                    <a:pt x="262" y="544"/>
                    <a:pt x="112" y="542"/>
                    <a:pt x="65" y="50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45" name="Freeform 244"/>
            <p:cNvSpPr/>
            <p:nvPr/>
          </p:nvSpPr>
          <p:spPr>
            <a:xfrm>
              <a:off x="8430120" y="5118480"/>
              <a:ext cx="116640" cy="191880"/>
            </a:xfrm>
            <a:custGeom>
              <a:avLst/>
              <a:gdLst/>
              <a:ahLst/>
              <a:cxnLst/>
              <a:rect l="0" t="0" r="r" b="b"/>
              <a:pathLst>
                <a:path w="324" h="533">
                  <a:moveTo>
                    <a:pt x="258" y="500"/>
                  </a:moveTo>
                  <a:cubicBezTo>
                    <a:pt x="324" y="437"/>
                    <a:pt x="321" y="160"/>
                    <a:pt x="324" y="22"/>
                  </a:cubicBezTo>
                  <a:cubicBezTo>
                    <a:pt x="231" y="14"/>
                    <a:pt x="138" y="7"/>
                    <a:pt x="45" y="0"/>
                  </a:cubicBezTo>
                  <a:cubicBezTo>
                    <a:pt x="37" y="167"/>
                    <a:pt x="-34" y="440"/>
                    <a:pt x="21" y="500"/>
                  </a:cubicBezTo>
                  <a:cubicBezTo>
                    <a:pt x="62" y="545"/>
                    <a:pt x="212" y="542"/>
                    <a:pt x="258" y="50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46" name="Freeform 245"/>
            <p:cNvSpPr/>
            <p:nvPr/>
          </p:nvSpPr>
          <p:spPr>
            <a:xfrm>
              <a:off x="8433720" y="5220720"/>
              <a:ext cx="7920" cy="77760"/>
            </a:xfrm>
            <a:custGeom>
              <a:avLst/>
              <a:gdLst/>
              <a:ahLst/>
              <a:cxnLst/>
              <a:rect l="0" t="0" r="r" b="b"/>
              <a:pathLst>
                <a:path w="22" h="216">
                  <a:moveTo>
                    <a:pt x="22" y="108"/>
                  </a:moveTo>
                  <a:cubicBezTo>
                    <a:pt x="22" y="73"/>
                    <a:pt x="19" y="35"/>
                    <a:pt x="10" y="0"/>
                  </a:cubicBezTo>
                  <a:cubicBezTo>
                    <a:pt x="2" y="35"/>
                    <a:pt x="0" y="73"/>
                    <a:pt x="0" y="108"/>
                  </a:cubicBezTo>
                  <a:cubicBezTo>
                    <a:pt x="2" y="145"/>
                    <a:pt x="2" y="180"/>
                    <a:pt x="10" y="216"/>
                  </a:cubicBezTo>
                  <a:cubicBezTo>
                    <a:pt x="19" y="180"/>
                    <a:pt x="22" y="143"/>
                    <a:pt x="22" y="10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47" name="Freeform 246"/>
            <p:cNvSpPr/>
            <p:nvPr/>
          </p:nvSpPr>
          <p:spPr>
            <a:xfrm>
              <a:off x="8349120" y="5110920"/>
              <a:ext cx="176760" cy="156960"/>
            </a:xfrm>
            <a:custGeom>
              <a:avLst/>
              <a:gdLst/>
              <a:ahLst/>
              <a:cxnLst/>
              <a:rect l="0" t="0" r="r" b="b"/>
              <a:pathLst>
                <a:path w="491" h="436">
                  <a:moveTo>
                    <a:pt x="246" y="436"/>
                  </a:moveTo>
                  <a:cubicBezTo>
                    <a:pt x="328" y="359"/>
                    <a:pt x="491" y="318"/>
                    <a:pt x="491" y="205"/>
                  </a:cubicBezTo>
                  <a:cubicBezTo>
                    <a:pt x="491" y="93"/>
                    <a:pt x="383" y="0"/>
                    <a:pt x="246" y="0"/>
                  </a:cubicBezTo>
                  <a:cubicBezTo>
                    <a:pt x="109" y="0"/>
                    <a:pt x="0" y="93"/>
                    <a:pt x="0" y="205"/>
                  </a:cubicBezTo>
                  <a:cubicBezTo>
                    <a:pt x="0" y="318"/>
                    <a:pt x="164" y="359"/>
                    <a:pt x="246" y="43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48" name="Freeform 247"/>
            <p:cNvSpPr/>
            <p:nvPr/>
          </p:nvSpPr>
          <p:spPr>
            <a:xfrm>
              <a:off x="8235720" y="4770000"/>
              <a:ext cx="133200" cy="236880"/>
            </a:xfrm>
            <a:custGeom>
              <a:avLst/>
              <a:gdLst/>
              <a:ahLst/>
              <a:cxnLst/>
              <a:rect l="0" t="0" r="r" b="b"/>
              <a:pathLst>
                <a:path w="370" h="658">
                  <a:moveTo>
                    <a:pt x="337" y="288"/>
                  </a:moveTo>
                  <a:cubicBezTo>
                    <a:pt x="351" y="550"/>
                    <a:pt x="359" y="511"/>
                    <a:pt x="370" y="623"/>
                  </a:cubicBezTo>
                  <a:cubicBezTo>
                    <a:pt x="319" y="635"/>
                    <a:pt x="268" y="646"/>
                    <a:pt x="217" y="658"/>
                  </a:cubicBezTo>
                  <a:cubicBezTo>
                    <a:pt x="154" y="558"/>
                    <a:pt x="225" y="633"/>
                    <a:pt x="29" y="358"/>
                  </a:cubicBezTo>
                  <a:cubicBezTo>
                    <a:pt x="-42" y="255"/>
                    <a:pt x="34" y="15"/>
                    <a:pt x="78" y="0"/>
                  </a:cubicBezTo>
                  <a:cubicBezTo>
                    <a:pt x="106" y="-7"/>
                    <a:pt x="332" y="152"/>
                    <a:pt x="337" y="28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49" name="Freeform 248"/>
            <p:cNvSpPr/>
            <p:nvPr/>
          </p:nvSpPr>
          <p:spPr>
            <a:xfrm>
              <a:off x="8261280" y="4817520"/>
              <a:ext cx="96480" cy="187200"/>
            </a:xfrm>
            <a:custGeom>
              <a:avLst/>
              <a:gdLst/>
              <a:ahLst/>
              <a:cxnLst/>
              <a:rect l="0" t="0" r="r" b="b"/>
              <a:pathLst>
                <a:path w="268" h="520">
                  <a:moveTo>
                    <a:pt x="200" y="171"/>
                  </a:moveTo>
                  <a:cubicBezTo>
                    <a:pt x="252" y="426"/>
                    <a:pt x="246" y="389"/>
                    <a:pt x="268" y="499"/>
                  </a:cubicBezTo>
                  <a:cubicBezTo>
                    <a:pt x="235" y="506"/>
                    <a:pt x="201" y="513"/>
                    <a:pt x="167" y="520"/>
                  </a:cubicBezTo>
                  <a:cubicBezTo>
                    <a:pt x="118" y="417"/>
                    <a:pt x="167" y="503"/>
                    <a:pt x="20" y="210"/>
                  </a:cubicBezTo>
                  <a:cubicBezTo>
                    <a:pt x="-19" y="136"/>
                    <a:pt x="4" y="14"/>
                    <a:pt x="44" y="1"/>
                  </a:cubicBezTo>
                  <a:cubicBezTo>
                    <a:pt x="72" y="-7"/>
                    <a:pt x="179" y="66"/>
                    <a:pt x="200" y="171"/>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50" name="Freeform 249"/>
            <p:cNvSpPr/>
            <p:nvPr/>
          </p:nvSpPr>
          <p:spPr>
            <a:xfrm>
              <a:off x="8506080" y="4770000"/>
              <a:ext cx="133920" cy="236880"/>
            </a:xfrm>
            <a:custGeom>
              <a:avLst/>
              <a:gdLst/>
              <a:ahLst/>
              <a:cxnLst/>
              <a:rect l="0" t="0" r="r" b="b"/>
              <a:pathLst>
                <a:path w="372" h="658">
                  <a:moveTo>
                    <a:pt x="33" y="288"/>
                  </a:moveTo>
                  <a:cubicBezTo>
                    <a:pt x="20" y="550"/>
                    <a:pt x="11" y="511"/>
                    <a:pt x="0" y="623"/>
                  </a:cubicBezTo>
                  <a:cubicBezTo>
                    <a:pt x="51" y="635"/>
                    <a:pt x="103" y="646"/>
                    <a:pt x="154" y="658"/>
                  </a:cubicBezTo>
                  <a:cubicBezTo>
                    <a:pt x="216" y="558"/>
                    <a:pt x="146" y="633"/>
                    <a:pt x="342" y="358"/>
                  </a:cubicBezTo>
                  <a:cubicBezTo>
                    <a:pt x="415" y="255"/>
                    <a:pt x="337" y="15"/>
                    <a:pt x="292" y="0"/>
                  </a:cubicBezTo>
                  <a:cubicBezTo>
                    <a:pt x="265" y="-7"/>
                    <a:pt x="38" y="152"/>
                    <a:pt x="33" y="28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51" name="Freeform 250"/>
            <p:cNvSpPr/>
            <p:nvPr/>
          </p:nvSpPr>
          <p:spPr>
            <a:xfrm>
              <a:off x="8517240" y="4817520"/>
              <a:ext cx="96480" cy="188280"/>
            </a:xfrm>
            <a:custGeom>
              <a:avLst/>
              <a:gdLst/>
              <a:ahLst/>
              <a:cxnLst/>
              <a:rect l="0" t="0" r="r" b="b"/>
              <a:pathLst>
                <a:path w="268" h="523">
                  <a:moveTo>
                    <a:pt x="68" y="171"/>
                  </a:moveTo>
                  <a:cubicBezTo>
                    <a:pt x="15" y="426"/>
                    <a:pt x="23" y="389"/>
                    <a:pt x="0" y="499"/>
                  </a:cubicBezTo>
                  <a:cubicBezTo>
                    <a:pt x="33" y="507"/>
                    <a:pt x="65" y="515"/>
                    <a:pt x="98" y="523"/>
                  </a:cubicBezTo>
                  <a:cubicBezTo>
                    <a:pt x="148" y="420"/>
                    <a:pt x="98" y="505"/>
                    <a:pt x="248" y="213"/>
                  </a:cubicBezTo>
                  <a:cubicBezTo>
                    <a:pt x="286" y="136"/>
                    <a:pt x="267" y="14"/>
                    <a:pt x="223" y="1"/>
                  </a:cubicBezTo>
                  <a:cubicBezTo>
                    <a:pt x="196" y="-7"/>
                    <a:pt x="90" y="66"/>
                    <a:pt x="68" y="171"/>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52" name="Freeform 251"/>
            <p:cNvSpPr/>
            <p:nvPr/>
          </p:nvSpPr>
          <p:spPr>
            <a:xfrm>
              <a:off x="8257680" y="4914000"/>
              <a:ext cx="360000" cy="288720"/>
            </a:xfrm>
            <a:custGeom>
              <a:avLst/>
              <a:gdLst/>
              <a:ahLst/>
              <a:cxnLst/>
              <a:rect l="0" t="0" r="r" b="b"/>
              <a:pathLst>
                <a:path w="1000" h="802">
                  <a:moveTo>
                    <a:pt x="500" y="0"/>
                  </a:moveTo>
                  <a:cubicBezTo>
                    <a:pt x="224" y="0"/>
                    <a:pt x="99" y="108"/>
                    <a:pt x="99" y="258"/>
                  </a:cubicBezTo>
                  <a:cubicBezTo>
                    <a:pt x="99" y="383"/>
                    <a:pt x="-108" y="568"/>
                    <a:pt x="77" y="690"/>
                  </a:cubicBezTo>
                  <a:cubicBezTo>
                    <a:pt x="167" y="751"/>
                    <a:pt x="320" y="802"/>
                    <a:pt x="500" y="802"/>
                  </a:cubicBezTo>
                  <a:cubicBezTo>
                    <a:pt x="680" y="802"/>
                    <a:pt x="833" y="751"/>
                    <a:pt x="923" y="690"/>
                  </a:cubicBezTo>
                  <a:cubicBezTo>
                    <a:pt x="1109" y="565"/>
                    <a:pt x="902" y="383"/>
                    <a:pt x="902" y="258"/>
                  </a:cubicBezTo>
                  <a:cubicBezTo>
                    <a:pt x="902" y="108"/>
                    <a:pt x="779" y="0"/>
                    <a:pt x="500"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53" name="Freeform 252"/>
            <p:cNvSpPr/>
            <p:nvPr/>
          </p:nvSpPr>
          <p:spPr>
            <a:xfrm>
              <a:off x="8281080" y="4953600"/>
              <a:ext cx="315360" cy="239400"/>
            </a:xfrm>
            <a:custGeom>
              <a:avLst/>
              <a:gdLst/>
              <a:ahLst/>
              <a:cxnLst/>
              <a:rect l="0" t="0" r="r" b="b"/>
              <a:pathLst>
                <a:path w="876" h="665">
                  <a:moveTo>
                    <a:pt x="400" y="22"/>
                  </a:moveTo>
                  <a:cubicBezTo>
                    <a:pt x="424" y="-7"/>
                    <a:pt x="446" y="-7"/>
                    <a:pt x="471" y="22"/>
                  </a:cubicBezTo>
                  <a:cubicBezTo>
                    <a:pt x="528" y="90"/>
                    <a:pt x="619" y="235"/>
                    <a:pt x="624" y="355"/>
                  </a:cubicBezTo>
                  <a:cubicBezTo>
                    <a:pt x="727" y="342"/>
                    <a:pt x="845" y="347"/>
                    <a:pt x="869" y="397"/>
                  </a:cubicBezTo>
                  <a:cubicBezTo>
                    <a:pt x="916" y="497"/>
                    <a:pt x="697" y="665"/>
                    <a:pt x="438" y="665"/>
                  </a:cubicBezTo>
                  <a:cubicBezTo>
                    <a:pt x="176" y="665"/>
                    <a:pt x="-40" y="497"/>
                    <a:pt x="6" y="397"/>
                  </a:cubicBezTo>
                  <a:cubicBezTo>
                    <a:pt x="26" y="347"/>
                    <a:pt x="146" y="342"/>
                    <a:pt x="247" y="355"/>
                  </a:cubicBezTo>
                  <a:cubicBezTo>
                    <a:pt x="252" y="235"/>
                    <a:pt x="342" y="90"/>
                    <a:pt x="400" y="22"/>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54" name="Freeform 253"/>
            <p:cNvSpPr/>
            <p:nvPr/>
          </p:nvSpPr>
          <p:spPr>
            <a:xfrm>
              <a:off x="8363160" y="5124600"/>
              <a:ext cx="148320" cy="49680"/>
            </a:xfrm>
            <a:custGeom>
              <a:avLst/>
              <a:gdLst/>
              <a:ahLst/>
              <a:cxnLst/>
              <a:rect l="0" t="0" r="r" b="b"/>
              <a:pathLst>
                <a:path w="412" h="138">
                  <a:moveTo>
                    <a:pt x="83" y="50"/>
                  </a:moveTo>
                  <a:cubicBezTo>
                    <a:pt x="113" y="53"/>
                    <a:pt x="146" y="45"/>
                    <a:pt x="171" y="30"/>
                  </a:cubicBezTo>
                  <a:cubicBezTo>
                    <a:pt x="184" y="23"/>
                    <a:pt x="196" y="12"/>
                    <a:pt x="206" y="0"/>
                  </a:cubicBezTo>
                  <a:cubicBezTo>
                    <a:pt x="214" y="12"/>
                    <a:pt x="228" y="23"/>
                    <a:pt x="242" y="30"/>
                  </a:cubicBezTo>
                  <a:cubicBezTo>
                    <a:pt x="269" y="45"/>
                    <a:pt x="299" y="53"/>
                    <a:pt x="329" y="50"/>
                  </a:cubicBezTo>
                  <a:cubicBezTo>
                    <a:pt x="359" y="50"/>
                    <a:pt x="390" y="40"/>
                    <a:pt x="411" y="23"/>
                  </a:cubicBezTo>
                  <a:cubicBezTo>
                    <a:pt x="425" y="12"/>
                    <a:pt x="353" y="138"/>
                    <a:pt x="206" y="138"/>
                  </a:cubicBezTo>
                  <a:cubicBezTo>
                    <a:pt x="59" y="138"/>
                    <a:pt x="-12" y="12"/>
                    <a:pt x="2" y="23"/>
                  </a:cubicBezTo>
                  <a:cubicBezTo>
                    <a:pt x="23" y="38"/>
                    <a:pt x="53" y="47"/>
                    <a:pt x="83" y="5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55" name="Freeform 254"/>
            <p:cNvSpPr/>
            <p:nvPr/>
          </p:nvSpPr>
          <p:spPr>
            <a:xfrm>
              <a:off x="8310600" y="4988880"/>
              <a:ext cx="87120" cy="95040"/>
            </a:xfrm>
            <a:custGeom>
              <a:avLst/>
              <a:gdLst/>
              <a:ahLst/>
              <a:cxnLst/>
              <a:rect l="0" t="0" r="r" b="b"/>
              <a:pathLst>
                <a:path w="242" h="264">
                  <a:moveTo>
                    <a:pt x="159" y="7"/>
                  </a:moveTo>
                  <a:cubicBezTo>
                    <a:pt x="76" y="-23"/>
                    <a:pt x="22" y="50"/>
                    <a:pt x="8" y="89"/>
                  </a:cubicBezTo>
                  <a:cubicBezTo>
                    <a:pt x="-13" y="149"/>
                    <a:pt x="13" y="217"/>
                    <a:pt x="22" y="232"/>
                  </a:cubicBezTo>
                  <a:cubicBezTo>
                    <a:pt x="28" y="242"/>
                    <a:pt x="88" y="290"/>
                    <a:pt x="221" y="244"/>
                  </a:cubicBezTo>
                  <a:cubicBezTo>
                    <a:pt x="219" y="244"/>
                    <a:pt x="254" y="177"/>
                    <a:pt x="237" y="114"/>
                  </a:cubicBezTo>
                  <a:cubicBezTo>
                    <a:pt x="211" y="78"/>
                    <a:pt x="229" y="32"/>
                    <a:pt x="159" y="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56" name="Freeform 255"/>
            <p:cNvSpPr/>
            <p:nvPr/>
          </p:nvSpPr>
          <p:spPr>
            <a:xfrm>
              <a:off x="8305200" y="4983840"/>
              <a:ext cx="91080" cy="102600"/>
            </a:xfrm>
            <a:custGeom>
              <a:avLst/>
              <a:gdLst/>
              <a:ahLst/>
              <a:cxnLst/>
              <a:rect l="0" t="0" r="r" b="b"/>
              <a:pathLst>
                <a:path w="253" h="285">
                  <a:moveTo>
                    <a:pt x="223" y="46"/>
                  </a:moveTo>
                  <a:cubicBezTo>
                    <a:pt x="213" y="33"/>
                    <a:pt x="201" y="23"/>
                    <a:pt x="188" y="15"/>
                  </a:cubicBezTo>
                  <a:cubicBezTo>
                    <a:pt x="182" y="11"/>
                    <a:pt x="175" y="8"/>
                    <a:pt x="166" y="6"/>
                  </a:cubicBezTo>
                  <a:cubicBezTo>
                    <a:pt x="158" y="3"/>
                    <a:pt x="150" y="1"/>
                    <a:pt x="142" y="1"/>
                  </a:cubicBezTo>
                  <a:cubicBezTo>
                    <a:pt x="109" y="-4"/>
                    <a:pt x="75" y="11"/>
                    <a:pt x="54" y="31"/>
                  </a:cubicBezTo>
                  <a:cubicBezTo>
                    <a:pt x="32" y="50"/>
                    <a:pt x="14" y="78"/>
                    <a:pt x="5" y="108"/>
                  </a:cubicBezTo>
                  <a:cubicBezTo>
                    <a:pt x="-3" y="138"/>
                    <a:pt x="-1" y="170"/>
                    <a:pt x="7" y="201"/>
                  </a:cubicBezTo>
                  <a:cubicBezTo>
                    <a:pt x="10" y="216"/>
                    <a:pt x="16" y="231"/>
                    <a:pt x="24" y="243"/>
                  </a:cubicBezTo>
                  <a:cubicBezTo>
                    <a:pt x="25" y="245"/>
                    <a:pt x="26" y="246"/>
                    <a:pt x="27" y="248"/>
                  </a:cubicBezTo>
                  <a:cubicBezTo>
                    <a:pt x="27" y="250"/>
                    <a:pt x="27" y="253"/>
                    <a:pt x="27" y="255"/>
                  </a:cubicBezTo>
                  <a:cubicBezTo>
                    <a:pt x="28" y="256"/>
                    <a:pt x="28" y="257"/>
                    <a:pt x="29" y="258"/>
                  </a:cubicBezTo>
                  <a:cubicBezTo>
                    <a:pt x="32" y="261"/>
                    <a:pt x="35" y="263"/>
                    <a:pt x="40" y="266"/>
                  </a:cubicBezTo>
                  <a:cubicBezTo>
                    <a:pt x="49" y="271"/>
                    <a:pt x="54" y="273"/>
                    <a:pt x="62" y="275"/>
                  </a:cubicBezTo>
                  <a:cubicBezTo>
                    <a:pt x="92" y="286"/>
                    <a:pt x="122" y="286"/>
                    <a:pt x="152" y="283"/>
                  </a:cubicBezTo>
                  <a:cubicBezTo>
                    <a:pt x="182" y="278"/>
                    <a:pt x="210" y="271"/>
                    <a:pt x="237" y="258"/>
                  </a:cubicBezTo>
                  <a:cubicBezTo>
                    <a:pt x="210" y="263"/>
                    <a:pt x="179" y="271"/>
                    <a:pt x="152" y="271"/>
                  </a:cubicBezTo>
                  <a:cubicBezTo>
                    <a:pt x="125" y="271"/>
                    <a:pt x="95" y="269"/>
                    <a:pt x="70" y="258"/>
                  </a:cubicBezTo>
                  <a:cubicBezTo>
                    <a:pt x="65" y="255"/>
                    <a:pt x="59" y="254"/>
                    <a:pt x="54" y="248"/>
                  </a:cubicBezTo>
                  <a:cubicBezTo>
                    <a:pt x="52" y="246"/>
                    <a:pt x="49" y="246"/>
                    <a:pt x="49" y="243"/>
                  </a:cubicBezTo>
                  <a:cubicBezTo>
                    <a:pt x="48" y="242"/>
                    <a:pt x="47" y="240"/>
                    <a:pt x="46" y="238"/>
                  </a:cubicBezTo>
                  <a:cubicBezTo>
                    <a:pt x="40" y="226"/>
                    <a:pt x="37" y="213"/>
                    <a:pt x="32" y="201"/>
                  </a:cubicBezTo>
                  <a:cubicBezTo>
                    <a:pt x="27" y="173"/>
                    <a:pt x="24" y="146"/>
                    <a:pt x="32" y="120"/>
                  </a:cubicBezTo>
                  <a:cubicBezTo>
                    <a:pt x="37" y="96"/>
                    <a:pt x="54" y="73"/>
                    <a:pt x="73" y="56"/>
                  </a:cubicBezTo>
                  <a:cubicBezTo>
                    <a:pt x="92" y="38"/>
                    <a:pt x="117" y="26"/>
                    <a:pt x="142" y="29"/>
                  </a:cubicBezTo>
                  <a:cubicBezTo>
                    <a:pt x="147" y="29"/>
                    <a:pt x="154" y="28"/>
                    <a:pt x="160" y="31"/>
                  </a:cubicBezTo>
                  <a:cubicBezTo>
                    <a:pt x="166" y="33"/>
                    <a:pt x="175" y="33"/>
                    <a:pt x="180" y="36"/>
                  </a:cubicBezTo>
                  <a:cubicBezTo>
                    <a:pt x="193" y="41"/>
                    <a:pt x="205" y="48"/>
                    <a:pt x="213" y="58"/>
                  </a:cubicBezTo>
                  <a:cubicBezTo>
                    <a:pt x="231" y="73"/>
                    <a:pt x="245" y="99"/>
                    <a:pt x="253" y="128"/>
                  </a:cubicBezTo>
                  <a:cubicBezTo>
                    <a:pt x="253" y="99"/>
                    <a:pt x="243" y="71"/>
                    <a:pt x="223" y="4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57" name="Freeform 256"/>
            <p:cNvSpPr/>
            <p:nvPr/>
          </p:nvSpPr>
          <p:spPr>
            <a:xfrm>
              <a:off x="8333280" y="5011200"/>
              <a:ext cx="51120" cy="57600"/>
            </a:xfrm>
            <a:custGeom>
              <a:avLst/>
              <a:gdLst/>
              <a:ahLst/>
              <a:cxnLst/>
              <a:rect l="0" t="0" r="r" b="b"/>
              <a:pathLst>
                <a:path w="142" h="160">
                  <a:moveTo>
                    <a:pt x="0" y="80"/>
                  </a:moveTo>
                  <a:cubicBezTo>
                    <a:pt x="0" y="94"/>
                    <a:pt x="3" y="108"/>
                    <a:pt x="9" y="120"/>
                  </a:cubicBezTo>
                  <a:cubicBezTo>
                    <a:pt x="15" y="132"/>
                    <a:pt x="24" y="142"/>
                    <a:pt x="35" y="149"/>
                  </a:cubicBezTo>
                  <a:cubicBezTo>
                    <a:pt x="46" y="156"/>
                    <a:pt x="59" y="160"/>
                    <a:pt x="71" y="160"/>
                  </a:cubicBezTo>
                  <a:cubicBezTo>
                    <a:pt x="84" y="160"/>
                    <a:pt x="96" y="156"/>
                    <a:pt x="106" y="149"/>
                  </a:cubicBezTo>
                  <a:cubicBezTo>
                    <a:pt x="117" y="142"/>
                    <a:pt x="126" y="132"/>
                    <a:pt x="132" y="120"/>
                  </a:cubicBezTo>
                  <a:cubicBezTo>
                    <a:pt x="138" y="108"/>
                    <a:pt x="142" y="94"/>
                    <a:pt x="142" y="80"/>
                  </a:cubicBezTo>
                  <a:cubicBezTo>
                    <a:pt x="142" y="66"/>
                    <a:pt x="138" y="52"/>
                    <a:pt x="132" y="40"/>
                  </a:cubicBezTo>
                  <a:cubicBezTo>
                    <a:pt x="126" y="27"/>
                    <a:pt x="117" y="17"/>
                    <a:pt x="106" y="10"/>
                  </a:cubicBezTo>
                  <a:cubicBezTo>
                    <a:pt x="96" y="3"/>
                    <a:pt x="84" y="0"/>
                    <a:pt x="71" y="0"/>
                  </a:cubicBezTo>
                  <a:cubicBezTo>
                    <a:pt x="59" y="0"/>
                    <a:pt x="46" y="3"/>
                    <a:pt x="35" y="10"/>
                  </a:cubicBezTo>
                  <a:cubicBezTo>
                    <a:pt x="24" y="17"/>
                    <a:pt x="15" y="27"/>
                    <a:pt x="9" y="40"/>
                  </a:cubicBezTo>
                  <a:cubicBezTo>
                    <a:pt x="3" y="52"/>
                    <a:pt x="0" y="66"/>
                    <a:pt x="0" y="8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58" name="Freeform 257"/>
            <p:cNvSpPr/>
            <p:nvPr/>
          </p:nvSpPr>
          <p:spPr>
            <a:xfrm>
              <a:off x="8477640" y="4988880"/>
              <a:ext cx="86760" cy="95040"/>
            </a:xfrm>
            <a:custGeom>
              <a:avLst/>
              <a:gdLst/>
              <a:ahLst/>
              <a:cxnLst/>
              <a:rect l="0" t="0" r="r" b="b"/>
              <a:pathLst>
                <a:path w="241" h="264">
                  <a:moveTo>
                    <a:pt x="83" y="7"/>
                  </a:moveTo>
                  <a:cubicBezTo>
                    <a:pt x="164" y="-23"/>
                    <a:pt x="219" y="50"/>
                    <a:pt x="233" y="89"/>
                  </a:cubicBezTo>
                  <a:cubicBezTo>
                    <a:pt x="255" y="149"/>
                    <a:pt x="227" y="217"/>
                    <a:pt x="219" y="232"/>
                  </a:cubicBezTo>
                  <a:cubicBezTo>
                    <a:pt x="214" y="242"/>
                    <a:pt x="154" y="290"/>
                    <a:pt x="20" y="244"/>
                  </a:cubicBezTo>
                  <a:cubicBezTo>
                    <a:pt x="23" y="244"/>
                    <a:pt x="-10" y="177"/>
                    <a:pt x="3" y="114"/>
                  </a:cubicBezTo>
                  <a:cubicBezTo>
                    <a:pt x="30" y="78"/>
                    <a:pt x="11" y="32"/>
                    <a:pt x="83" y="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59" name="Freeform 258"/>
            <p:cNvSpPr/>
            <p:nvPr/>
          </p:nvSpPr>
          <p:spPr>
            <a:xfrm>
              <a:off x="8478720" y="4984560"/>
              <a:ext cx="91800" cy="101160"/>
            </a:xfrm>
            <a:custGeom>
              <a:avLst/>
              <a:gdLst/>
              <a:ahLst/>
              <a:cxnLst/>
              <a:rect l="0" t="0" r="r" b="b"/>
              <a:pathLst>
                <a:path w="255" h="281">
                  <a:moveTo>
                    <a:pt x="41" y="54"/>
                  </a:moveTo>
                  <a:cubicBezTo>
                    <a:pt x="53" y="43"/>
                    <a:pt x="63" y="36"/>
                    <a:pt x="74" y="31"/>
                  </a:cubicBezTo>
                  <a:cubicBezTo>
                    <a:pt x="79" y="28"/>
                    <a:pt x="88" y="26"/>
                    <a:pt x="93" y="26"/>
                  </a:cubicBezTo>
                  <a:cubicBezTo>
                    <a:pt x="99" y="24"/>
                    <a:pt x="107" y="24"/>
                    <a:pt x="113" y="24"/>
                  </a:cubicBezTo>
                  <a:cubicBezTo>
                    <a:pt x="137" y="24"/>
                    <a:pt x="164" y="34"/>
                    <a:pt x="181" y="51"/>
                  </a:cubicBezTo>
                  <a:cubicBezTo>
                    <a:pt x="199" y="69"/>
                    <a:pt x="216" y="94"/>
                    <a:pt x="222" y="116"/>
                  </a:cubicBezTo>
                  <a:cubicBezTo>
                    <a:pt x="227" y="141"/>
                    <a:pt x="227" y="168"/>
                    <a:pt x="222" y="196"/>
                  </a:cubicBezTo>
                  <a:cubicBezTo>
                    <a:pt x="219" y="209"/>
                    <a:pt x="214" y="224"/>
                    <a:pt x="208" y="233"/>
                  </a:cubicBezTo>
                  <a:cubicBezTo>
                    <a:pt x="207" y="235"/>
                    <a:pt x="206" y="237"/>
                    <a:pt x="205" y="238"/>
                  </a:cubicBezTo>
                  <a:cubicBezTo>
                    <a:pt x="202" y="241"/>
                    <a:pt x="199" y="241"/>
                    <a:pt x="199" y="244"/>
                  </a:cubicBezTo>
                  <a:cubicBezTo>
                    <a:pt x="194" y="246"/>
                    <a:pt x="189" y="251"/>
                    <a:pt x="184" y="253"/>
                  </a:cubicBezTo>
                  <a:cubicBezTo>
                    <a:pt x="159" y="264"/>
                    <a:pt x="131" y="268"/>
                    <a:pt x="101" y="266"/>
                  </a:cubicBezTo>
                  <a:cubicBezTo>
                    <a:pt x="74" y="266"/>
                    <a:pt x="44" y="261"/>
                    <a:pt x="17" y="253"/>
                  </a:cubicBezTo>
                  <a:cubicBezTo>
                    <a:pt x="44" y="266"/>
                    <a:pt x="71" y="274"/>
                    <a:pt x="101" y="279"/>
                  </a:cubicBezTo>
                  <a:cubicBezTo>
                    <a:pt x="131" y="284"/>
                    <a:pt x="161" y="281"/>
                    <a:pt x="192" y="271"/>
                  </a:cubicBezTo>
                  <a:cubicBezTo>
                    <a:pt x="199" y="268"/>
                    <a:pt x="205" y="266"/>
                    <a:pt x="214" y="261"/>
                  </a:cubicBezTo>
                  <a:cubicBezTo>
                    <a:pt x="216" y="259"/>
                    <a:pt x="222" y="256"/>
                    <a:pt x="224" y="253"/>
                  </a:cubicBezTo>
                  <a:cubicBezTo>
                    <a:pt x="225" y="253"/>
                    <a:pt x="226" y="252"/>
                    <a:pt x="227" y="251"/>
                  </a:cubicBezTo>
                  <a:cubicBezTo>
                    <a:pt x="228" y="250"/>
                    <a:pt x="229" y="249"/>
                    <a:pt x="230" y="249"/>
                  </a:cubicBezTo>
                  <a:cubicBezTo>
                    <a:pt x="230" y="248"/>
                    <a:pt x="230" y="247"/>
                    <a:pt x="230" y="246"/>
                  </a:cubicBezTo>
                  <a:cubicBezTo>
                    <a:pt x="231" y="245"/>
                    <a:pt x="232" y="244"/>
                    <a:pt x="232" y="244"/>
                  </a:cubicBezTo>
                  <a:cubicBezTo>
                    <a:pt x="237" y="229"/>
                    <a:pt x="244" y="216"/>
                    <a:pt x="249" y="201"/>
                  </a:cubicBezTo>
                  <a:cubicBezTo>
                    <a:pt x="257" y="171"/>
                    <a:pt x="257" y="141"/>
                    <a:pt x="252" y="109"/>
                  </a:cubicBezTo>
                  <a:cubicBezTo>
                    <a:pt x="244" y="78"/>
                    <a:pt x="224" y="51"/>
                    <a:pt x="202" y="31"/>
                  </a:cubicBezTo>
                  <a:cubicBezTo>
                    <a:pt x="178" y="11"/>
                    <a:pt x="148" y="-4"/>
                    <a:pt x="115" y="1"/>
                  </a:cubicBezTo>
                  <a:cubicBezTo>
                    <a:pt x="107" y="1"/>
                    <a:pt x="99" y="4"/>
                    <a:pt x="91" y="6"/>
                  </a:cubicBezTo>
                  <a:cubicBezTo>
                    <a:pt x="83" y="8"/>
                    <a:pt x="76" y="11"/>
                    <a:pt x="69" y="16"/>
                  </a:cubicBezTo>
                  <a:cubicBezTo>
                    <a:pt x="55" y="24"/>
                    <a:pt x="44" y="34"/>
                    <a:pt x="33" y="46"/>
                  </a:cubicBezTo>
                  <a:cubicBezTo>
                    <a:pt x="14" y="66"/>
                    <a:pt x="3" y="96"/>
                    <a:pt x="0" y="126"/>
                  </a:cubicBezTo>
                  <a:cubicBezTo>
                    <a:pt x="8" y="98"/>
                    <a:pt x="20" y="71"/>
                    <a:pt x="41" y="5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60" name="Freeform 259"/>
            <p:cNvSpPr/>
            <p:nvPr/>
          </p:nvSpPr>
          <p:spPr>
            <a:xfrm>
              <a:off x="8491680" y="5011200"/>
              <a:ext cx="50760" cy="57600"/>
            </a:xfrm>
            <a:custGeom>
              <a:avLst/>
              <a:gdLst/>
              <a:ahLst/>
              <a:cxnLst/>
              <a:rect l="0" t="0" r="r" b="b"/>
              <a:pathLst>
                <a:path w="141" h="160">
                  <a:moveTo>
                    <a:pt x="0" y="80"/>
                  </a:moveTo>
                  <a:cubicBezTo>
                    <a:pt x="0" y="94"/>
                    <a:pt x="3" y="108"/>
                    <a:pt x="9" y="120"/>
                  </a:cubicBezTo>
                  <a:cubicBezTo>
                    <a:pt x="15" y="132"/>
                    <a:pt x="24" y="142"/>
                    <a:pt x="35" y="149"/>
                  </a:cubicBezTo>
                  <a:cubicBezTo>
                    <a:pt x="46" y="156"/>
                    <a:pt x="58" y="160"/>
                    <a:pt x="71" y="160"/>
                  </a:cubicBezTo>
                  <a:cubicBezTo>
                    <a:pt x="84" y="160"/>
                    <a:pt x="95" y="156"/>
                    <a:pt x="106" y="149"/>
                  </a:cubicBezTo>
                  <a:cubicBezTo>
                    <a:pt x="117" y="142"/>
                    <a:pt x="126" y="132"/>
                    <a:pt x="132" y="120"/>
                  </a:cubicBezTo>
                  <a:cubicBezTo>
                    <a:pt x="138" y="108"/>
                    <a:pt x="141" y="94"/>
                    <a:pt x="141" y="80"/>
                  </a:cubicBezTo>
                  <a:cubicBezTo>
                    <a:pt x="141" y="66"/>
                    <a:pt x="138" y="52"/>
                    <a:pt x="132" y="40"/>
                  </a:cubicBezTo>
                  <a:cubicBezTo>
                    <a:pt x="126" y="27"/>
                    <a:pt x="117" y="17"/>
                    <a:pt x="106" y="10"/>
                  </a:cubicBezTo>
                  <a:cubicBezTo>
                    <a:pt x="95" y="3"/>
                    <a:pt x="84" y="0"/>
                    <a:pt x="71" y="0"/>
                  </a:cubicBezTo>
                  <a:cubicBezTo>
                    <a:pt x="58" y="0"/>
                    <a:pt x="46" y="3"/>
                    <a:pt x="35" y="10"/>
                  </a:cubicBezTo>
                  <a:cubicBezTo>
                    <a:pt x="24" y="17"/>
                    <a:pt x="15" y="27"/>
                    <a:pt x="9" y="40"/>
                  </a:cubicBezTo>
                  <a:cubicBezTo>
                    <a:pt x="3" y="52"/>
                    <a:pt x="0" y="66"/>
                    <a:pt x="0" y="8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61" name="Freeform 260"/>
            <p:cNvSpPr/>
            <p:nvPr/>
          </p:nvSpPr>
          <p:spPr>
            <a:xfrm>
              <a:off x="8412120" y="5113080"/>
              <a:ext cx="52200" cy="39600"/>
            </a:xfrm>
            <a:custGeom>
              <a:avLst/>
              <a:gdLst/>
              <a:ahLst/>
              <a:cxnLst/>
              <a:rect l="0" t="0" r="r" b="b"/>
              <a:pathLst>
                <a:path w="145" h="110">
                  <a:moveTo>
                    <a:pt x="145" y="0"/>
                  </a:moveTo>
                  <a:cubicBezTo>
                    <a:pt x="96" y="0"/>
                    <a:pt x="48" y="0"/>
                    <a:pt x="0" y="0"/>
                  </a:cubicBezTo>
                  <a:cubicBezTo>
                    <a:pt x="0" y="37"/>
                    <a:pt x="0" y="73"/>
                    <a:pt x="0" y="110"/>
                  </a:cubicBezTo>
                  <a:cubicBezTo>
                    <a:pt x="48" y="110"/>
                    <a:pt x="96" y="110"/>
                    <a:pt x="145" y="110"/>
                  </a:cubicBezTo>
                  <a:cubicBezTo>
                    <a:pt x="145" y="73"/>
                    <a:pt x="145" y="37"/>
                    <a:pt x="145"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62" name="Freeform 261"/>
            <p:cNvSpPr/>
            <p:nvPr/>
          </p:nvSpPr>
          <p:spPr>
            <a:xfrm>
              <a:off x="8340480" y="5079600"/>
              <a:ext cx="196200" cy="64080"/>
            </a:xfrm>
            <a:custGeom>
              <a:avLst/>
              <a:gdLst/>
              <a:ahLst/>
              <a:cxnLst/>
              <a:rect l="0" t="0" r="r" b="b"/>
              <a:pathLst>
                <a:path w="545" h="178">
                  <a:moveTo>
                    <a:pt x="133" y="152"/>
                  </a:moveTo>
                  <a:cubicBezTo>
                    <a:pt x="161" y="150"/>
                    <a:pt x="188" y="145"/>
                    <a:pt x="210" y="132"/>
                  </a:cubicBezTo>
                  <a:cubicBezTo>
                    <a:pt x="231" y="120"/>
                    <a:pt x="248" y="102"/>
                    <a:pt x="251" y="85"/>
                  </a:cubicBezTo>
                  <a:cubicBezTo>
                    <a:pt x="257" y="57"/>
                    <a:pt x="263" y="28"/>
                    <a:pt x="269" y="0"/>
                  </a:cubicBezTo>
                  <a:cubicBezTo>
                    <a:pt x="276" y="28"/>
                    <a:pt x="283" y="57"/>
                    <a:pt x="289" y="85"/>
                  </a:cubicBezTo>
                  <a:cubicBezTo>
                    <a:pt x="294" y="105"/>
                    <a:pt x="308" y="120"/>
                    <a:pt x="330" y="132"/>
                  </a:cubicBezTo>
                  <a:cubicBezTo>
                    <a:pt x="353" y="145"/>
                    <a:pt x="379" y="152"/>
                    <a:pt x="407" y="152"/>
                  </a:cubicBezTo>
                  <a:cubicBezTo>
                    <a:pt x="437" y="152"/>
                    <a:pt x="464" y="150"/>
                    <a:pt x="488" y="137"/>
                  </a:cubicBezTo>
                  <a:cubicBezTo>
                    <a:pt x="513" y="128"/>
                    <a:pt x="535" y="110"/>
                    <a:pt x="545" y="87"/>
                  </a:cubicBezTo>
                  <a:cubicBezTo>
                    <a:pt x="543" y="112"/>
                    <a:pt x="527" y="135"/>
                    <a:pt x="502" y="150"/>
                  </a:cubicBezTo>
                  <a:cubicBezTo>
                    <a:pt x="477" y="164"/>
                    <a:pt x="442" y="175"/>
                    <a:pt x="409" y="178"/>
                  </a:cubicBezTo>
                  <a:cubicBezTo>
                    <a:pt x="374" y="180"/>
                    <a:pt x="341" y="172"/>
                    <a:pt x="311" y="157"/>
                  </a:cubicBezTo>
                  <a:cubicBezTo>
                    <a:pt x="294" y="150"/>
                    <a:pt x="284" y="140"/>
                    <a:pt x="273" y="128"/>
                  </a:cubicBezTo>
                  <a:cubicBezTo>
                    <a:pt x="261" y="140"/>
                    <a:pt x="248" y="150"/>
                    <a:pt x="234" y="157"/>
                  </a:cubicBezTo>
                  <a:cubicBezTo>
                    <a:pt x="204" y="172"/>
                    <a:pt x="168" y="180"/>
                    <a:pt x="136" y="178"/>
                  </a:cubicBezTo>
                  <a:cubicBezTo>
                    <a:pt x="103" y="178"/>
                    <a:pt x="68" y="167"/>
                    <a:pt x="43" y="150"/>
                  </a:cubicBezTo>
                  <a:cubicBezTo>
                    <a:pt x="19" y="135"/>
                    <a:pt x="0" y="110"/>
                    <a:pt x="0" y="87"/>
                  </a:cubicBezTo>
                  <a:cubicBezTo>
                    <a:pt x="5" y="108"/>
                    <a:pt x="27" y="125"/>
                    <a:pt x="52" y="137"/>
                  </a:cubicBezTo>
                  <a:cubicBezTo>
                    <a:pt x="76" y="147"/>
                    <a:pt x="106" y="152"/>
                    <a:pt x="133" y="152"/>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63" name="Freeform 262"/>
            <p:cNvSpPr/>
            <p:nvPr/>
          </p:nvSpPr>
          <p:spPr>
            <a:xfrm>
              <a:off x="8400960" y="5067720"/>
              <a:ext cx="74880" cy="32760"/>
            </a:xfrm>
            <a:custGeom>
              <a:avLst/>
              <a:gdLst/>
              <a:ahLst/>
              <a:cxnLst/>
              <a:rect l="0" t="0" r="r" b="b"/>
              <a:pathLst>
                <a:path w="208" h="91">
                  <a:moveTo>
                    <a:pt x="104" y="0"/>
                  </a:moveTo>
                  <a:cubicBezTo>
                    <a:pt x="123" y="0"/>
                    <a:pt x="181" y="0"/>
                    <a:pt x="202" y="15"/>
                  </a:cubicBezTo>
                  <a:cubicBezTo>
                    <a:pt x="216" y="26"/>
                    <a:pt x="205" y="50"/>
                    <a:pt x="169" y="73"/>
                  </a:cubicBezTo>
                  <a:cubicBezTo>
                    <a:pt x="145" y="88"/>
                    <a:pt x="123" y="91"/>
                    <a:pt x="107" y="91"/>
                  </a:cubicBezTo>
                  <a:cubicBezTo>
                    <a:pt x="88" y="91"/>
                    <a:pt x="66" y="85"/>
                    <a:pt x="44" y="73"/>
                  </a:cubicBezTo>
                  <a:cubicBezTo>
                    <a:pt x="0" y="50"/>
                    <a:pt x="-7" y="26"/>
                    <a:pt x="6" y="15"/>
                  </a:cubicBezTo>
                  <a:cubicBezTo>
                    <a:pt x="25" y="0"/>
                    <a:pt x="85" y="0"/>
                    <a:pt x="104"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grpSp>
      <p:sp>
        <p:nvSpPr>
          <p:cNvPr id="264" name="PlaceHolder 1"/>
          <p:cNvSpPr>
            <a:spLocks noGrp="1"/>
          </p:cNvSpPr>
          <p:nvPr>
            <p:ph type="title"/>
          </p:nvPr>
        </p:nvSpPr>
        <p:spPr>
          <a:xfrm>
            <a:off x="540000" y="180000"/>
            <a:ext cx="9000000" cy="900000"/>
          </a:xfrm>
          <a:prstGeom prst="rect">
            <a:avLst/>
          </a:prstGeom>
          <a:noFill/>
          <a:ln w="0">
            <a:noFill/>
          </a:ln>
        </p:spPr>
        <p:txBody>
          <a:bodyPr lIns="0" tIns="0" rIns="0" bIns="0" anchor="ctr">
            <a:noAutofit/>
          </a:bodyPr>
          <a:lstStyle/>
          <a:p>
            <a:pPr indent="0" algn="ctr">
              <a:buNone/>
            </a:pPr>
            <a:r>
              <a:rPr lang="en-US" sz="3300" b="0" u="none" strike="noStrike">
                <a:solidFill>
                  <a:srgbClr val="000000"/>
                </a:solidFill>
                <a:effectLst/>
                <a:uFillTx/>
                <a:latin typeface="Arial"/>
              </a:rPr>
              <a:t>Click to edit the title text format</a:t>
            </a:r>
          </a:p>
        </p:txBody>
      </p:sp>
      <p:sp>
        <p:nvSpPr>
          <p:cNvPr id="265" name="PlaceHolder 2"/>
          <p:cNvSpPr>
            <a:spLocks noGrp="1"/>
          </p:cNvSpPr>
          <p:nvPr>
            <p:ph type="body"/>
          </p:nvPr>
        </p:nvSpPr>
        <p:spPr>
          <a:xfrm>
            <a:off x="540000" y="1260000"/>
            <a:ext cx="9000000" cy="3240000"/>
          </a:xfrm>
          <a:prstGeom prst="rect">
            <a:avLst/>
          </a:prstGeom>
          <a:noFill/>
          <a:ln w="0">
            <a:noFill/>
          </a:ln>
        </p:spPr>
        <p:txBody>
          <a:bodyPr lIns="0" tIns="0" rIns="0" bIns="0" anchor="t">
            <a:normAutofit/>
          </a:bodyPr>
          <a:lstStyle/>
          <a:p>
            <a:pPr marL="432000" indent="-324000">
              <a:spcBef>
                <a:spcPts val="1060"/>
              </a:spcBef>
              <a:buClr>
                <a:srgbClr val="000000"/>
              </a:buClr>
              <a:buSzPct val="45000"/>
              <a:buFont typeface="Wingdings" charset="2"/>
              <a:buChar char=""/>
            </a:pPr>
            <a:r>
              <a:rPr lang="en-US" sz="2400" b="0" u="none" strike="noStrike">
                <a:solidFill>
                  <a:srgbClr val="000000"/>
                </a:solidFill>
                <a:effectLst/>
                <a:uFillTx/>
                <a:latin typeface="Arial"/>
              </a:rPr>
              <a:t>Click to edit the outline text format</a:t>
            </a:r>
          </a:p>
          <a:p>
            <a:pPr marL="864000" lvl="1" indent="-324000">
              <a:spcBef>
                <a:spcPts val="850"/>
              </a:spcBef>
              <a:buClr>
                <a:srgbClr val="000000"/>
              </a:buClr>
              <a:buSzPct val="75000"/>
              <a:buFont typeface="Symbol" charset="2"/>
              <a:buChar char=""/>
            </a:pPr>
            <a:r>
              <a:rPr lang="en-US" sz="2100" b="0" u="none" strike="noStrike">
                <a:solidFill>
                  <a:srgbClr val="000000"/>
                </a:solidFill>
                <a:effectLst/>
                <a:uFillTx/>
                <a:latin typeface="Arial"/>
              </a:rPr>
              <a:t>Second Outline Level</a:t>
            </a:r>
          </a:p>
          <a:p>
            <a:pPr marL="1296000" lvl="2" indent="-288000">
              <a:spcBef>
                <a:spcPts val="635"/>
              </a:spcBef>
              <a:buClr>
                <a:srgbClr val="000000"/>
              </a:buClr>
              <a:buSzPct val="45000"/>
              <a:buFont typeface="Wingdings" charset="2"/>
              <a:buChar char=""/>
            </a:pPr>
            <a:r>
              <a:rPr lang="en-US" sz="1800" b="0" u="none" strike="noStrike">
                <a:solidFill>
                  <a:srgbClr val="000000"/>
                </a:solidFill>
                <a:effectLst/>
                <a:uFillTx/>
                <a:latin typeface="Arial"/>
              </a:rPr>
              <a:t>Third Outline Level</a:t>
            </a:r>
          </a:p>
          <a:p>
            <a:pPr marL="1728000" lvl="3" indent="-216000">
              <a:spcBef>
                <a:spcPts val="422"/>
              </a:spcBef>
              <a:buClr>
                <a:srgbClr val="000000"/>
              </a:buClr>
              <a:buSzPct val="75000"/>
              <a:buFont typeface="Symbol" charset="2"/>
              <a:buChar char=""/>
            </a:pPr>
            <a:r>
              <a:rPr lang="en-US" sz="1500" b="0" u="none" strike="noStrike">
                <a:solidFill>
                  <a:srgbClr val="000000"/>
                </a:solidFill>
                <a:effectLst/>
                <a:uFillTx/>
                <a:latin typeface="Arial"/>
              </a:rPr>
              <a:t>Fourth Outline Level</a:t>
            </a:r>
          </a:p>
          <a:p>
            <a:pPr marL="2160000" lvl="4" indent="-216000">
              <a:spcBef>
                <a:spcPts val="210"/>
              </a:spcBef>
              <a:buClr>
                <a:srgbClr val="000000"/>
              </a:buClr>
              <a:buSzPct val="45000"/>
              <a:buFont typeface="Wingdings" charset="2"/>
              <a:buChar char=""/>
            </a:pPr>
            <a:r>
              <a:rPr lang="en-US" sz="1500" b="0" u="none" strike="noStrike">
                <a:solidFill>
                  <a:srgbClr val="000000"/>
                </a:solidFill>
                <a:effectLst/>
                <a:uFillTx/>
                <a:latin typeface="Arial"/>
              </a:rPr>
              <a:t>Fifth Outline Level</a:t>
            </a:r>
          </a:p>
          <a:p>
            <a:pPr marL="2592000" lvl="5" indent="-216000">
              <a:spcBef>
                <a:spcPts val="210"/>
              </a:spcBef>
              <a:buClr>
                <a:srgbClr val="000000"/>
              </a:buClr>
              <a:buSzPct val="45000"/>
              <a:buFont typeface="Wingdings" charset="2"/>
              <a:buChar char=""/>
            </a:pPr>
            <a:r>
              <a:rPr lang="en-US" sz="1500" b="0" u="none" strike="noStrike">
                <a:solidFill>
                  <a:srgbClr val="000000"/>
                </a:solidFill>
                <a:effectLst/>
                <a:uFillTx/>
                <a:latin typeface="Arial"/>
              </a:rPr>
              <a:t>Sixth Outline Level</a:t>
            </a:r>
          </a:p>
          <a:p>
            <a:pPr marL="3024000" lvl="6" indent="-216000">
              <a:spcBef>
                <a:spcPts val="210"/>
              </a:spcBef>
              <a:buClr>
                <a:srgbClr val="000000"/>
              </a:buClr>
              <a:buSzPct val="45000"/>
              <a:buFont typeface="Wingdings" charset="2"/>
              <a:buChar char=""/>
            </a:pPr>
            <a:r>
              <a:rPr lang="en-US" sz="1500" b="0" u="none" strike="noStrike">
                <a:solidFill>
                  <a:srgbClr val="000000"/>
                </a:solidFill>
                <a:effectLst/>
                <a:uFillTx/>
                <a:latin typeface="Arial"/>
              </a:rPr>
              <a:t>Seventh Outline Level</a:t>
            </a:r>
          </a:p>
        </p:txBody>
      </p:sp>
      <p:sp>
        <p:nvSpPr>
          <p:cNvPr id="266" name="PlaceHolder 3"/>
          <p:cNvSpPr>
            <a:spLocks noGrp="1"/>
          </p:cNvSpPr>
          <p:nvPr>
            <p:ph type="dt" idx="10"/>
          </p:nvPr>
        </p:nvSpPr>
        <p:spPr>
          <a:xfrm>
            <a:off x="504000" y="5165280"/>
            <a:ext cx="2348280" cy="390960"/>
          </a:xfrm>
          <a:prstGeom prst="rect">
            <a:avLst/>
          </a:prstGeom>
          <a:noFill/>
          <a:ln w="0">
            <a:noFill/>
          </a:ln>
        </p:spPr>
        <p:txBody>
          <a:bodyPr lIns="0" tIns="0" rIns="0" bIns="0" anchor="t">
            <a:spAutoFit/>
          </a:bodyPr>
          <a:lstStyle>
            <a:lvl1pPr indent="0">
              <a:buNone/>
              <a:defRPr lang="en-US" sz="1400" b="0" u="none" strike="noStrike">
                <a:solidFill>
                  <a:srgbClr val="000000"/>
                </a:solidFill>
                <a:effectLst/>
                <a:uFillTx/>
                <a:latin typeface="Arial"/>
              </a:defRPr>
            </a:lvl1pPr>
          </a:lstStyle>
          <a:p>
            <a:pPr indent="0">
              <a:buNone/>
            </a:pPr>
            <a:r>
              <a:rPr lang="en-US" sz="1400" b="0" u="none" strike="noStrike">
                <a:solidFill>
                  <a:srgbClr val="000000"/>
                </a:solidFill>
                <a:effectLst/>
                <a:uFillTx/>
                <a:latin typeface="Arial"/>
              </a:rPr>
              <a:t>&lt;date/time&gt;</a:t>
            </a:r>
          </a:p>
        </p:txBody>
      </p:sp>
      <p:sp>
        <p:nvSpPr>
          <p:cNvPr id="267" name="PlaceHolder 4"/>
          <p:cNvSpPr>
            <a:spLocks noGrp="1"/>
          </p:cNvSpPr>
          <p:nvPr>
            <p:ph type="ftr" idx="11"/>
          </p:nvPr>
        </p:nvSpPr>
        <p:spPr>
          <a:xfrm>
            <a:off x="3447360" y="5165280"/>
            <a:ext cx="3195000" cy="390960"/>
          </a:xfrm>
          <a:prstGeom prst="rect">
            <a:avLst/>
          </a:prstGeom>
          <a:noFill/>
          <a:ln w="0">
            <a:noFill/>
          </a:ln>
        </p:spPr>
        <p:txBody>
          <a:bodyPr lIns="0" tIns="0" rIns="0" bIns="0" anchor="t">
            <a:spAutoFit/>
          </a:bodyPr>
          <a:lstStyle>
            <a:lvl1pPr indent="0" algn="ctr">
              <a:buNone/>
              <a:defRPr lang="en-US" sz="1400" b="0" u="none" strike="noStrike">
                <a:solidFill>
                  <a:srgbClr val="000000"/>
                </a:solidFill>
                <a:effectLst/>
                <a:uFillTx/>
                <a:latin typeface="Arial"/>
              </a:defRPr>
            </a:lvl1pPr>
          </a:lstStyle>
          <a:p>
            <a:pPr indent="0" algn="ctr">
              <a:buNone/>
            </a:pPr>
            <a:r>
              <a:rPr lang="en-US" sz="1400" b="0" u="none" strike="noStrike">
                <a:solidFill>
                  <a:srgbClr val="000000"/>
                </a:solidFill>
                <a:effectLst/>
                <a:uFillTx/>
                <a:latin typeface="Arial"/>
              </a:rPr>
              <a:t>&lt;footer&gt;</a:t>
            </a:r>
          </a:p>
        </p:txBody>
      </p:sp>
      <p:sp>
        <p:nvSpPr>
          <p:cNvPr id="268" name="PlaceHolder 5"/>
          <p:cNvSpPr>
            <a:spLocks noGrp="1"/>
          </p:cNvSpPr>
          <p:nvPr>
            <p:ph type="sldNum" idx="12"/>
          </p:nvPr>
        </p:nvSpPr>
        <p:spPr>
          <a:xfrm>
            <a:off x="7227360" y="5165280"/>
            <a:ext cx="2348280" cy="390960"/>
          </a:xfrm>
          <a:prstGeom prst="rect">
            <a:avLst/>
          </a:prstGeom>
          <a:noFill/>
          <a:ln w="0">
            <a:noFill/>
          </a:ln>
        </p:spPr>
        <p:txBody>
          <a:bodyPr lIns="0" tIns="0" rIns="0" bIns="0" anchor="t">
            <a:spAutoFit/>
          </a:bodyPr>
          <a:lstStyle>
            <a:lvl1pPr indent="0" algn="r">
              <a:buNone/>
              <a:defRPr lang="en-US" sz="1400" b="0" u="none" strike="noStrike">
                <a:solidFill>
                  <a:srgbClr val="000000"/>
                </a:solidFill>
                <a:effectLst/>
                <a:uFillTx/>
                <a:latin typeface="Arial"/>
              </a:defRPr>
            </a:lvl1pPr>
          </a:lstStyle>
          <a:p>
            <a:pPr indent="0" algn="r">
              <a:buNone/>
            </a:pPr>
            <a:fld id="{254B6FA4-549E-48F1-A69C-9DBA7437C43C}" type="slidenum">
              <a:rPr lang="en-US" sz="1400" b="0" u="none" strike="noStrike">
                <a:solidFill>
                  <a:srgbClr val="000000"/>
                </a:solidFill>
                <a:effectLst/>
                <a:uFillTx/>
                <a:latin typeface="Arial"/>
              </a:rPr>
              <a:t>‹#›</a:t>
            </a:fld>
            <a:endParaRPr lang="en-US" sz="1400" b="0" u="none" strike="noStrike">
              <a:solidFill>
                <a:srgbClr val="000000"/>
              </a:solidFill>
              <a:effectLst/>
              <a:uFillTx/>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Forestbird3">
    <p:spTree>
      <p:nvGrpSpPr>
        <p:cNvPr id="1" name=""/>
        <p:cNvGrpSpPr/>
        <p:nvPr/>
      </p:nvGrpSpPr>
      <p:grpSpPr>
        <a:xfrm>
          <a:off x="0" y="0"/>
          <a:ext cx="0" cy="0"/>
          <a:chOff x="0" y="0"/>
          <a:chExt cx="0" cy="0"/>
        </a:xfrm>
      </p:grpSpPr>
      <p:sp>
        <p:nvSpPr>
          <p:cNvPr id="269" name="Rectangle 268"/>
          <p:cNvSpPr/>
          <p:nvPr/>
        </p:nvSpPr>
        <p:spPr>
          <a:xfrm>
            <a:off x="0" y="5040000"/>
            <a:ext cx="10080000" cy="630000"/>
          </a:xfrm>
          <a:prstGeom prst="rect">
            <a:avLst/>
          </a:prstGeom>
          <a:solidFill>
            <a:srgbClr val="9ECF6C"/>
          </a:solidFill>
          <a:ln w="0">
            <a:noFill/>
          </a:ln>
        </p:spPr>
        <p:style>
          <a:lnRef idx="0">
            <a:scrgbClr r="0" g="0" b="0"/>
          </a:lnRef>
          <a:fillRef idx="0">
            <a:scrgbClr r="0" g="0" b="0"/>
          </a:fillRef>
          <a:effectRef idx="0">
            <a:scrgbClr r="0" g="0" b="0"/>
          </a:effectRef>
          <a:fontRef idx="minor"/>
        </p:style>
        <p:txBody>
          <a:bodyPr wrap="none" lIns="0" tIns="0" rIns="0" bIns="0" anchor="t">
            <a:spAutoFit/>
          </a:bodyPr>
          <a:lstStyle/>
          <a:p>
            <a:endParaRPr lang="en-US" sz="1400" b="1" u="none" strike="noStrike">
              <a:solidFill>
                <a:srgbClr val="FFFFFF"/>
              </a:solidFill>
              <a:effectLst/>
              <a:uFillTx/>
              <a:latin typeface="Arial"/>
            </a:endParaRPr>
          </a:p>
        </p:txBody>
      </p:sp>
      <p:grpSp>
        <p:nvGrpSpPr>
          <p:cNvPr id="270" name="Group 269"/>
          <p:cNvGrpSpPr/>
          <p:nvPr/>
        </p:nvGrpSpPr>
        <p:grpSpPr>
          <a:xfrm>
            <a:off x="7560000" y="4590000"/>
            <a:ext cx="540000" cy="720000"/>
            <a:chOff x="7560000" y="4590000"/>
            <a:chExt cx="540000" cy="720000"/>
          </a:xfrm>
        </p:grpSpPr>
        <p:sp>
          <p:nvSpPr>
            <p:cNvPr id="271" name="Freeform 270"/>
            <p:cNvSpPr/>
            <p:nvPr/>
          </p:nvSpPr>
          <p:spPr>
            <a:xfrm>
              <a:off x="7560000" y="5083560"/>
              <a:ext cx="94680" cy="105480"/>
            </a:xfrm>
            <a:custGeom>
              <a:avLst/>
              <a:gdLst/>
              <a:ahLst/>
              <a:cxnLst/>
              <a:rect l="0" t="0" r="r" b="b"/>
              <a:pathLst>
                <a:path w="263" h="293">
                  <a:moveTo>
                    <a:pt x="0" y="146"/>
                  </a:moveTo>
                  <a:cubicBezTo>
                    <a:pt x="0" y="172"/>
                    <a:pt x="6" y="198"/>
                    <a:pt x="18" y="220"/>
                  </a:cubicBezTo>
                  <a:cubicBezTo>
                    <a:pt x="30" y="242"/>
                    <a:pt x="46" y="260"/>
                    <a:pt x="66" y="273"/>
                  </a:cubicBezTo>
                  <a:cubicBezTo>
                    <a:pt x="86" y="286"/>
                    <a:pt x="108" y="293"/>
                    <a:pt x="131" y="293"/>
                  </a:cubicBezTo>
                  <a:cubicBezTo>
                    <a:pt x="154" y="293"/>
                    <a:pt x="177" y="286"/>
                    <a:pt x="197" y="273"/>
                  </a:cubicBezTo>
                  <a:cubicBezTo>
                    <a:pt x="217" y="260"/>
                    <a:pt x="233" y="242"/>
                    <a:pt x="245" y="220"/>
                  </a:cubicBezTo>
                  <a:cubicBezTo>
                    <a:pt x="256" y="198"/>
                    <a:pt x="263" y="172"/>
                    <a:pt x="263" y="146"/>
                  </a:cubicBezTo>
                  <a:cubicBezTo>
                    <a:pt x="263" y="120"/>
                    <a:pt x="256" y="95"/>
                    <a:pt x="245" y="73"/>
                  </a:cubicBezTo>
                  <a:cubicBezTo>
                    <a:pt x="233" y="51"/>
                    <a:pt x="217" y="33"/>
                    <a:pt x="197" y="20"/>
                  </a:cubicBezTo>
                  <a:cubicBezTo>
                    <a:pt x="177" y="7"/>
                    <a:pt x="154" y="0"/>
                    <a:pt x="131" y="0"/>
                  </a:cubicBezTo>
                  <a:cubicBezTo>
                    <a:pt x="109" y="0"/>
                    <a:pt x="86" y="7"/>
                    <a:pt x="66" y="20"/>
                  </a:cubicBezTo>
                  <a:cubicBezTo>
                    <a:pt x="46" y="33"/>
                    <a:pt x="30" y="51"/>
                    <a:pt x="18" y="73"/>
                  </a:cubicBezTo>
                  <a:cubicBezTo>
                    <a:pt x="6" y="95"/>
                    <a:pt x="0" y="120"/>
                    <a:pt x="0" y="14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72" name="Freeform 271"/>
            <p:cNvSpPr/>
            <p:nvPr/>
          </p:nvSpPr>
          <p:spPr>
            <a:xfrm>
              <a:off x="7594200" y="5071320"/>
              <a:ext cx="163800" cy="209880"/>
            </a:xfrm>
            <a:custGeom>
              <a:avLst/>
              <a:gdLst/>
              <a:ahLst/>
              <a:cxnLst/>
              <a:rect l="0" t="0" r="r" b="b"/>
              <a:pathLst>
                <a:path w="455" h="583">
                  <a:moveTo>
                    <a:pt x="26" y="490"/>
                  </a:moveTo>
                  <a:cubicBezTo>
                    <a:pt x="-72" y="113"/>
                    <a:pt x="135" y="163"/>
                    <a:pt x="190" y="0"/>
                  </a:cubicBezTo>
                  <a:cubicBezTo>
                    <a:pt x="267" y="39"/>
                    <a:pt x="345" y="77"/>
                    <a:pt x="423" y="116"/>
                  </a:cubicBezTo>
                  <a:cubicBezTo>
                    <a:pt x="423" y="113"/>
                    <a:pt x="494" y="477"/>
                    <a:pt x="426" y="557"/>
                  </a:cubicBezTo>
                  <a:cubicBezTo>
                    <a:pt x="373" y="616"/>
                    <a:pt x="46" y="567"/>
                    <a:pt x="26" y="49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73" name="Freeform 272"/>
            <p:cNvSpPr/>
            <p:nvPr/>
          </p:nvSpPr>
          <p:spPr>
            <a:xfrm>
              <a:off x="7649640" y="5188320"/>
              <a:ext cx="96840" cy="51120"/>
            </a:xfrm>
            <a:custGeom>
              <a:avLst/>
              <a:gdLst/>
              <a:ahLst/>
              <a:cxnLst/>
              <a:rect l="0" t="0" r="r" b="b"/>
              <a:pathLst>
                <a:path w="269" h="142">
                  <a:moveTo>
                    <a:pt x="233" y="68"/>
                  </a:moveTo>
                  <a:cubicBezTo>
                    <a:pt x="213" y="48"/>
                    <a:pt x="190" y="28"/>
                    <a:pt x="164" y="18"/>
                  </a:cubicBezTo>
                  <a:cubicBezTo>
                    <a:pt x="112" y="-6"/>
                    <a:pt x="52" y="-6"/>
                    <a:pt x="0" y="15"/>
                  </a:cubicBezTo>
                  <a:cubicBezTo>
                    <a:pt x="56" y="15"/>
                    <a:pt x="105" y="18"/>
                    <a:pt x="154" y="41"/>
                  </a:cubicBezTo>
                  <a:cubicBezTo>
                    <a:pt x="177" y="51"/>
                    <a:pt x="200" y="65"/>
                    <a:pt x="219" y="81"/>
                  </a:cubicBezTo>
                  <a:cubicBezTo>
                    <a:pt x="236" y="98"/>
                    <a:pt x="255" y="118"/>
                    <a:pt x="269" y="142"/>
                  </a:cubicBezTo>
                  <a:cubicBezTo>
                    <a:pt x="265" y="115"/>
                    <a:pt x="253" y="88"/>
                    <a:pt x="233" y="68"/>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74" name="Freeform 273"/>
            <p:cNvSpPr/>
            <p:nvPr/>
          </p:nvSpPr>
          <p:spPr>
            <a:xfrm>
              <a:off x="7726320" y="5054400"/>
              <a:ext cx="139320" cy="255600"/>
            </a:xfrm>
            <a:custGeom>
              <a:avLst/>
              <a:gdLst/>
              <a:ahLst/>
              <a:cxnLst/>
              <a:rect l="0" t="0" r="r" b="b"/>
              <a:pathLst>
                <a:path w="387" h="710">
                  <a:moveTo>
                    <a:pt x="79" y="666"/>
                  </a:moveTo>
                  <a:cubicBezTo>
                    <a:pt x="0" y="583"/>
                    <a:pt x="3" y="213"/>
                    <a:pt x="0" y="29"/>
                  </a:cubicBezTo>
                  <a:cubicBezTo>
                    <a:pt x="111" y="20"/>
                    <a:pt x="223" y="10"/>
                    <a:pt x="334" y="0"/>
                  </a:cubicBezTo>
                  <a:cubicBezTo>
                    <a:pt x="337" y="0"/>
                    <a:pt x="429" y="586"/>
                    <a:pt x="364" y="666"/>
                  </a:cubicBezTo>
                  <a:cubicBezTo>
                    <a:pt x="315" y="726"/>
                    <a:pt x="134" y="723"/>
                    <a:pt x="79" y="66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75" name="Freeform 274"/>
            <p:cNvSpPr/>
            <p:nvPr/>
          </p:nvSpPr>
          <p:spPr>
            <a:xfrm>
              <a:off x="7848360" y="5054400"/>
              <a:ext cx="139680" cy="255600"/>
            </a:xfrm>
            <a:custGeom>
              <a:avLst/>
              <a:gdLst/>
              <a:ahLst/>
              <a:cxnLst/>
              <a:rect l="0" t="0" r="r" b="b"/>
              <a:pathLst>
                <a:path w="388" h="710">
                  <a:moveTo>
                    <a:pt x="309" y="666"/>
                  </a:moveTo>
                  <a:cubicBezTo>
                    <a:pt x="388" y="583"/>
                    <a:pt x="384" y="213"/>
                    <a:pt x="388" y="29"/>
                  </a:cubicBezTo>
                  <a:cubicBezTo>
                    <a:pt x="276" y="20"/>
                    <a:pt x="165" y="10"/>
                    <a:pt x="54" y="0"/>
                  </a:cubicBezTo>
                  <a:cubicBezTo>
                    <a:pt x="44" y="222"/>
                    <a:pt x="-41" y="586"/>
                    <a:pt x="25" y="666"/>
                  </a:cubicBezTo>
                  <a:cubicBezTo>
                    <a:pt x="74" y="726"/>
                    <a:pt x="254" y="723"/>
                    <a:pt x="309" y="66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76" name="Freeform 275"/>
            <p:cNvSpPr/>
            <p:nvPr/>
          </p:nvSpPr>
          <p:spPr>
            <a:xfrm>
              <a:off x="7852320" y="5191200"/>
              <a:ext cx="9720" cy="103320"/>
            </a:xfrm>
            <a:custGeom>
              <a:avLst/>
              <a:gdLst/>
              <a:ahLst/>
              <a:cxnLst/>
              <a:rect l="0" t="0" r="r" b="b"/>
              <a:pathLst>
                <a:path w="27" h="287">
                  <a:moveTo>
                    <a:pt x="27" y="144"/>
                  </a:moveTo>
                  <a:cubicBezTo>
                    <a:pt x="27" y="98"/>
                    <a:pt x="23" y="48"/>
                    <a:pt x="14" y="0"/>
                  </a:cubicBezTo>
                  <a:cubicBezTo>
                    <a:pt x="4" y="48"/>
                    <a:pt x="0" y="98"/>
                    <a:pt x="0" y="144"/>
                  </a:cubicBezTo>
                  <a:cubicBezTo>
                    <a:pt x="4" y="194"/>
                    <a:pt x="4" y="241"/>
                    <a:pt x="14" y="287"/>
                  </a:cubicBezTo>
                  <a:cubicBezTo>
                    <a:pt x="23" y="241"/>
                    <a:pt x="27" y="191"/>
                    <a:pt x="27" y="14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77" name="Freeform 276"/>
            <p:cNvSpPr/>
            <p:nvPr/>
          </p:nvSpPr>
          <p:spPr>
            <a:xfrm>
              <a:off x="7751160" y="5044680"/>
              <a:ext cx="212040" cy="208800"/>
            </a:xfrm>
            <a:custGeom>
              <a:avLst/>
              <a:gdLst/>
              <a:ahLst/>
              <a:cxnLst/>
              <a:rect l="0" t="0" r="r" b="b"/>
              <a:pathLst>
                <a:path w="589" h="580">
                  <a:moveTo>
                    <a:pt x="295" y="580"/>
                  </a:moveTo>
                  <a:cubicBezTo>
                    <a:pt x="393" y="477"/>
                    <a:pt x="589" y="423"/>
                    <a:pt x="589" y="273"/>
                  </a:cubicBezTo>
                  <a:cubicBezTo>
                    <a:pt x="589" y="123"/>
                    <a:pt x="459" y="0"/>
                    <a:pt x="295" y="0"/>
                  </a:cubicBezTo>
                  <a:cubicBezTo>
                    <a:pt x="131" y="0"/>
                    <a:pt x="0" y="123"/>
                    <a:pt x="0" y="273"/>
                  </a:cubicBezTo>
                  <a:cubicBezTo>
                    <a:pt x="0" y="423"/>
                    <a:pt x="196" y="477"/>
                    <a:pt x="295" y="58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78" name="Freeform 277"/>
            <p:cNvSpPr/>
            <p:nvPr/>
          </p:nvSpPr>
          <p:spPr>
            <a:xfrm>
              <a:off x="7614720" y="4590000"/>
              <a:ext cx="159480" cy="315720"/>
            </a:xfrm>
            <a:custGeom>
              <a:avLst/>
              <a:gdLst/>
              <a:ahLst/>
              <a:cxnLst/>
              <a:rect l="0" t="0" r="r" b="b"/>
              <a:pathLst>
                <a:path w="443" h="877">
                  <a:moveTo>
                    <a:pt x="404" y="384"/>
                  </a:moveTo>
                  <a:cubicBezTo>
                    <a:pt x="421" y="734"/>
                    <a:pt x="430" y="681"/>
                    <a:pt x="443" y="830"/>
                  </a:cubicBezTo>
                  <a:cubicBezTo>
                    <a:pt x="382" y="846"/>
                    <a:pt x="321" y="861"/>
                    <a:pt x="260" y="877"/>
                  </a:cubicBezTo>
                  <a:cubicBezTo>
                    <a:pt x="185" y="744"/>
                    <a:pt x="270" y="843"/>
                    <a:pt x="35" y="477"/>
                  </a:cubicBezTo>
                  <a:cubicBezTo>
                    <a:pt x="-50" y="341"/>
                    <a:pt x="41" y="20"/>
                    <a:pt x="93" y="0"/>
                  </a:cubicBezTo>
                  <a:cubicBezTo>
                    <a:pt x="126" y="-9"/>
                    <a:pt x="398" y="204"/>
                    <a:pt x="404" y="38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79" name="Freeform 278"/>
            <p:cNvSpPr/>
            <p:nvPr/>
          </p:nvSpPr>
          <p:spPr>
            <a:xfrm>
              <a:off x="7645680" y="4653360"/>
              <a:ext cx="115920" cy="249840"/>
            </a:xfrm>
            <a:custGeom>
              <a:avLst/>
              <a:gdLst/>
              <a:ahLst/>
              <a:cxnLst/>
              <a:rect l="0" t="0" r="r" b="b"/>
              <a:pathLst>
                <a:path w="322" h="694">
                  <a:moveTo>
                    <a:pt x="240" y="227"/>
                  </a:moveTo>
                  <a:cubicBezTo>
                    <a:pt x="302" y="567"/>
                    <a:pt x="295" y="518"/>
                    <a:pt x="322" y="664"/>
                  </a:cubicBezTo>
                  <a:cubicBezTo>
                    <a:pt x="282" y="674"/>
                    <a:pt x="241" y="684"/>
                    <a:pt x="201" y="694"/>
                  </a:cubicBezTo>
                  <a:cubicBezTo>
                    <a:pt x="142" y="556"/>
                    <a:pt x="201" y="670"/>
                    <a:pt x="24" y="280"/>
                  </a:cubicBezTo>
                  <a:cubicBezTo>
                    <a:pt x="-22" y="181"/>
                    <a:pt x="4" y="17"/>
                    <a:pt x="53" y="1"/>
                  </a:cubicBezTo>
                  <a:cubicBezTo>
                    <a:pt x="86" y="-9"/>
                    <a:pt x="214" y="87"/>
                    <a:pt x="240" y="22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80" name="Freeform 279"/>
            <p:cNvSpPr/>
            <p:nvPr/>
          </p:nvSpPr>
          <p:spPr>
            <a:xfrm>
              <a:off x="7939440" y="4590000"/>
              <a:ext cx="160560" cy="315720"/>
            </a:xfrm>
            <a:custGeom>
              <a:avLst/>
              <a:gdLst/>
              <a:ahLst/>
              <a:cxnLst/>
              <a:rect l="0" t="0" r="r" b="b"/>
              <a:pathLst>
                <a:path w="446" h="877">
                  <a:moveTo>
                    <a:pt x="39" y="384"/>
                  </a:moveTo>
                  <a:cubicBezTo>
                    <a:pt x="23" y="734"/>
                    <a:pt x="13" y="681"/>
                    <a:pt x="0" y="830"/>
                  </a:cubicBezTo>
                  <a:cubicBezTo>
                    <a:pt x="61" y="846"/>
                    <a:pt x="122" y="861"/>
                    <a:pt x="183" y="877"/>
                  </a:cubicBezTo>
                  <a:cubicBezTo>
                    <a:pt x="259" y="744"/>
                    <a:pt x="173" y="843"/>
                    <a:pt x="410" y="477"/>
                  </a:cubicBezTo>
                  <a:cubicBezTo>
                    <a:pt x="498" y="341"/>
                    <a:pt x="403" y="20"/>
                    <a:pt x="350" y="0"/>
                  </a:cubicBezTo>
                  <a:cubicBezTo>
                    <a:pt x="318" y="-9"/>
                    <a:pt x="46" y="204"/>
                    <a:pt x="39" y="38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81" name="Freeform 280"/>
            <p:cNvSpPr/>
            <p:nvPr/>
          </p:nvSpPr>
          <p:spPr>
            <a:xfrm>
              <a:off x="7952400" y="4653360"/>
              <a:ext cx="116280" cy="250920"/>
            </a:xfrm>
            <a:custGeom>
              <a:avLst/>
              <a:gdLst/>
              <a:ahLst/>
              <a:cxnLst/>
              <a:rect l="0" t="0" r="r" b="b"/>
              <a:pathLst>
                <a:path w="323" h="697">
                  <a:moveTo>
                    <a:pt x="82" y="227"/>
                  </a:moveTo>
                  <a:cubicBezTo>
                    <a:pt x="19" y="567"/>
                    <a:pt x="27" y="518"/>
                    <a:pt x="0" y="664"/>
                  </a:cubicBezTo>
                  <a:cubicBezTo>
                    <a:pt x="39" y="675"/>
                    <a:pt x="79" y="686"/>
                    <a:pt x="118" y="697"/>
                  </a:cubicBezTo>
                  <a:cubicBezTo>
                    <a:pt x="178" y="560"/>
                    <a:pt x="118" y="675"/>
                    <a:pt x="298" y="285"/>
                  </a:cubicBezTo>
                  <a:cubicBezTo>
                    <a:pt x="344" y="181"/>
                    <a:pt x="321" y="17"/>
                    <a:pt x="268" y="1"/>
                  </a:cubicBezTo>
                  <a:cubicBezTo>
                    <a:pt x="236" y="-9"/>
                    <a:pt x="109" y="87"/>
                    <a:pt x="82" y="22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82" name="Freeform 281"/>
            <p:cNvSpPr/>
            <p:nvPr/>
          </p:nvSpPr>
          <p:spPr>
            <a:xfrm>
              <a:off x="7641000" y="4781880"/>
              <a:ext cx="432000" cy="385200"/>
            </a:xfrm>
            <a:custGeom>
              <a:avLst/>
              <a:gdLst/>
              <a:ahLst/>
              <a:cxnLst/>
              <a:rect l="0" t="0" r="r" b="b"/>
              <a:pathLst>
                <a:path w="1200" h="1070">
                  <a:moveTo>
                    <a:pt x="600" y="0"/>
                  </a:moveTo>
                  <a:cubicBezTo>
                    <a:pt x="269" y="0"/>
                    <a:pt x="118" y="144"/>
                    <a:pt x="118" y="343"/>
                  </a:cubicBezTo>
                  <a:cubicBezTo>
                    <a:pt x="118" y="510"/>
                    <a:pt x="-130" y="757"/>
                    <a:pt x="93" y="920"/>
                  </a:cubicBezTo>
                  <a:cubicBezTo>
                    <a:pt x="200" y="1000"/>
                    <a:pt x="384" y="1070"/>
                    <a:pt x="600" y="1070"/>
                  </a:cubicBezTo>
                  <a:cubicBezTo>
                    <a:pt x="816" y="1070"/>
                    <a:pt x="999" y="1000"/>
                    <a:pt x="1108" y="920"/>
                  </a:cubicBezTo>
                  <a:cubicBezTo>
                    <a:pt x="1330" y="754"/>
                    <a:pt x="1081" y="510"/>
                    <a:pt x="1081" y="343"/>
                  </a:cubicBezTo>
                  <a:cubicBezTo>
                    <a:pt x="1081" y="144"/>
                    <a:pt x="934" y="0"/>
                    <a:pt x="600"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83" name="Freeform 282"/>
            <p:cNvSpPr/>
            <p:nvPr/>
          </p:nvSpPr>
          <p:spPr>
            <a:xfrm>
              <a:off x="7669440" y="4834800"/>
              <a:ext cx="377640" cy="319320"/>
            </a:xfrm>
            <a:custGeom>
              <a:avLst/>
              <a:gdLst/>
              <a:ahLst/>
              <a:cxnLst/>
              <a:rect l="0" t="0" r="r" b="b"/>
              <a:pathLst>
                <a:path w="1049" h="887">
                  <a:moveTo>
                    <a:pt x="479" y="30"/>
                  </a:moveTo>
                  <a:cubicBezTo>
                    <a:pt x="508" y="-10"/>
                    <a:pt x="534" y="-10"/>
                    <a:pt x="564" y="30"/>
                  </a:cubicBezTo>
                  <a:cubicBezTo>
                    <a:pt x="632" y="120"/>
                    <a:pt x="741" y="314"/>
                    <a:pt x="747" y="474"/>
                  </a:cubicBezTo>
                  <a:cubicBezTo>
                    <a:pt x="872" y="457"/>
                    <a:pt x="1012" y="463"/>
                    <a:pt x="1042" y="531"/>
                  </a:cubicBezTo>
                  <a:cubicBezTo>
                    <a:pt x="1097" y="664"/>
                    <a:pt x="836" y="887"/>
                    <a:pt x="525" y="887"/>
                  </a:cubicBezTo>
                  <a:cubicBezTo>
                    <a:pt x="210" y="887"/>
                    <a:pt x="-49" y="664"/>
                    <a:pt x="8" y="531"/>
                  </a:cubicBezTo>
                  <a:cubicBezTo>
                    <a:pt x="30" y="463"/>
                    <a:pt x="175" y="457"/>
                    <a:pt x="295" y="474"/>
                  </a:cubicBezTo>
                  <a:cubicBezTo>
                    <a:pt x="303" y="314"/>
                    <a:pt x="410" y="120"/>
                    <a:pt x="479" y="3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84" name="Freeform 283"/>
            <p:cNvSpPr/>
            <p:nvPr/>
          </p:nvSpPr>
          <p:spPr>
            <a:xfrm>
              <a:off x="7768080" y="5062680"/>
              <a:ext cx="178200" cy="65880"/>
            </a:xfrm>
            <a:custGeom>
              <a:avLst/>
              <a:gdLst/>
              <a:ahLst/>
              <a:cxnLst/>
              <a:rect l="0" t="0" r="r" b="b"/>
              <a:pathLst>
                <a:path w="495" h="183">
                  <a:moveTo>
                    <a:pt x="100" y="67"/>
                  </a:moveTo>
                  <a:cubicBezTo>
                    <a:pt x="136" y="70"/>
                    <a:pt x="175" y="61"/>
                    <a:pt x="205" y="40"/>
                  </a:cubicBezTo>
                  <a:cubicBezTo>
                    <a:pt x="221" y="30"/>
                    <a:pt x="234" y="17"/>
                    <a:pt x="248" y="0"/>
                  </a:cubicBezTo>
                  <a:cubicBezTo>
                    <a:pt x="257" y="17"/>
                    <a:pt x="273" y="30"/>
                    <a:pt x="290" y="40"/>
                  </a:cubicBezTo>
                  <a:cubicBezTo>
                    <a:pt x="323" y="61"/>
                    <a:pt x="358" y="70"/>
                    <a:pt x="395" y="67"/>
                  </a:cubicBezTo>
                  <a:cubicBezTo>
                    <a:pt x="431" y="67"/>
                    <a:pt x="467" y="53"/>
                    <a:pt x="493" y="30"/>
                  </a:cubicBezTo>
                  <a:cubicBezTo>
                    <a:pt x="509" y="17"/>
                    <a:pt x="424" y="183"/>
                    <a:pt x="248" y="183"/>
                  </a:cubicBezTo>
                  <a:cubicBezTo>
                    <a:pt x="71" y="183"/>
                    <a:pt x="-14" y="17"/>
                    <a:pt x="2" y="30"/>
                  </a:cubicBezTo>
                  <a:cubicBezTo>
                    <a:pt x="28" y="50"/>
                    <a:pt x="64" y="64"/>
                    <a:pt x="100" y="67"/>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85" name="Freeform 284"/>
            <p:cNvSpPr/>
            <p:nvPr/>
          </p:nvSpPr>
          <p:spPr>
            <a:xfrm>
              <a:off x="7705080" y="4881960"/>
              <a:ext cx="104760" cy="126720"/>
            </a:xfrm>
            <a:custGeom>
              <a:avLst/>
              <a:gdLst/>
              <a:ahLst/>
              <a:cxnLst/>
              <a:rect l="0" t="0" r="r" b="b"/>
              <a:pathLst>
                <a:path w="291" h="352">
                  <a:moveTo>
                    <a:pt x="190" y="10"/>
                  </a:moveTo>
                  <a:cubicBezTo>
                    <a:pt x="92" y="-31"/>
                    <a:pt x="26" y="66"/>
                    <a:pt x="10" y="119"/>
                  </a:cubicBezTo>
                  <a:cubicBezTo>
                    <a:pt x="-16" y="199"/>
                    <a:pt x="17" y="289"/>
                    <a:pt x="26" y="310"/>
                  </a:cubicBezTo>
                  <a:cubicBezTo>
                    <a:pt x="34" y="323"/>
                    <a:pt x="105" y="387"/>
                    <a:pt x="266" y="326"/>
                  </a:cubicBezTo>
                  <a:cubicBezTo>
                    <a:pt x="262" y="326"/>
                    <a:pt x="305" y="236"/>
                    <a:pt x="286" y="153"/>
                  </a:cubicBezTo>
                  <a:cubicBezTo>
                    <a:pt x="254" y="105"/>
                    <a:pt x="275" y="43"/>
                    <a:pt x="190" y="1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86" name="Freeform 285"/>
            <p:cNvSpPr/>
            <p:nvPr/>
          </p:nvSpPr>
          <p:spPr>
            <a:xfrm>
              <a:off x="7698240" y="4875120"/>
              <a:ext cx="109440" cy="136800"/>
            </a:xfrm>
            <a:custGeom>
              <a:avLst/>
              <a:gdLst/>
              <a:ahLst/>
              <a:cxnLst/>
              <a:rect l="0" t="0" r="r" b="b"/>
              <a:pathLst>
                <a:path w="304" h="380">
                  <a:moveTo>
                    <a:pt x="268" y="62"/>
                  </a:moveTo>
                  <a:cubicBezTo>
                    <a:pt x="254" y="45"/>
                    <a:pt x="241" y="32"/>
                    <a:pt x="226" y="22"/>
                  </a:cubicBezTo>
                  <a:cubicBezTo>
                    <a:pt x="219" y="15"/>
                    <a:pt x="209" y="11"/>
                    <a:pt x="199" y="8"/>
                  </a:cubicBezTo>
                  <a:cubicBezTo>
                    <a:pt x="189" y="4"/>
                    <a:pt x="180" y="1"/>
                    <a:pt x="169" y="1"/>
                  </a:cubicBezTo>
                  <a:cubicBezTo>
                    <a:pt x="130" y="-5"/>
                    <a:pt x="91" y="15"/>
                    <a:pt x="65" y="41"/>
                  </a:cubicBezTo>
                  <a:cubicBezTo>
                    <a:pt x="38" y="68"/>
                    <a:pt x="16" y="106"/>
                    <a:pt x="6" y="145"/>
                  </a:cubicBezTo>
                  <a:cubicBezTo>
                    <a:pt x="-4" y="185"/>
                    <a:pt x="-1" y="228"/>
                    <a:pt x="10" y="268"/>
                  </a:cubicBezTo>
                  <a:cubicBezTo>
                    <a:pt x="13" y="288"/>
                    <a:pt x="19" y="308"/>
                    <a:pt x="29" y="325"/>
                  </a:cubicBezTo>
                  <a:cubicBezTo>
                    <a:pt x="30" y="327"/>
                    <a:pt x="31" y="330"/>
                    <a:pt x="32" y="332"/>
                  </a:cubicBezTo>
                  <a:cubicBezTo>
                    <a:pt x="32" y="335"/>
                    <a:pt x="32" y="338"/>
                    <a:pt x="32" y="341"/>
                  </a:cubicBezTo>
                  <a:cubicBezTo>
                    <a:pt x="33" y="343"/>
                    <a:pt x="34" y="344"/>
                    <a:pt x="35" y="345"/>
                  </a:cubicBezTo>
                  <a:cubicBezTo>
                    <a:pt x="38" y="348"/>
                    <a:pt x="41" y="351"/>
                    <a:pt x="49" y="354"/>
                  </a:cubicBezTo>
                  <a:cubicBezTo>
                    <a:pt x="58" y="362"/>
                    <a:pt x="65" y="365"/>
                    <a:pt x="74" y="369"/>
                  </a:cubicBezTo>
                  <a:cubicBezTo>
                    <a:pt x="111" y="382"/>
                    <a:pt x="147" y="382"/>
                    <a:pt x="183" y="378"/>
                  </a:cubicBezTo>
                  <a:cubicBezTo>
                    <a:pt x="219" y="372"/>
                    <a:pt x="251" y="362"/>
                    <a:pt x="284" y="345"/>
                  </a:cubicBezTo>
                  <a:cubicBezTo>
                    <a:pt x="251" y="351"/>
                    <a:pt x="215" y="362"/>
                    <a:pt x="183" y="362"/>
                  </a:cubicBezTo>
                  <a:cubicBezTo>
                    <a:pt x="151" y="362"/>
                    <a:pt x="114" y="358"/>
                    <a:pt x="84" y="345"/>
                  </a:cubicBezTo>
                  <a:cubicBezTo>
                    <a:pt x="78" y="341"/>
                    <a:pt x="71" y="338"/>
                    <a:pt x="65" y="332"/>
                  </a:cubicBezTo>
                  <a:cubicBezTo>
                    <a:pt x="62" y="328"/>
                    <a:pt x="58" y="328"/>
                    <a:pt x="58" y="325"/>
                  </a:cubicBezTo>
                  <a:cubicBezTo>
                    <a:pt x="57" y="323"/>
                    <a:pt x="56" y="321"/>
                    <a:pt x="55" y="319"/>
                  </a:cubicBezTo>
                  <a:cubicBezTo>
                    <a:pt x="49" y="301"/>
                    <a:pt x="45" y="285"/>
                    <a:pt x="38" y="268"/>
                  </a:cubicBezTo>
                  <a:cubicBezTo>
                    <a:pt x="32" y="232"/>
                    <a:pt x="29" y="195"/>
                    <a:pt x="38" y="162"/>
                  </a:cubicBezTo>
                  <a:cubicBezTo>
                    <a:pt x="45" y="128"/>
                    <a:pt x="65" y="98"/>
                    <a:pt x="87" y="75"/>
                  </a:cubicBezTo>
                  <a:cubicBezTo>
                    <a:pt x="111" y="51"/>
                    <a:pt x="140" y="35"/>
                    <a:pt x="169" y="38"/>
                  </a:cubicBezTo>
                  <a:cubicBezTo>
                    <a:pt x="177" y="38"/>
                    <a:pt x="186" y="38"/>
                    <a:pt x="193" y="41"/>
                  </a:cubicBezTo>
                  <a:cubicBezTo>
                    <a:pt x="199" y="45"/>
                    <a:pt x="209" y="45"/>
                    <a:pt x="215" y="48"/>
                  </a:cubicBezTo>
                  <a:cubicBezTo>
                    <a:pt x="232" y="54"/>
                    <a:pt x="245" y="65"/>
                    <a:pt x="254" y="78"/>
                  </a:cubicBezTo>
                  <a:cubicBezTo>
                    <a:pt x="278" y="98"/>
                    <a:pt x="294" y="131"/>
                    <a:pt x="304" y="171"/>
                  </a:cubicBezTo>
                  <a:cubicBezTo>
                    <a:pt x="304" y="131"/>
                    <a:pt x="290" y="94"/>
                    <a:pt x="268" y="62"/>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87" name="Freeform 286"/>
            <p:cNvSpPr/>
            <p:nvPr/>
          </p:nvSpPr>
          <p:spPr>
            <a:xfrm>
              <a:off x="7732440" y="4911840"/>
              <a:ext cx="61200" cy="76320"/>
            </a:xfrm>
            <a:custGeom>
              <a:avLst/>
              <a:gdLst/>
              <a:ahLst/>
              <a:cxnLst/>
              <a:rect l="0" t="0" r="r" b="b"/>
              <a:pathLst>
                <a:path w="170" h="212">
                  <a:moveTo>
                    <a:pt x="0" y="106"/>
                  </a:moveTo>
                  <a:cubicBezTo>
                    <a:pt x="0" y="125"/>
                    <a:pt x="3" y="143"/>
                    <a:pt x="11" y="159"/>
                  </a:cubicBezTo>
                  <a:cubicBezTo>
                    <a:pt x="18" y="176"/>
                    <a:pt x="29" y="189"/>
                    <a:pt x="43" y="198"/>
                  </a:cubicBezTo>
                  <a:cubicBezTo>
                    <a:pt x="56" y="207"/>
                    <a:pt x="70" y="212"/>
                    <a:pt x="85" y="212"/>
                  </a:cubicBezTo>
                  <a:cubicBezTo>
                    <a:pt x="100" y="212"/>
                    <a:pt x="114" y="207"/>
                    <a:pt x="128" y="198"/>
                  </a:cubicBezTo>
                  <a:cubicBezTo>
                    <a:pt x="141" y="189"/>
                    <a:pt x="151" y="176"/>
                    <a:pt x="159" y="159"/>
                  </a:cubicBezTo>
                  <a:cubicBezTo>
                    <a:pt x="166" y="143"/>
                    <a:pt x="170" y="125"/>
                    <a:pt x="170" y="106"/>
                  </a:cubicBezTo>
                  <a:cubicBezTo>
                    <a:pt x="170" y="88"/>
                    <a:pt x="166" y="69"/>
                    <a:pt x="159" y="53"/>
                  </a:cubicBezTo>
                  <a:cubicBezTo>
                    <a:pt x="151" y="37"/>
                    <a:pt x="141" y="23"/>
                    <a:pt x="128" y="14"/>
                  </a:cubicBezTo>
                  <a:cubicBezTo>
                    <a:pt x="114" y="5"/>
                    <a:pt x="100" y="0"/>
                    <a:pt x="85" y="0"/>
                  </a:cubicBezTo>
                  <a:cubicBezTo>
                    <a:pt x="70" y="0"/>
                    <a:pt x="56" y="5"/>
                    <a:pt x="43" y="14"/>
                  </a:cubicBezTo>
                  <a:cubicBezTo>
                    <a:pt x="29" y="23"/>
                    <a:pt x="18" y="37"/>
                    <a:pt x="11" y="53"/>
                  </a:cubicBezTo>
                  <a:cubicBezTo>
                    <a:pt x="3" y="69"/>
                    <a:pt x="0" y="88"/>
                    <a:pt x="0" y="10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88" name="Freeform 287"/>
            <p:cNvSpPr/>
            <p:nvPr/>
          </p:nvSpPr>
          <p:spPr>
            <a:xfrm>
              <a:off x="7905240" y="4881960"/>
              <a:ext cx="103680" cy="126720"/>
            </a:xfrm>
            <a:custGeom>
              <a:avLst/>
              <a:gdLst/>
              <a:ahLst/>
              <a:cxnLst/>
              <a:rect l="0" t="0" r="r" b="b"/>
              <a:pathLst>
                <a:path w="288" h="352">
                  <a:moveTo>
                    <a:pt x="99" y="10"/>
                  </a:moveTo>
                  <a:cubicBezTo>
                    <a:pt x="197" y="-31"/>
                    <a:pt x="262" y="66"/>
                    <a:pt x="278" y="119"/>
                  </a:cubicBezTo>
                  <a:cubicBezTo>
                    <a:pt x="305" y="199"/>
                    <a:pt x="272" y="289"/>
                    <a:pt x="262" y="310"/>
                  </a:cubicBezTo>
                  <a:cubicBezTo>
                    <a:pt x="256" y="323"/>
                    <a:pt x="184" y="387"/>
                    <a:pt x="23" y="326"/>
                  </a:cubicBezTo>
                  <a:cubicBezTo>
                    <a:pt x="27" y="326"/>
                    <a:pt x="-12" y="236"/>
                    <a:pt x="4" y="153"/>
                  </a:cubicBezTo>
                  <a:cubicBezTo>
                    <a:pt x="35" y="105"/>
                    <a:pt x="13" y="43"/>
                    <a:pt x="99" y="1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89" name="Freeform 288"/>
            <p:cNvSpPr/>
            <p:nvPr/>
          </p:nvSpPr>
          <p:spPr>
            <a:xfrm>
              <a:off x="7906680" y="4876200"/>
              <a:ext cx="110160" cy="135000"/>
            </a:xfrm>
            <a:custGeom>
              <a:avLst/>
              <a:gdLst/>
              <a:ahLst/>
              <a:cxnLst/>
              <a:rect l="0" t="0" r="r" b="b"/>
              <a:pathLst>
                <a:path w="306" h="375">
                  <a:moveTo>
                    <a:pt x="49" y="72"/>
                  </a:moveTo>
                  <a:cubicBezTo>
                    <a:pt x="62" y="59"/>
                    <a:pt x="76" y="48"/>
                    <a:pt x="88" y="41"/>
                  </a:cubicBezTo>
                  <a:cubicBezTo>
                    <a:pt x="95" y="38"/>
                    <a:pt x="104" y="35"/>
                    <a:pt x="112" y="35"/>
                  </a:cubicBezTo>
                  <a:cubicBezTo>
                    <a:pt x="118" y="32"/>
                    <a:pt x="128" y="32"/>
                    <a:pt x="134" y="32"/>
                  </a:cubicBezTo>
                  <a:cubicBezTo>
                    <a:pt x="164" y="32"/>
                    <a:pt x="197" y="45"/>
                    <a:pt x="216" y="68"/>
                  </a:cubicBezTo>
                  <a:cubicBezTo>
                    <a:pt x="239" y="91"/>
                    <a:pt x="259" y="125"/>
                    <a:pt x="265" y="155"/>
                  </a:cubicBezTo>
                  <a:cubicBezTo>
                    <a:pt x="271" y="189"/>
                    <a:pt x="271" y="224"/>
                    <a:pt x="265" y="261"/>
                  </a:cubicBezTo>
                  <a:cubicBezTo>
                    <a:pt x="262" y="279"/>
                    <a:pt x="255" y="298"/>
                    <a:pt x="249" y="311"/>
                  </a:cubicBezTo>
                  <a:cubicBezTo>
                    <a:pt x="248" y="314"/>
                    <a:pt x="247" y="316"/>
                    <a:pt x="246" y="319"/>
                  </a:cubicBezTo>
                  <a:cubicBezTo>
                    <a:pt x="243" y="322"/>
                    <a:pt x="239" y="322"/>
                    <a:pt x="239" y="325"/>
                  </a:cubicBezTo>
                  <a:cubicBezTo>
                    <a:pt x="232" y="328"/>
                    <a:pt x="226" y="335"/>
                    <a:pt x="219" y="338"/>
                  </a:cubicBezTo>
                  <a:cubicBezTo>
                    <a:pt x="189" y="351"/>
                    <a:pt x="157" y="359"/>
                    <a:pt x="121" y="354"/>
                  </a:cubicBezTo>
                  <a:cubicBezTo>
                    <a:pt x="88" y="354"/>
                    <a:pt x="52" y="348"/>
                    <a:pt x="19" y="338"/>
                  </a:cubicBezTo>
                  <a:cubicBezTo>
                    <a:pt x="52" y="354"/>
                    <a:pt x="85" y="365"/>
                    <a:pt x="121" y="372"/>
                  </a:cubicBezTo>
                  <a:cubicBezTo>
                    <a:pt x="157" y="378"/>
                    <a:pt x="194" y="375"/>
                    <a:pt x="229" y="362"/>
                  </a:cubicBezTo>
                  <a:cubicBezTo>
                    <a:pt x="239" y="359"/>
                    <a:pt x="246" y="354"/>
                    <a:pt x="255" y="348"/>
                  </a:cubicBezTo>
                  <a:cubicBezTo>
                    <a:pt x="259" y="345"/>
                    <a:pt x="265" y="341"/>
                    <a:pt x="268" y="338"/>
                  </a:cubicBezTo>
                  <a:cubicBezTo>
                    <a:pt x="269" y="337"/>
                    <a:pt x="270" y="336"/>
                    <a:pt x="271" y="335"/>
                  </a:cubicBezTo>
                  <a:cubicBezTo>
                    <a:pt x="272" y="334"/>
                    <a:pt x="273" y="333"/>
                    <a:pt x="275" y="332"/>
                  </a:cubicBezTo>
                  <a:cubicBezTo>
                    <a:pt x="275" y="331"/>
                    <a:pt x="275" y="330"/>
                    <a:pt x="275" y="328"/>
                  </a:cubicBezTo>
                  <a:cubicBezTo>
                    <a:pt x="276" y="327"/>
                    <a:pt x="277" y="326"/>
                    <a:pt x="279" y="325"/>
                  </a:cubicBezTo>
                  <a:cubicBezTo>
                    <a:pt x="285" y="305"/>
                    <a:pt x="292" y="288"/>
                    <a:pt x="298" y="268"/>
                  </a:cubicBezTo>
                  <a:cubicBezTo>
                    <a:pt x="308" y="229"/>
                    <a:pt x="308" y="189"/>
                    <a:pt x="301" y="145"/>
                  </a:cubicBezTo>
                  <a:cubicBezTo>
                    <a:pt x="292" y="105"/>
                    <a:pt x="268" y="68"/>
                    <a:pt x="243" y="41"/>
                  </a:cubicBezTo>
                  <a:cubicBezTo>
                    <a:pt x="213" y="15"/>
                    <a:pt x="177" y="-5"/>
                    <a:pt x="137" y="1"/>
                  </a:cubicBezTo>
                  <a:cubicBezTo>
                    <a:pt x="128" y="1"/>
                    <a:pt x="118" y="4"/>
                    <a:pt x="109" y="8"/>
                  </a:cubicBezTo>
                  <a:cubicBezTo>
                    <a:pt x="98" y="12"/>
                    <a:pt x="92" y="15"/>
                    <a:pt x="82" y="22"/>
                  </a:cubicBezTo>
                  <a:cubicBezTo>
                    <a:pt x="66" y="32"/>
                    <a:pt x="52" y="45"/>
                    <a:pt x="39" y="62"/>
                  </a:cubicBezTo>
                  <a:cubicBezTo>
                    <a:pt x="16" y="88"/>
                    <a:pt x="3" y="128"/>
                    <a:pt x="0" y="168"/>
                  </a:cubicBezTo>
                  <a:cubicBezTo>
                    <a:pt x="10" y="131"/>
                    <a:pt x="23" y="94"/>
                    <a:pt x="49" y="72"/>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90" name="Freeform 289"/>
            <p:cNvSpPr/>
            <p:nvPr/>
          </p:nvSpPr>
          <p:spPr>
            <a:xfrm>
              <a:off x="7921800" y="4911840"/>
              <a:ext cx="61200" cy="76320"/>
            </a:xfrm>
            <a:custGeom>
              <a:avLst/>
              <a:gdLst/>
              <a:ahLst/>
              <a:cxnLst/>
              <a:rect l="0" t="0" r="r" b="b"/>
              <a:pathLst>
                <a:path w="170" h="212">
                  <a:moveTo>
                    <a:pt x="0" y="106"/>
                  </a:moveTo>
                  <a:cubicBezTo>
                    <a:pt x="0" y="125"/>
                    <a:pt x="4" y="143"/>
                    <a:pt x="12" y="159"/>
                  </a:cubicBezTo>
                  <a:cubicBezTo>
                    <a:pt x="19" y="176"/>
                    <a:pt x="30" y="189"/>
                    <a:pt x="43" y="198"/>
                  </a:cubicBezTo>
                  <a:cubicBezTo>
                    <a:pt x="55" y="207"/>
                    <a:pt x="70" y="212"/>
                    <a:pt x="85" y="212"/>
                  </a:cubicBezTo>
                  <a:cubicBezTo>
                    <a:pt x="100" y="212"/>
                    <a:pt x="115" y="207"/>
                    <a:pt x="128" y="198"/>
                  </a:cubicBezTo>
                  <a:cubicBezTo>
                    <a:pt x="140" y="189"/>
                    <a:pt x="151" y="176"/>
                    <a:pt x="159" y="159"/>
                  </a:cubicBezTo>
                  <a:cubicBezTo>
                    <a:pt x="166" y="143"/>
                    <a:pt x="170" y="125"/>
                    <a:pt x="170" y="106"/>
                  </a:cubicBezTo>
                  <a:cubicBezTo>
                    <a:pt x="170" y="88"/>
                    <a:pt x="166" y="69"/>
                    <a:pt x="159" y="53"/>
                  </a:cubicBezTo>
                  <a:cubicBezTo>
                    <a:pt x="151" y="37"/>
                    <a:pt x="140" y="23"/>
                    <a:pt x="128" y="14"/>
                  </a:cubicBezTo>
                  <a:cubicBezTo>
                    <a:pt x="115" y="5"/>
                    <a:pt x="100" y="0"/>
                    <a:pt x="85" y="0"/>
                  </a:cubicBezTo>
                  <a:cubicBezTo>
                    <a:pt x="70" y="0"/>
                    <a:pt x="55" y="5"/>
                    <a:pt x="43" y="14"/>
                  </a:cubicBezTo>
                  <a:cubicBezTo>
                    <a:pt x="30" y="23"/>
                    <a:pt x="19" y="37"/>
                    <a:pt x="12" y="53"/>
                  </a:cubicBezTo>
                  <a:cubicBezTo>
                    <a:pt x="4" y="69"/>
                    <a:pt x="0" y="88"/>
                    <a:pt x="0" y="10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91" name="Freeform 290"/>
            <p:cNvSpPr/>
            <p:nvPr/>
          </p:nvSpPr>
          <p:spPr>
            <a:xfrm>
              <a:off x="7826400" y="5047200"/>
              <a:ext cx="62280" cy="52920"/>
            </a:xfrm>
            <a:custGeom>
              <a:avLst/>
              <a:gdLst/>
              <a:ahLst/>
              <a:cxnLst/>
              <a:rect l="0" t="0" r="r" b="b"/>
              <a:pathLst>
                <a:path w="173" h="147">
                  <a:moveTo>
                    <a:pt x="173" y="0"/>
                  </a:moveTo>
                  <a:cubicBezTo>
                    <a:pt x="116" y="0"/>
                    <a:pt x="58" y="0"/>
                    <a:pt x="0" y="0"/>
                  </a:cubicBezTo>
                  <a:cubicBezTo>
                    <a:pt x="0" y="49"/>
                    <a:pt x="0" y="98"/>
                    <a:pt x="0" y="147"/>
                  </a:cubicBezTo>
                  <a:cubicBezTo>
                    <a:pt x="58" y="147"/>
                    <a:pt x="116" y="147"/>
                    <a:pt x="173" y="147"/>
                  </a:cubicBezTo>
                  <a:cubicBezTo>
                    <a:pt x="173" y="98"/>
                    <a:pt x="173" y="49"/>
                    <a:pt x="173"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92" name="Freeform 291"/>
            <p:cNvSpPr/>
            <p:nvPr/>
          </p:nvSpPr>
          <p:spPr>
            <a:xfrm>
              <a:off x="7740360" y="5002560"/>
              <a:ext cx="235800" cy="85680"/>
            </a:xfrm>
            <a:custGeom>
              <a:avLst/>
              <a:gdLst/>
              <a:ahLst/>
              <a:cxnLst/>
              <a:rect l="0" t="0" r="r" b="b"/>
              <a:pathLst>
                <a:path w="655" h="238">
                  <a:moveTo>
                    <a:pt x="161" y="204"/>
                  </a:moveTo>
                  <a:cubicBezTo>
                    <a:pt x="194" y="200"/>
                    <a:pt x="226" y="193"/>
                    <a:pt x="252" y="177"/>
                  </a:cubicBezTo>
                  <a:cubicBezTo>
                    <a:pt x="279" y="160"/>
                    <a:pt x="298" y="138"/>
                    <a:pt x="301" y="114"/>
                  </a:cubicBezTo>
                  <a:cubicBezTo>
                    <a:pt x="309" y="76"/>
                    <a:pt x="317" y="38"/>
                    <a:pt x="325" y="0"/>
                  </a:cubicBezTo>
                  <a:cubicBezTo>
                    <a:pt x="332" y="38"/>
                    <a:pt x="339" y="76"/>
                    <a:pt x="347" y="114"/>
                  </a:cubicBezTo>
                  <a:cubicBezTo>
                    <a:pt x="353" y="141"/>
                    <a:pt x="370" y="160"/>
                    <a:pt x="396" y="177"/>
                  </a:cubicBezTo>
                  <a:cubicBezTo>
                    <a:pt x="422" y="193"/>
                    <a:pt x="455" y="204"/>
                    <a:pt x="488" y="204"/>
                  </a:cubicBezTo>
                  <a:cubicBezTo>
                    <a:pt x="524" y="204"/>
                    <a:pt x="556" y="200"/>
                    <a:pt x="586" y="184"/>
                  </a:cubicBezTo>
                  <a:cubicBezTo>
                    <a:pt x="616" y="170"/>
                    <a:pt x="642" y="147"/>
                    <a:pt x="655" y="117"/>
                  </a:cubicBezTo>
                  <a:cubicBezTo>
                    <a:pt x="651" y="151"/>
                    <a:pt x="632" y="181"/>
                    <a:pt x="602" y="200"/>
                  </a:cubicBezTo>
                  <a:cubicBezTo>
                    <a:pt x="574" y="220"/>
                    <a:pt x="531" y="234"/>
                    <a:pt x="492" y="237"/>
                  </a:cubicBezTo>
                  <a:cubicBezTo>
                    <a:pt x="449" y="241"/>
                    <a:pt x="410" y="231"/>
                    <a:pt x="373" y="210"/>
                  </a:cubicBezTo>
                  <a:cubicBezTo>
                    <a:pt x="353" y="200"/>
                    <a:pt x="340" y="187"/>
                    <a:pt x="328" y="170"/>
                  </a:cubicBezTo>
                  <a:cubicBezTo>
                    <a:pt x="315" y="187"/>
                    <a:pt x="298" y="200"/>
                    <a:pt x="282" y="210"/>
                  </a:cubicBezTo>
                  <a:cubicBezTo>
                    <a:pt x="246" y="231"/>
                    <a:pt x="203" y="241"/>
                    <a:pt x="164" y="237"/>
                  </a:cubicBezTo>
                  <a:cubicBezTo>
                    <a:pt x="124" y="237"/>
                    <a:pt x="82" y="224"/>
                    <a:pt x="52" y="200"/>
                  </a:cubicBezTo>
                  <a:cubicBezTo>
                    <a:pt x="23" y="181"/>
                    <a:pt x="0" y="147"/>
                    <a:pt x="0" y="117"/>
                  </a:cubicBezTo>
                  <a:cubicBezTo>
                    <a:pt x="6" y="144"/>
                    <a:pt x="33" y="167"/>
                    <a:pt x="63" y="184"/>
                  </a:cubicBezTo>
                  <a:cubicBezTo>
                    <a:pt x="92" y="197"/>
                    <a:pt x="128" y="204"/>
                    <a:pt x="161" y="20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93" name="Freeform 292"/>
            <p:cNvSpPr/>
            <p:nvPr/>
          </p:nvSpPr>
          <p:spPr>
            <a:xfrm>
              <a:off x="7813440" y="4987080"/>
              <a:ext cx="90000" cy="43200"/>
            </a:xfrm>
            <a:custGeom>
              <a:avLst/>
              <a:gdLst/>
              <a:ahLst/>
              <a:cxnLst/>
              <a:rect l="0" t="0" r="r" b="b"/>
              <a:pathLst>
                <a:path w="250" h="120">
                  <a:moveTo>
                    <a:pt x="125" y="0"/>
                  </a:moveTo>
                  <a:cubicBezTo>
                    <a:pt x="148" y="0"/>
                    <a:pt x="217" y="0"/>
                    <a:pt x="243" y="21"/>
                  </a:cubicBezTo>
                  <a:cubicBezTo>
                    <a:pt x="259" y="34"/>
                    <a:pt x="246" y="67"/>
                    <a:pt x="204" y="98"/>
                  </a:cubicBezTo>
                  <a:cubicBezTo>
                    <a:pt x="174" y="117"/>
                    <a:pt x="147" y="120"/>
                    <a:pt x="128" y="120"/>
                  </a:cubicBezTo>
                  <a:cubicBezTo>
                    <a:pt x="105" y="120"/>
                    <a:pt x="79" y="114"/>
                    <a:pt x="53" y="98"/>
                  </a:cubicBezTo>
                  <a:cubicBezTo>
                    <a:pt x="1" y="67"/>
                    <a:pt x="-9" y="34"/>
                    <a:pt x="7" y="21"/>
                  </a:cubicBezTo>
                  <a:cubicBezTo>
                    <a:pt x="30" y="0"/>
                    <a:pt x="102" y="0"/>
                    <a:pt x="125"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grpSp>
      <p:grpSp>
        <p:nvGrpSpPr>
          <p:cNvPr id="294" name="Group 293"/>
          <p:cNvGrpSpPr/>
          <p:nvPr/>
        </p:nvGrpSpPr>
        <p:grpSpPr>
          <a:xfrm>
            <a:off x="9090000" y="4770000"/>
            <a:ext cx="270000" cy="360000"/>
            <a:chOff x="9090000" y="4770000"/>
            <a:chExt cx="270000" cy="360000"/>
          </a:xfrm>
        </p:grpSpPr>
        <p:sp>
          <p:nvSpPr>
            <p:cNvPr id="295" name="Freeform 294"/>
            <p:cNvSpPr/>
            <p:nvPr/>
          </p:nvSpPr>
          <p:spPr>
            <a:xfrm>
              <a:off x="9312840" y="5016600"/>
              <a:ext cx="47160" cy="52560"/>
            </a:xfrm>
            <a:custGeom>
              <a:avLst/>
              <a:gdLst/>
              <a:ahLst/>
              <a:cxnLst/>
              <a:rect l="0" t="0" r="r" b="b"/>
              <a:pathLst>
                <a:path w="131" h="146">
                  <a:moveTo>
                    <a:pt x="131" y="73"/>
                  </a:moveTo>
                  <a:cubicBezTo>
                    <a:pt x="131" y="86"/>
                    <a:pt x="128" y="98"/>
                    <a:pt x="123" y="109"/>
                  </a:cubicBezTo>
                  <a:cubicBezTo>
                    <a:pt x="117" y="121"/>
                    <a:pt x="109" y="130"/>
                    <a:pt x="99" y="136"/>
                  </a:cubicBezTo>
                  <a:cubicBezTo>
                    <a:pt x="89" y="143"/>
                    <a:pt x="78" y="146"/>
                    <a:pt x="66" y="146"/>
                  </a:cubicBezTo>
                  <a:cubicBezTo>
                    <a:pt x="54" y="146"/>
                    <a:pt x="43" y="143"/>
                    <a:pt x="33" y="136"/>
                  </a:cubicBezTo>
                  <a:cubicBezTo>
                    <a:pt x="23" y="130"/>
                    <a:pt x="14" y="121"/>
                    <a:pt x="9" y="109"/>
                  </a:cubicBezTo>
                  <a:cubicBezTo>
                    <a:pt x="3" y="98"/>
                    <a:pt x="0" y="86"/>
                    <a:pt x="0" y="73"/>
                  </a:cubicBezTo>
                  <a:cubicBezTo>
                    <a:pt x="0" y="61"/>
                    <a:pt x="3" y="48"/>
                    <a:pt x="9" y="37"/>
                  </a:cubicBezTo>
                  <a:cubicBezTo>
                    <a:pt x="15" y="25"/>
                    <a:pt x="23" y="16"/>
                    <a:pt x="33" y="10"/>
                  </a:cubicBezTo>
                  <a:cubicBezTo>
                    <a:pt x="43" y="3"/>
                    <a:pt x="54" y="0"/>
                    <a:pt x="66" y="0"/>
                  </a:cubicBezTo>
                  <a:cubicBezTo>
                    <a:pt x="78" y="0"/>
                    <a:pt x="89" y="3"/>
                    <a:pt x="99" y="10"/>
                  </a:cubicBezTo>
                  <a:cubicBezTo>
                    <a:pt x="109" y="16"/>
                    <a:pt x="117" y="25"/>
                    <a:pt x="123" y="37"/>
                  </a:cubicBezTo>
                  <a:cubicBezTo>
                    <a:pt x="128" y="48"/>
                    <a:pt x="131" y="61"/>
                    <a:pt x="131" y="73"/>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96" name="Freeform 295"/>
            <p:cNvSpPr/>
            <p:nvPr/>
          </p:nvSpPr>
          <p:spPr>
            <a:xfrm>
              <a:off x="9261000" y="5010480"/>
              <a:ext cx="82440" cy="105120"/>
            </a:xfrm>
            <a:custGeom>
              <a:avLst/>
              <a:gdLst/>
              <a:ahLst/>
              <a:cxnLst/>
              <a:rect l="0" t="0" r="r" b="b"/>
              <a:pathLst>
                <a:path w="229" h="292">
                  <a:moveTo>
                    <a:pt x="215" y="246"/>
                  </a:moveTo>
                  <a:cubicBezTo>
                    <a:pt x="265" y="57"/>
                    <a:pt x="160" y="82"/>
                    <a:pt x="133" y="0"/>
                  </a:cubicBezTo>
                  <a:cubicBezTo>
                    <a:pt x="94" y="19"/>
                    <a:pt x="55" y="39"/>
                    <a:pt x="16" y="58"/>
                  </a:cubicBezTo>
                  <a:cubicBezTo>
                    <a:pt x="16" y="57"/>
                    <a:pt x="-20" y="238"/>
                    <a:pt x="15" y="278"/>
                  </a:cubicBezTo>
                  <a:cubicBezTo>
                    <a:pt x="41" y="308"/>
                    <a:pt x="205" y="284"/>
                    <a:pt x="215" y="246"/>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97" name="Freeform 296"/>
            <p:cNvSpPr/>
            <p:nvPr/>
          </p:nvSpPr>
          <p:spPr>
            <a:xfrm>
              <a:off x="9266760" y="5069160"/>
              <a:ext cx="48240" cy="25560"/>
            </a:xfrm>
            <a:custGeom>
              <a:avLst/>
              <a:gdLst/>
              <a:ahLst/>
              <a:cxnLst/>
              <a:rect l="0" t="0" r="r" b="b"/>
              <a:pathLst>
                <a:path w="134" h="71">
                  <a:moveTo>
                    <a:pt x="18" y="34"/>
                  </a:moveTo>
                  <a:cubicBezTo>
                    <a:pt x="28" y="24"/>
                    <a:pt x="39" y="14"/>
                    <a:pt x="52" y="9"/>
                  </a:cubicBezTo>
                  <a:cubicBezTo>
                    <a:pt x="79" y="-3"/>
                    <a:pt x="109" y="-3"/>
                    <a:pt x="134" y="7"/>
                  </a:cubicBezTo>
                  <a:cubicBezTo>
                    <a:pt x="107" y="7"/>
                    <a:pt x="82" y="9"/>
                    <a:pt x="58" y="21"/>
                  </a:cubicBezTo>
                  <a:cubicBezTo>
                    <a:pt x="46" y="25"/>
                    <a:pt x="35" y="32"/>
                    <a:pt x="25" y="41"/>
                  </a:cubicBezTo>
                  <a:cubicBezTo>
                    <a:pt x="17" y="49"/>
                    <a:pt x="6" y="59"/>
                    <a:pt x="0" y="71"/>
                  </a:cubicBezTo>
                  <a:cubicBezTo>
                    <a:pt x="2" y="57"/>
                    <a:pt x="9" y="44"/>
                    <a:pt x="18" y="3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98" name="Freeform 297"/>
            <p:cNvSpPr/>
            <p:nvPr/>
          </p:nvSpPr>
          <p:spPr>
            <a:xfrm>
              <a:off x="9207360" y="5002200"/>
              <a:ext cx="69480" cy="127800"/>
            </a:xfrm>
            <a:custGeom>
              <a:avLst/>
              <a:gdLst/>
              <a:ahLst/>
              <a:cxnLst/>
              <a:rect l="0" t="0" r="r" b="b"/>
              <a:pathLst>
                <a:path w="193" h="355">
                  <a:moveTo>
                    <a:pt x="154" y="333"/>
                  </a:moveTo>
                  <a:cubicBezTo>
                    <a:pt x="193" y="291"/>
                    <a:pt x="192" y="106"/>
                    <a:pt x="193" y="15"/>
                  </a:cubicBezTo>
                  <a:cubicBezTo>
                    <a:pt x="137" y="10"/>
                    <a:pt x="82" y="5"/>
                    <a:pt x="26" y="0"/>
                  </a:cubicBezTo>
                  <a:cubicBezTo>
                    <a:pt x="25" y="0"/>
                    <a:pt x="-21" y="293"/>
                    <a:pt x="12" y="333"/>
                  </a:cubicBezTo>
                  <a:cubicBezTo>
                    <a:pt x="36" y="363"/>
                    <a:pt x="126" y="362"/>
                    <a:pt x="154" y="333"/>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299" name="Freeform 298"/>
            <p:cNvSpPr/>
            <p:nvPr/>
          </p:nvSpPr>
          <p:spPr>
            <a:xfrm>
              <a:off x="9145800" y="5002200"/>
              <a:ext cx="69840" cy="127800"/>
            </a:xfrm>
            <a:custGeom>
              <a:avLst/>
              <a:gdLst/>
              <a:ahLst/>
              <a:cxnLst/>
              <a:rect l="0" t="0" r="r" b="b"/>
              <a:pathLst>
                <a:path w="194" h="355">
                  <a:moveTo>
                    <a:pt x="39" y="333"/>
                  </a:moveTo>
                  <a:cubicBezTo>
                    <a:pt x="0" y="291"/>
                    <a:pt x="1" y="106"/>
                    <a:pt x="0" y="15"/>
                  </a:cubicBezTo>
                  <a:cubicBezTo>
                    <a:pt x="56" y="10"/>
                    <a:pt x="112" y="5"/>
                    <a:pt x="167" y="0"/>
                  </a:cubicBezTo>
                  <a:cubicBezTo>
                    <a:pt x="172" y="111"/>
                    <a:pt x="215" y="294"/>
                    <a:pt x="182" y="333"/>
                  </a:cubicBezTo>
                  <a:cubicBezTo>
                    <a:pt x="158" y="363"/>
                    <a:pt x="67" y="362"/>
                    <a:pt x="39" y="333"/>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00" name="Freeform 299"/>
            <p:cNvSpPr/>
            <p:nvPr/>
          </p:nvSpPr>
          <p:spPr>
            <a:xfrm>
              <a:off x="9208800" y="5070240"/>
              <a:ext cx="5040" cy="51840"/>
            </a:xfrm>
            <a:custGeom>
              <a:avLst/>
              <a:gdLst/>
              <a:ahLst/>
              <a:cxnLst/>
              <a:rect l="0" t="0" r="r" b="b"/>
              <a:pathLst>
                <a:path w="14" h="144">
                  <a:moveTo>
                    <a:pt x="0" y="71"/>
                  </a:moveTo>
                  <a:cubicBezTo>
                    <a:pt x="0" y="48"/>
                    <a:pt x="2" y="24"/>
                    <a:pt x="7" y="0"/>
                  </a:cubicBezTo>
                  <a:cubicBezTo>
                    <a:pt x="12" y="24"/>
                    <a:pt x="14" y="49"/>
                    <a:pt x="14" y="71"/>
                  </a:cubicBezTo>
                  <a:cubicBezTo>
                    <a:pt x="12" y="96"/>
                    <a:pt x="12" y="120"/>
                    <a:pt x="7" y="144"/>
                  </a:cubicBezTo>
                  <a:cubicBezTo>
                    <a:pt x="2" y="120"/>
                    <a:pt x="0" y="95"/>
                    <a:pt x="0" y="71"/>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01" name="Freeform 300"/>
            <p:cNvSpPr/>
            <p:nvPr/>
          </p:nvSpPr>
          <p:spPr>
            <a:xfrm>
              <a:off x="9158400" y="4997520"/>
              <a:ext cx="106200" cy="104040"/>
            </a:xfrm>
            <a:custGeom>
              <a:avLst/>
              <a:gdLst/>
              <a:ahLst/>
              <a:cxnLst/>
              <a:rect l="0" t="0" r="r" b="b"/>
              <a:pathLst>
                <a:path w="295" h="289">
                  <a:moveTo>
                    <a:pt x="148" y="289"/>
                  </a:moveTo>
                  <a:cubicBezTo>
                    <a:pt x="99" y="238"/>
                    <a:pt x="0" y="212"/>
                    <a:pt x="0" y="136"/>
                  </a:cubicBezTo>
                  <a:cubicBezTo>
                    <a:pt x="0" y="61"/>
                    <a:pt x="66" y="0"/>
                    <a:pt x="148" y="0"/>
                  </a:cubicBezTo>
                  <a:cubicBezTo>
                    <a:pt x="230" y="0"/>
                    <a:pt x="295" y="61"/>
                    <a:pt x="295" y="136"/>
                  </a:cubicBezTo>
                  <a:cubicBezTo>
                    <a:pt x="295" y="212"/>
                    <a:pt x="197" y="238"/>
                    <a:pt x="148" y="289"/>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02" name="Freeform 301"/>
            <p:cNvSpPr/>
            <p:nvPr/>
          </p:nvSpPr>
          <p:spPr>
            <a:xfrm>
              <a:off x="9252720" y="4770000"/>
              <a:ext cx="80280" cy="157680"/>
            </a:xfrm>
            <a:custGeom>
              <a:avLst/>
              <a:gdLst/>
              <a:ahLst/>
              <a:cxnLst/>
              <a:rect l="0" t="0" r="r" b="b"/>
              <a:pathLst>
                <a:path w="223" h="438">
                  <a:moveTo>
                    <a:pt x="20" y="192"/>
                  </a:moveTo>
                  <a:cubicBezTo>
                    <a:pt x="12" y="367"/>
                    <a:pt x="7" y="341"/>
                    <a:pt x="0" y="416"/>
                  </a:cubicBezTo>
                  <a:cubicBezTo>
                    <a:pt x="31" y="423"/>
                    <a:pt x="61" y="431"/>
                    <a:pt x="92" y="438"/>
                  </a:cubicBezTo>
                  <a:cubicBezTo>
                    <a:pt x="130" y="372"/>
                    <a:pt x="87" y="422"/>
                    <a:pt x="206" y="238"/>
                  </a:cubicBezTo>
                  <a:cubicBezTo>
                    <a:pt x="248" y="170"/>
                    <a:pt x="203" y="11"/>
                    <a:pt x="176" y="0"/>
                  </a:cubicBezTo>
                  <a:cubicBezTo>
                    <a:pt x="160" y="-4"/>
                    <a:pt x="23" y="102"/>
                    <a:pt x="20" y="192"/>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03" name="Freeform 302"/>
            <p:cNvSpPr/>
            <p:nvPr/>
          </p:nvSpPr>
          <p:spPr>
            <a:xfrm>
              <a:off x="9259200" y="4801680"/>
              <a:ext cx="57960" cy="124920"/>
            </a:xfrm>
            <a:custGeom>
              <a:avLst/>
              <a:gdLst/>
              <a:ahLst/>
              <a:cxnLst/>
              <a:rect l="0" t="0" r="r" b="b"/>
              <a:pathLst>
                <a:path w="161" h="347">
                  <a:moveTo>
                    <a:pt x="42" y="114"/>
                  </a:moveTo>
                  <a:cubicBezTo>
                    <a:pt x="10" y="284"/>
                    <a:pt x="14" y="259"/>
                    <a:pt x="0" y="332"/>
                  </a:cubicBezTo>
                  <a:cubicBezTo>
                    <a:pt x="20" y="337"/>
                    <a:pt x="41" y="342"/>
                    <a:pt x="61" y="347"/>
                  </a:cubicBezTo>
                  <a:cubicBezTo>
                    <a:pt x="90" y="278"/>
                    <a:pt x="61" y="335"/>
                    <a:pt x="149" y="140"/>
                  </a:cubicBezTo>
                  <a:cubicBezTo>
                    <a:pt x="173" y="90"/>
                    <a:pt x="159" y="9"/>
                    <a:pt x="134" y="0"/>
                  </a:cubicBezTo>
                  <a:cubicBezTo>
                    <a:pt x="118" y="-5"/>
                    <a:pt x="54" y="44"/>
                    <a:pt x="42" y="11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04" name="Freeform 303"/>
            <p:cNvSpPr/>
            <p:nvPr/>
          </p:nvSpPr>
          <p:spPr>
            <a:xfrm>
              <a:off x="9090000" y="4770000"/>
              <a:ext cx="80280" cy="157680"/>
            </a:xfrm>
            <a:custGeom>
              <a:avLst/>
              <a:gdLst/>
              <a:ahLst/>
              <a:cxnLst/>
              <a:rect l="0" t="0" r="r" b="b"/>
              <a:pathLst>
                <a:path w="223" h="438">
                  <a:moveTo>
                    <a:pt x="203" y="192"/>
                  </a:moveTo>
                  <a:cubicBezTo>
                    <a:pt x="211" y="367"/>
                    <a:pt x="216" y="341"/>
                    <a:pt x="223" y="416"/>
                  </a:cubicBezTo>
                  <a:cubicBezTo>
                    <a:pt x="192" y="423"/>
                    <a:pt x="162" y="431"/>
                    <a:pt x="131" y="438"/>
                  </a:cubicBezTo>
                  <a:cubicBezTo>
                    <a:pt x="94" y="372"/>
                    <a:pt x="136" y="422"/>
                    <a:pt x="18" y="238"/>
                  </a:cubicBezTo>
                  <a:cubicBezTo>
                    <a:pt x="-26" y="170"/>
                    <a:pt x="22" y="11"/>
                    <a:pt x="47" y="0"/>
                  </a:cubicBezTo>
                  <a:cubicBezTo>
                    <a:pt x="64" y="-4"/>
                    <a:pt x="200" y="102"/>
                    <a:pt x="203" y="192"/>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05" name="Freeform 304"/>
            <p:cNvSpPr/>
            <p:nvPr/>
          </p:nvSpPr>
          <p:spPr>
            <a:xfrm>
              <a:off x="9105480" y="4801680"/>
              <a:ext cx="58320" cy="125640"/>
            </a:xfrm>
            <a:custGeom>
              <a:avLst/>
              <a:gdLst/>
              <a:ahLst/>
              <a:cxnLst/>
              <a:rect l="0" t="0" r="r" b="b"/>
              <a:pathLst>
                <a:path w="162" h="349">
                  <a:moveTo>
                    <a:pt x="121" y="114"/>
                  </a:moveTo>
                  <a:cubicBezTo>
                    <a:pt x="152" y="284"/>
                    <a:pt x="148" y="259"/>
                    <a:pt x="162" y="332"/>
                  </a:cubicBezTo>
                  <a:cubicBezTo>
                    <a:pt x="142" y="337"/>
                    <a:pt x="123" y="343"/>
                    <a:pt x="103" y="349"/>
                  </a:cubicBezTo>
                  <a:cubicBezTo>
                    <a:pt x="73" y="280"/>
                    <a:pt x="103" y="337"/>
                    <a:pt x="13" y="142"/>
                  </a:cubicBezTo>
                  <a:cubicBezTo>
                    <a:pt x="-11" y="90"/>
                    <a:pt x="1" y="9"/>
                    <a:pt x="28" y="0"/>
                  </a:cubicBezTo>
                  <a:cubicBezTo>
                    <a:pt x="44" y="-5"/>
                    <a:pt x="107" y="44"/>
                    <a:pt x="121" y="114"/>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06" name="Freeform 305"/>
            <p:cNvSpPr/>
            <p:nvPr/>
          </p:nvSpPr>
          <p:spPr>
            <a:xfrm>
              <a:off x="9103320" y="4866120"/>
              <a:ext cx="216360" cy="192240"/>
            </a:xfrm>
            <a:custGeom>
              <a:avLst/>
              <a:gdLst/>
              <a:ahLst/>
              <a:cxnLst/>
              <a:rect l="0" t="0" r="r" b="b"/>
              <a:pathLst>
                <a:path w="601" h="534">
                  <a:moveTo>
                    <a:pt x="301" y="0"/>
                  </a:moveTo>
                  <a:cubicBezTo>
                    <a:pt x="466" y="0"/>
                    <a:pt x="542" y="71"/>
                    <a:pt x="542" y="171"/>
                  </a:cubicBezTo>
                  <a:cubicBezTo>
                    <a:pt x="542" y="254"/>
                    <a:pt x="666" y="378"/>
                    <a:pt x="555" y="459"/>
                  </a:cubicBezTo>
                  <a:cubicBezTo>
                    <a:pt x="500" y="499"/>
                    <a:pt x="409" y="534"/>
                    <a:pt x="301" y="534"/>
                  </a:cubicBezTo>
                  <a:cubicBezTo>
                    <a:pt x="193" y="534"/>
                    <a:pt x="101" y="499"/>
                    <a:pt x="46" y="459"/>
                  </a:cubicBezTo>
                  <a:cubicBezTo>
                    <a:pt x="-65" y="376"/>
                    <a:pt x="59" y="254"/>
                    <a:pt x="59" y="171"/>
                  </a:cubicBezTo>
                  <a:cubicBezTo>
                    <a:pt x="59" y="71"/>
                    <a:pt x="134" y="0"/>
                    <a:pt x="301"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07" name="Freeform 306"/>
            <p:cNvSpPr/>
            <p:nvPr/>
          </p:nvSpPr>
          <p:spPr>
            <a:xfrm>
              <a:off x="9116280" y="4892400"/>
              <a:ext cx="189000" cy="159480"/>
            </a:xfrm>
            <a:custGeom>
              <a:avLst/>
              <a:gdLst/>
              <a:ahLst/>
              <a:cxnLst/>
              <a:rect l="0" t="0" r="r" b="b"/>
              <a:pathLst>
                <a:path w="525" h="443">
                  <a:moveTo>
                    <a:pt x="286" y="15"/>
                  </a:moveTo>
                  <a:cubicBezTo>
                    <a:pt x="271" y="-5"/>
                    <a:pt x="257" y="-5"/>
                    <a:pt x="244" y="15"/>
                  </a:cubicBezTo>
                  <a:cubicBezTo>
                    <a:pt x="208" y="60"/>
                    <a:pt x="155" y="156"/>
                    <a:pt x="151" y="236"/>
                  </a:cubicBezTo>
                  <a:cubicBezTo>
                    <a:pt x="89" y="228"/>
                    <a:pt x="19" y="231"/>
                    <a:pt x="4" y="265"/>
                  </a:cubicBezTo>
                  <a:cubicBezTo>
                    <a:pt x="-24" y="331"/>
                    <a:pt x="107" y="443"/>
                    <a:pt x="263" y="443"/>
                  </a:cubicBezTo>
                  <a:cubicBezTo>
                    <a:pt x="420" y="443"/>
                    <a:pt x="549" y="331"/>
                    <a:pt x="522" y="265"/>
                  </a:cubicBezTo>
                  <a:cubicBezTo>
                    <a:pt x="510" y="231"/>
                    <a:pt x="439" y="228"/>
                    <a:pt x="378" y="236"/>
                  </a:cubicBezTo>
                  <a:cubicBezTo>
                    <a:pt x="375" y="156"/>
                    <a:pt x="320" y="60"/>
                    <a:pt x="286" y="1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08" name="Freeform 307"/>
            <p:cNvSpPr/>
            <p:nvPr/>
          </p:nvSpPr>
          <p:spPr>
            <a:xfrm>
              <a:off x="9166680" y="5006520"/>
              <a:ext cx="89280" cy="32760"/>
            </a:xfrm>
            <a:custGeom>
              <a:avLst/>
              <a:gdLst/>
              <a:ahLst/>
              <a:cxnLst/>
              <a:rect l="0" t="0" r="r" b="b"/>
              <a:pathLst>
                <a:path w="248" h="91">
                  <a:moveTo>
                    <a:pt x="198" y="32"/>
                  </a:moveTo>
                  <a:cubicBezTo>
                    <a:pt x="180" y="34"/>
                    <a:pt x="160" y="29"/>
                    <a:pt x="146" y="19"/>
                  </a:cubicBezTo>
                  <a:cubicBezTo>
                    <a:pt x="137" y="14"/>
                    <a:pt x="131" y="8"/>
                    <a:pt x="124" y="0"/>
                  </a:cubicBezTo>
                  <a:cubicBezTo>
                    <a:pt x="119" y="8"/>
                    <a:pt x="111" y="14"/>
                    <a:pt x="103" y="19"/>
                  </a:cubicBezTo>
                  <a:cubicBezTo>
                    <a:pt x="86" y="29"/>
                    <a:pt x="68" y="35"/>
                    <a:pt x="50" y="32"/>
                  </a:cubicBezTo>
                  <a:cubicBezTo>
                    <a:pt x="32" y="32"/>
                    <a:pt x="15" y="26"/>
                    <a:pt x="1" y="14"/>
                  </a:cubicBezTo>
                  <a:cubicBezTo>
                    <a:pt x="-7" y="8"/>
                    <a:pt x="36" y="91"/>
                    <a:pt x="124" y="91"/>
                  </a:cubicBezTo>
                  <a:cubicBezTo>
                    <a:pt x="213" y="91"/>
                    <a:pt x="256" y="8"/>
                    <a:pt x="247" y="14"/>
                  </a:cubicBezTo>
                  <a:cubicBezTo>
                    <a:pt x="234" y="25"/>
                    <a:pt x="216" y="31"/>
                    <a:pt x="198" y="32"/>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09" name="Freeform 308"/>
            <p:cNvSpPr/>
            <p:nvPr/>
          </p:nvSpPr>
          <p:spPr>
            <a:xfrm>
              <a:off x="9235080" y="4915800"/>
              <a:ext cx="52560" cy="63360"/>
            </a:xfrm>
            <a:custGeom>
              <a:avLst/>
              <a:gdLst/>
              <a:ahLst/>
              <a:cxnLst/>
              <a:rect l="0" t="0" r="r" b="b"/>
              <a:pathLst>
                <a:path w="146" h="176">
                  <a:moveTo>
                    <a:pt x="50" y="5"/>
                  </a:moveTo>
                  <a:cubicBezTo>
                    <a:pt x="99" y="-16"/>
                    <a:pt x="133" y="33"/>
                    <a:pt x="140" y="60"/>
                  </a:cubicBezTo>
                  <a:cubicBezTo>
                    <a:pt x="154" y="100"/>
                    <a:pt x="137" y="145"/>
                    <a:pt x="133" y="154"/>
                  </a:cubicBezTo>
                  <a:cubicBezTo>
                    <a:pt x="129" y="162"/>
                    <a:pt x="93" y="193"/>
                    <a:pt x="12" y="163"/>
                  </a:cubicBezTo>
                  <a:cubicBezTo>
                    <a:pt x="14" y="163"/>
                    <a:pt x="-7" y="119"/>
                    <a:pt x="2" y="76"/>
                  </a:cubicBezTo>
                  <a:cubicBezTo>
                    <a:pt x="18" y="53"/>
                    <a:pt x="8" y="21"/>
                    <a:pt x="50" y="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10" name="Freeform 309"/>
            <p:cNvSpPr/>
            <p:nvPr/>
          </p:nvSpPr>
          <p:spPr>
            <a:xfrm>
              <a:off x="9236160" y="4912920"/>
              <a:ext cx="54720" cy="68040"/>
            </a:xfrm>
            <a:custGeom>
              <a:avLst/>
              <a:gdLst/>
              <a:ahLst/>
              <a:cxnLst/>
              <a:rect l="0" t="0" r="r" b="b"/>
              <a:pathLst>
                <a:path w="152" h="189">
                  <a:moveTo>
                    <a:pt x="18" y="30"/>
                  </a:moveTo>
                  <a:cubicBezTo>
                    <a:pt x="25" y="22"/>
                    <a:pt x="31" y="15"/>
                    <a:pt x="39" y="10"/>
                  </a:cubicBezTo>
                  <a:cubicBezTo>
                    <a:pt x="43" y="7"/>
                    <a:pt x="48" y="5"/>
                    <a:pt x="52" y="4"/>
                  </a:cubicBezTo>
                  <a:cubicBezTo>
                    <a:pt x="58" y="2"/>
                    <a:pt x="63" y="1"/>
                    <a:pt x="67" y="1"/>
                  </a:cubicBezTo>
                  <a:cubicBezTo>
                    <a:pt x="87" y="-3"/>
                    <a:pt x="107" y="7"/>
                    <a:pt x="120" y="20"/>
                  </a:cubicBezTo>
                  <a:cubicBezTo>
                    <a:pt x="133" y="33"/>
                    <a:pt x="144" y="52"/>
                    <a:pt x="149" y="72"/>
                  </a:cubicBezTo>
                  <a:cubicBezTo>
                    <a:pt x="154" y="92"/>
                    <a:pt x="152" y="113"/>
                    <a:pt x="148" y="134"/>
                  </a:cubicBezTo>
                  <a:cubicBezTo>
                    <a:pt x="146" y="143"/>
                    <a:pt x="143" y="153"/>
                    <a:pt x="137" y="162"/>
                  </a:cubicBezTo>
                  <a:cubicBezTo>
                    <a:pt x="137" y="163"/>
                    <a:pt x="137" y="164"/>
                    <a:pt x="136" y="165"/>
                  </a:cubicBezTo>
                  <a:cubicBezTo>
                    <a:pt x="136" y="167"/>
                    <a:pt x="136" y="169"/>
                    <a:pt x="136" y="171"/>
                  </a:cubicBezTo>
                  <a:cubicBezTo>
                    <a:pt x="136" y="171"/>
                    <a:pt x="135" y="171"/>
                    <a:pt x="134" y="172"/>
                  </a:cubicBezTo>
                  <a:cubicBezTo>
                    <a:pt x="133" y="174"/>
                    <a:pt x="131" y="175"/>
                    <a:pt x="128" y="177"/>
                  </a:cubicBezTo>
                  <a:cubicBezTo>
                    <a:pt x="124" y="180"/>
                    <a:pt x="120" y="181"/>
                    <a:pt x="115" y="184"/>
                  </a:cubicBezTo>
                  <a:cubicBezTo>
                    <a:pt x="97" y="190"/>
                    <a:pt x="79" y="190"/>
                    <a:pt x="61" y="188"/>
                  </a:cubicBezTo>
                  <a:cubicBezTo>
                    <a:pt x="43" y="185"/>
                    <a:pt x="27" y="180"/>
                    <a:pt x="10" y="172"/>
                  </a:cubicBezTo>
                  <a:cubicBezTo>
                    <a:pt x="27" y="175"/>
                    <a:pt x="44" y="180"/>
                    <a:pt x="61" y="180"/>
                  </a:cubicBezTo>
                  <a:cubicBezTo>
                    <a:pt x="77" y="180"/>
                    <a:pt x="95" y="178"/>
                    <a:pt x="110" y="172"/>
                  </a:cubicBezTo>
                  <a:cubicBezTo>
                    <a:pt x="113" y="171"/>
                    <a:pt x="116" y="168"/>
                    <a:pt x="120" y="165"/>
                  </a:cubicBezTo>
                  <a:cubicBezTo>
                    <a:pt x="122" y="163"/>
                    <a:pt x="124" y="163"/>
                    <a:pt x="124" y="162"/>
                  </a:cubicBezTo>
                  <a:cubicBezTo>
                    <a:pt x="124" y="161"/>
                    <a:pt x="124" y="160"/>
                    <a:pt x="125" y="159"/>
                  </a:cubicBezTo>
                  <a:cubicBezTo>
                    <a:pt x="128" y="150"/>
                    <a:pt x="130" y="141"/>
                    <a:pt x="133" y="134"/>
                  </a:cubicBezTo>
                  <a:cubicBezTo>
                    <a:pt x="136" y="115"/>
                    <a:pt x="137" y="97"/>
                    <a:pt x="133" y="80"/>
                  </a:cubicBezTo>
                  <a:cubicBezTo>
                    <a:pt x="130" y="63"/>
                    <a:pt x="120" y="48"/>
                    <a:pt x="109" y="36"/>
                  </a:cubicBezTo>
                  <a:cubicBezTo>
                    <a:pt x="97" y="26"/>
                    <a:pt x="82" y="17"/>
                    <a:pt x="67" y="19"/>
                  </a:cubicBezTo>
                  <a:cubicBezTo>
                    <a:pt x="64" y="19"/>
                    <a:pt x="60" y="18"/>
                    <a:pt x="56" y="20"/>
                  </a:cubicBezTo>
                  <a:cubicBezTo>
                    <a:pt x="53" y="22"/>
                    <a:pt x="48" y="22"/>
                    <a:pt x="45" y="23"/>
                  </a:cubicBezTo>
                  <a:cubicBezTo>
                    <a:pt x="36" y="27"/>
                    <a:pt x="30" y="32"/>
                    <a:pt x="25" y="39"/>
                  </a:cubicBezTo>
                  <a:cubicBezTo>
                    <a:pt x="14" y="48"/>
                    <a:pt x="5" y="66"/>
                    <a:pt x="0" y="85"/>
                  </a:cubicBezTo>
                  <a:cubicBezTo>
                    <a:pt x="0" y="66"/>
                    <a:pt x="6" y="47"/>
                    <a:pt x="18" y="3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11" name="Freeform 310"/>
            <p:cNvSpPr/>
            <p:nvPr/>
          </p:nvSpPr>
          <p:spPr>
            <a:xfrm>
              <a:off x="9243360" y="4930920"/>
              <a:ext cx="30600" cy="38160"/>
            </a:xfrm>
            <a:custGeom>
              <a:avLst/>
              <a:gdLst/>
              <a:ahLst/>
              <a:cxnLst/>
              <a:rect l="0" t="0" r="r" b="b"/>
              <a:pathLst>
                <a:path w="85" h="106">
                  <a:moveTo>
                    <a:pt x="85" y="53"/>
                  </a:moveTo>
                  <a:cubicBezTo>
                    <a:pt x="85" y="63"/>
                    <a:pt x="83" y="72"/>
                    <a:pt x="79" y="80"/>
                  </a:cubicBezTo>
                  <a:cubicBezTo>
                    <a:pt x="75"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79" y="26"/>
                  </a:cubicBezTo>
                  <a:cubicBezTo>
                    <a:pt x="83" y="35"/>
                    <a:pt x="85" y="43"/>
                    <a:pt x="85" y="53"/>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12" name="Freeform 311"/>
            <p:cNvSpPr/>
            <p:nvPr/>
          </p:nvSpPr>
          <p:spPr>
            <a:xfrm>
              <a:off x="9135360" y="4915800"/>
              <a:ext cx="52200" cy="63360"/>
            </a:xfrm>
            <a:custGeom>
              <a:avLst/>
              <a:gdLst/>
              <a:ahLst/>
              <a:cxnLst/>
              <a:rect l="0" t="0" r="r" b="b"/>
              <a:pathLst>
                <a:path w="145" h="176">
                  <a:moveTo>
                    <a:pt x="95" y="5"/>
                  </a:moveTo>
                  <a:cubicBezTo>
                    <a:pt x="46" y="-16"/>
                    <a:pt x="13" y="33"/>
                    <a:pt x="5" y="60"/>
                  </a:cubicBezTo>
                  <a:cubicBezTo>
                    <a:pt x="-8" y="100"/>
                    <a:pt x="8" y="145"/>
                    <a:pt x="13" y="154"/>
                  </a:cubicBezTo>
                  <a:cubicBezTo>
                    <a:pt x="17" y="162"/>
                    <a:pt x="52" y="193"/>
                    <a:pt x="133" y="163"/>
                  </a:cubicBezTo>
                  <a:cubicBezTo>
                    <a:pt x="131" y="163"/>
                    <a:pt x="151" y="119"/>
                    <a:pt x="143" y="76"/>
                  </a:cubicBezTo>
                  <a:cubicBezTo>
                    <a:pt x="127" y="53"/>
                    <a:pt x="138" y="21"/>
                    <a:pt x="95" y="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13" name="Freeform 312"/>
            <p:cNvSpPr/>
            <p:nvPr/>
          </p:nvSpPr>
          <p:spPr>
            <a:xfrm>
              <a:off x="9131400" y="4913280"/>
              <a:ext cx="55440" cy="67320"/>
            </a:xfrm>
            <a:custGeom>
              <a:avLst/>
              <a:gdLst/>
              <a:ahLst/>
              <a:cxnLst/>
              <a:rect l="0" t="0" r="r" b="b"/>
              <a:pathLst>
                <a:path w="154" h="187">
                  <a:moveTo>
                    <a:pt x="129" y="35"/>
                  </a:moveTo>
                  <a:cubicBezTo>
                    <a:pt x="123" y="29"/>
                    <a:pt x="116" y="24"/>
                    <a:pt x="109" y="21"/>
                  </a:cubicBezTo>
                  <a:cubicBezTo>
                    <a:pt x="106" y="19"/>
                    <a:pt x="101" y="18"/>
                    <a:pt x="98" y="18"/>
                  </a:cubicBezTo>
                  <a:cubicBezTo>
                    <a:pt x="95" y="16"/>
                    <a:pt x="90" y="16"/>
                    <a:pt x="86" y="16"/>
                  </a:cubicBezTo>
                  <a:cubicBezTo>
                    <a:pt x="71" y="16"/>
                    <a:pt x="55" y="22"/>
                    <a:pt x="45" y="34"/>
                  </a:cubicBezTo>
                  <a:cubicBezTo>
                    <a:pt x="34" y="46"/>
                    <a:pt x="23" y="62"/>
                    <a:pt x="20" y="77"/>
                  </a:cubicBezTo>
                  <a:cubicBezTo>
                    <a:pt x="17" y="94"/>
                    <a:pt x="17" y="112"/>
                    <a:pt x="20" y="131"/>
                  </a:cubicBezTo>
                  <a:cubicBezTo>
                    <a:pt x="22" y="139"/>
                    <a:pt x="26" y="149"/>
                    <a:pt x="29" y="155"/>
                  </a:cubicBezTo>
                  <a:cubicBezTo>
                    <a:pt x="30" y="156"/>
                    <a:pt x="30" y="158"/>
                    <a:pt x="31" y="159"/>
                  </a:cubicBezTo>
                  <a:cubicBezTo>
                    <a:pt x="32" y="161"/>
                    <a:pt x="34" y="161"/>
                    <a:pt x="34" y="162"/>
                  </a:cubicBezTo>
                  <a:cubicBezTo>
                    <a:pt x="37" y="164"/>
                    <a:pt x="41" y="167"/>
                    <a:pt x="44" y="169"/>
                  </a:cubicBezTo>
                  <a:cubicBezTo>
                    <a:pt x="59" y="176"/>
                    <a:pt x="75" y="179"/>
                    <a:pt x="93" y="177"/>
                  </a:cubicBezTo>
                  <a:cubicBezTo>
                    <a:pt x="109" y="177"/>
                    <a:pt x="127" y="174"/>
                    <a:pt x="144" y="169"/>
                  </a:cubicBezTo>
                  <a:cubicBezTo>
                    <a:pt x="127" y="177"/>
                    <a:pt x="111" y="182"/>
                    <a:pt x="93" y="186"/>
                  </a:cubicBezTo>
                  <a:cubicBezTo>
                    <a:pt x="75" y="189"/>
                    <a:pt x="57" y="187"/>
                    <a:pt x="38" y="180"/>
                  </a:cubicBezTo>
                  <a:cubicBezTo>
                    <a:pt x="34" y="179"/>
                    <a:pt x="31" y="177"/>
                    <a:pt x="26" y="174"/>
                  </a:cubicBezTo>
                  <a:cubicBezTo>
                    <a:pt x="23" y="173"/>
                    <a:pt x="20" y="171"/>
                    <a:pt x="19" y="169"/>
                  </a:cubicBezTo>
                  <a:cubicBezTo>
                    <a:pt x="19" y="169"/>
                    <a:pt x="18" y="168"/>
                    <a:pt x="17" y="167"/>
                  </a:cubicBezTo>
                  <a:cubicBezTo>
                    <a:pt x="17" y="167"/>
                    <a:pt x="16" y="166"/>
                    <a:pt x="16" y="165"/>
                  </a:cubicBezTo>
                  <a:lnTo>
                    <a:pt x="16" y="164"/>
                  </a:lnTo>
                  <a:cubicBezTo>
                    <a:pt x="15" y="163"/>
                    <a:pt x="15" y="163"/>
                    <a:pt x="14" y="162"/>
                  </a:cubicBezTo>
                  <a:cubicBezTo>
                    <a:pt x="11" y="152"/>
                    <a:pt x="8" y="143"/>
                    <a:pt x="4" y="134"/>
                  </a:cubicBezTo>
                  <a:cubicBezTo>
                    <a:pt x="-1" y="114"/>
                    <a:pt x="-1" y="94"/>
                    <a:pt x="2" y="72"/>
                  </a:cubicBezTo>
                  <a:cubicBezTo>
                    <a:pt x="8" y="53"/>
                    <a:pt x="19" y="34"/>
                    <a:pt x="32" y="21"/>
                  </a:cubicBezTo>
                  <a:cubicBezTo>
                    <a:pt x="47" y="7"/>
                    <a:pt x="65" y="-3"/>
                    <a:pt x="84" y="1"/>
                  </a:cubicBezTo>
                  <a:cubicBezTo>
                    <a:pt x="90" y="1"/>
                    <a:pt x="95" y="3"/>
                    <a:pt x="99" y="4"/>
                  </a:cubicBezTo>
                  <a:cubicBezTo>
                    <a:pt x="104" y="6"/>
                    <a:pt x="108" y="7"/>
                    <a:pt x="113" y="10"/>
                  </a:cubicBezTo>
                  <a:cubicBezTo>
                    <a:pt x="120" y="16"/>
                    <a:pt x="127" y="22"/>
                    <a:pt x="134" y="31"/>
                  </a:cubicBezTo>
                  <a:cubicBezTo>
                    <a:pt x="145" y="44"/>
                    <a:pt x="151" y="64"/>
                    <a:pt x="154" y="84"/>
                  </a:cubicBezTo>
                  <a:cubicBezTo>
                    <a:pt x="148" y="66"/>
                    <a:pt x="142" y="47"/>
                    <a:pt x="129" y="35"/>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14" name="Freeform 313"/>
            <p:cNvSpPr/>
            <p:nvPr/>
          </p:nvSpPr>
          <p:spPr>
            <a:xfrm>
              <a:off x="9148320" y="4930920"/>
              <a:ext cx="30600" cy="38160"/>
            </a:xfrm>
            <a:custGeom>
              <a:avLst/>
              <a:gdLst/>
              <a:ahLst/>
              <a:cxnLst/>
              <a:rect l="0" t="0" r="r" b="b"/>
              <a:pathLst>
                <a:path w="85" h="106">
                  <a:moveTo>
                    <a:pt x="85" y="53"/>
                  </a:moveTo>
                  <a:cubicBezTo>
                    <a:pt x="85" y="63"/>
                    <a:pt x="84" y="72"/>
                    <a:pt x="80" y="80"/>
                  </a:cubicBezTo>
                  <a:cubicBezTo>
                    <a:pt x="76" y="88"/>
                    <a:pt x="70" y="95"/>
                    <a:pt x="64" y="100"/>
                  </a:cubicBezTo>
                  <a:cubicBezTo>
                    <a:pt x="58" y="104"/>
                    <a:pt x="50" y="106"/>
                    <a:pt x="43" y="106"/>
                  </a:cubicBezTo>
                  <a:cubicBezTo>
                    <a:pt x="35" y="106"/>
                    <a:pt x="28" y="104"/>
                    <a:pt x="21" y="100"/>
                  </a:cubicBezTo>
                  <a:cubicBezTo>
                    <a:pt x="15" y="95"/>
                    <a:pt x="9" y="88"/>
                    <a:pt x="5" y="80"/>
                  </a:cubicBezTo>
                  <a:cubicBezTo>
                    <a:pt x="2" y="72"/>
                    <a:pt x="0" y="63"/>
                    <a:pt x="0" y="53"/>
                  </a:cubicBezTo>
                  <a:cubicBezTo>
                    <a:pt x="0" y="43"/>
                    <a:pt x="2" y="35"/>
                    <a:pt x="5" y="26"/>
                  </a:cubicBezTo>
                  <a:cubicBezTo>
                    <a:pt x="10" y="18"/>
                    <a:pt x="15" y="11"/>
                    <a:pt x="21" y="6"/>
                  </a:cubicBezTo>
                  <a:cubicBezTo>
                    <a:pt x="28" y="2"/>
                    <a:pt x="35" y="0"/>
                    <a:pt x="43" y="0"/>
                  </a:cubicBezTo>
                  <a:cubicBezTo>
                    <a:pt x="50" y="0"/>
                    <a:pt x="58" y="2"/>
                    <a:pt x="64" y="6"/>
                  </a:cubicBezTo>
                  <a:cubicBezTo>
                    <a:pt x="70" y="11"/>
                    <a:pt x="76" y="18"/>
                    <a:pt x="80" y="26"/>
                  </a:cubicBezTo>
                  <a:cubicBezTo>
                    <a:pt x="83" y="35"/>
                    <a:pt x="85" y="43"/>
                    <a:pt x="85" y="53"/>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15" name="Freeform 314"/>
            <p:cNvSpPr/>
            <p:nvPr/>
          </p:nvSpPr>
          <p:spPr>
            <a:xfrm>
              <a:off x="9195480" y="4998600"/>
              <a:ext cx="31320" cy="26280"/>
            </a:xfrm>
            <a:custGeom>
              <a:avLst/>
              <a:gdLst/>
              <a:ahLst/>
              <a:cxnLst/>
              <a:rect l="0" t="0" r="r" b="b"/>
              <a:pathLst>
                <a:path w="87" h="73">
                  <a:moveTo>
                    <a:pt x="0" y="0"/>
                  </a:moveTo>
                  <a:cubicBezTo>
                    <a:pt x="29" y="0"/>
                    <a:pt x="58" y="0"/>
                    <a:pt x="87" y="0"/>
                  </a:cubicBezTo>
                  <a:cubicBezTo>
                    <a:pt x="87" y="24"/>
                    <a:pt x="87" y="48"/>
                    <a:pt x="87" y="73"/>
                  </a:cubicBezTo>
                  <a:cubicBezTo>
                    <a:pt x="58" y="73"/>
                    <a:pt x="29" y="73"/>
                    <a:pt x="0" y="73"/>
                  </a:cubicBezTo>
                  <a:cubicBezTo>
                    <a:pt x="0" y="48"/>
                    <a:pt x="0" y="24"/>
                    <a:pt x="0"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16" name="Freeform 315"/>
            <p:cNvSpPr/>
            <p:nvPr/>
          </p:nvSpPr>
          <p:spPr>
            <a:xfrm>
              <a:off x="9151560" y="4976640"/>
              <a:ext cx="118080" cy="42480"/>
            </a:xfrm>
            <a:custGeom>
              <a:avLst/>
              <a:gdLst/>
              <a:ahLst/>
              <a:cxnLst/>
              <a:rect l="0" t="0" r="r" b="b"/>
              <a:pathLst>
                <a:path w="328" h="118">
                  <a:moveTo>
                    <a:pt x="248" y="102"/>
                  </a:moveTo>
                  <a:cubicBezTo>
                    <a:pt x="231" y="100"/>
                    <a:pt x="215" y="96"/>
                    <a:pt x="201" y="88"/>
                  </a:cubicBezTo>
                  <a:cubicBezTo>
                    <a:pt x="188" y="80"/>
                    <a:pt x="179" y="68"/>
                    <a:pt x="177" y="56"/>
                  </a:cubicBezTo>
                  <a:cubicBezTo>
                    <a:pt x="173" y="38"/>
                    <a:pt x="170" y="19"/>
                    <a:pt x="166" y="0"/>
                  </a:cubicBezTo>
                  <a:cubicBezTo>
                    <a:pt x="162" y="19"/>
                    <a:pt x="158" y="38"/>
                    <a:pt x="155" y="56"/>
                  </a:cubicBezTo>
                  <a:cubicBezTo>
                    <a:pt x="151" y="69"/>
                    <a:pt x="143" y="80"/>
                    <a:pt x="130" y="88"/>
                  </a:cubicBezTo>
                  <a:cubicBezTo>
                    <a:pt x="117" y="96"/>
                    <a:pt x="100" y="102"/>
                    <a:pt x="84" y="102"/>
                  </a:cubicBezTo>
                  <a:cubicBezTo>
                    <a:pt x="66" y="102"/>
                    <a:pt x="49" y="100"/>
                    <a:pt x="35" y="91"/>
                  </a:cubicBezTo>
                  <a:cubicBezTo>
                    <a:pt x="20" y="84"/>
                    <a:pt x="6" y="73"/>
                    <a:pt x="0" y="58"/>
                  </a:cubicBezTo>
                  <a:cubicBezTo>
                    <a:pt x="2" y="75"/>
                    <a:pt x="12" y="90"/>
                    <a:pt x="27" y="100"/>
                  </a:cubicBezTo>
                  <a:cubicBezTo>
                    <a:pt x="42" y="109"/>
                    <a:pt x="63" y="116"/>
                    <a:pt x="82" y="118"/>
                  </a:cubicBezTo>
                  <a:cubicBezTo>
                    <a:pt x="103" y="119"/>
                    <a:pt x="124" y="115"/>
                    <a:pt x="142" y="105"/>
                  </a:cubicBezTo>
                  <a:cubicBezTo>
                    <a:pt x="151" y="100"/>
                    <a:pt x="158" y="93"/>
                    <a:pt x="164" y="84"/>
                  </a:cubicBezTo>
                  <a:cubicBezTo>
                    <a:pt x="171" y="93"/>
                    <a:pt x="179" y="100"/>
                    <a:pt x="188" y="105"/>
                  </a:cubicBezTo>
                  <a:cubicBezTo>
                    <a:pt x="206" y="115"/>
                    <a:pt x="227" y="119"/>
                    <a:pt x="246" y="118"/>
                  </a:cubicBezTo>
                  <a:cubicBezTo>
                    <a:pt x="265" y="118"/>
                    <a:pt x="287" y="111"/>
                    <a:pt x="302" y="100"/>
                  </a:cubicBezTo>
                  <a:cubicBezTo>
                    <a:pt x="317" y="90"/>
                    <a:pt x="328" y="73"/>
                    <a:pt x="328" y="58"/>
                  </a:cubicBezTo>
                  <a:cubicBezTo>
                    <a:pt x="325" y="71"/>
                    <a:pt x="312" y="83"/>
                    <a:pt x="297" y="91"/>
                  </a:cubicBezTo>
                  <a:cubicBezTo>
                    <a:pt x="282" y="97"/>
                    <a:pt x="264" y="102"/>
                    <a:pt x="248" y="102"/>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sp>
          <p:nvSpPr>
            <p:cNvPr id="317" name="Freeform 316"/>
            <p:cNvSpPr/>
            <p:nvPr/>
          </p:nvSpPr>
          <p:spPr>
            <a:xfrm>
              <a:off x="9188280" y="4968720"/>
              <a:ext cx="45000" cy="21600"/>
            </a:xfrm>
            <a:custGeom>
              <a:avLst/>
              <a:gdLst/>
              <a:ahLst/>
              <a:cxnLst/>
              <a:rect l="0" t="0" r="r" b="b"/>
              <a:pathLst>
                <a:path w="125" h="60">
                  <a:moveTo>
                    <a:pt x="62" y="0"/>
                  </a:moveTo>
                  <a:cubicBezTo>
                    <a:pt x="51" y="0"/>
                    <a:pt x="16" y="0"/>
                    <a:pt x="4" y="10"/>
                  </a:cubicBezTo>
                  <a:cubicBezTo>
                    <a:pt x="-5" y="16"/>
                    <a:pt x="2" y="32"/>
                    <a:pt x="23" y="48"/>
                  </a:cubicBezTo>
                  <a:cubicBezTo>
                    <a:pt x="38" y="58"/>
                    <a:pt x="51" y="60"/>
                    <a:pt x="61" y="60"/>
                  </a:cubicBezTo>
                  <a:cubicBezTo>
                    <a:pt x="72" y="60"/>
                    <a:pt x="86" y="56"/>
                    <a:pt x="99" y="48"/>
                  </a:cubicBezTo>
                  <a:cubicBezTo>
                    <a:pt x="125" y="32"/>
                    <a:pt x="129" y="16"/>
                    <a:pt x="121" y="10"/>
                  </a:cubicBezTo>
                  <a:cubicBezTo>
                    <a:pt x="110" y="0"/>
                    <a:pt x="74" y="0"/>
                    <a:pt x="62" y="0"/>
                  </a:cubicBezTo>
                  <a:close/>
                </a:path>
              </a:pathLst>
            </a:custGeom>
            <a:solidFill>
              <a:srgbClr val="74B531"/>
            </a:solidFill>
            <a:ln w="0">
              <a:noFill/>
            </a:ln>
          </p:spPr>
          <p:txBody>
            <a:bodyPr lIns="0" tIns="0" rIns="0" bIns="0" anchor="t">
              <a:noAutofit/>
            </a:bodyPr>
            <a:lstStyle/>
            <a:p>
              <a:endParaRPr lang="en-US" sz="1400" b="1" u="none" strike="noStrike">
                <a:solidFill>
                  <a:srgbClr val="FFFFFF"/>
                </a:solidFill>
                <a:effectLst/>
                <a:uFillTx/>
                <a:latin typeface="Arial"/>
              </a:endParaRPr>
            </a:p>
          </p:txBody>
        </p:sp>
      </p:grpSp>
      <p:sp>
        <p:nvSpPr>
          <p:cNvPr id="318" name="PlaceHolder 1"/>
          <p:cNvSpPr>
            <a:spLocks noGrp="1"/>
          </p:cNvSpPr>
          <p:nvPr>
            <p:ph type="title"/>
          </p:nvPr>
        </p:nvSpPr>
        <p:spPr>
          <a:xfrm>
            <a:off x="540000" y="180000"/>
            <a:ext cx="9000000" cy="900000"/>
          </a:xfrm>
          <a:prstGeom prst="rect">
            <a:avLst/>
          </a:prstGeom>
          <a:noFill/>
          <a:ln w="0">
            <a:noFill/>
          </a:ln>
        </p:spPr>
        <p:txBody>
          <a:bodyPr lIns="0" tIns="0" rIns="0" bIns="0" anchor="ctr">
            <a:noAutofit/>
          </a:bodyPr>
          <a:lstStyle/>
          <a:p>
            <a:pPr indent="0" algn="ctr">
              <a:buNone/>
            </a:pPr>
            <a:r>
              <a:rPr lang="en-US" sz="3300" b="0" u="none" strike="noStrike">
                <a:solidFill>
                  <a:srgbClr val="000000"/>
                </a:solidFill>
                <a:effectLst/>
                <a:uFillTx/>
                <a:latin typeface="Arial"/>
              </a:rPr>
              <a:t>Click to edit the title text format</a:t>
            </a:r>
          </a:p>
        </p:txBody>
      </p:sp>
      <p:sp>
        <p:nvSpPr>
          <p:cNvPr id="319" name="PlaceHolder 2"/>
          <p:cNvSpPr>
            <a:spLocks noGrp="1"/>
          </p:cNvSpPr>
          <p:nvPr>
            <p:ph type="body"/>
          </p:nvPr>
        </p:nvSpPr>
        <p:spPr>
          <a:xfrm>
            <a:off x="540000" y="1260000"/>
            <a:ext cx="9000000" cy="3240000"/>
          </a:xfrm>
          <a:prstGeom prst="rect">
            <a:avLst/>
          </a:prstGeom>
          <a:noFill/>
          <a:ln w="0">
            <a:noFill/>
          </a:ln>
        </p:spPr>
        <p:txBody>
          <a:bodyPr lIns="0" tIns="0" rIns="0" bIns="0" anchor="t">
            <a:normAutofit/>
          </a:bodyPr>
          <a:lstStyle/>
          <a:p>
            <a:pPr marL="432000" indent="-324000">
              <a:spcBef>
                <a:spcPts val="1060"/>
              </a:spcBef>
              <a:buClr>
                <a:srgbClr val="000000"/>
              </a:buClr>
              <a:buSzPct val="45000"/>
              <a:buFont typeface="Wingdings" charset="2"/>
              <a:buChar char=""/>
            </a:pPr>
            <a:r>
              <a:rPr lang="en-US" sz="2400" b="0" u="none" strike="noStrike">
                <a:solidFill>
                  <a:srgbClr val="000000"/>
                </a:solidFill>
                <a:effectLst/>
                <a:uFillTx/>
                <a:latin typeface="Arial"/>
              </a:rPr>
              <a:t>Click to edit the outline text format</a:t>
            </a:r>
          </a:p>
          <a:p>
            <a:pPr marL="864000" lvl="1" indent="-324000">
              <a:spcBef>
                <a:spcPts val="850"/>
              </a:spcBef>
              <a:buClr>
                <a:srgbClr val="000000"/>
              </a:buClr>
              <a:buSzPct val="75000"/>
              <a:buFont typeface="Symbol" charset="2"/>
              <a:buChar char=""/>
            </a:pPr>
            <a:r>
              <a:rPr lang="en-US" sz="2100" b="0" u="none" strike="noStrike">
                <a:solidFill>
                  <a:srgbClr val="000000"/>
                </a:solidFill>
                <a:effectLst/>
                <a:uFillTx/>
                <a:latin typeface="Arial"/>
              </a:rPr>
              <a:t>Second Outline Level</a:t>
            </a:r>
          </a:p>
          <a:p>
            <a:pPr marL="1296000" lvl="2" indent="-288000">
              <a:spcBef>
                <a:spcPts val="635"/>
              </a:spcBef>
              <a:buClr>
                <a:srgbClr val="000000"/>
              </a:buClr>
              <a:buSzPct val="45000"/>
              <a:buFont typeface="Wingdings" charset="2"/>
              <a:buChar char=""/>
            </a:pPr>
            <a:r>
              <a:rPr lang="en-US" sz="1800" b="0" u="none" strike="noStrike">
                <a:solidFill>
                  <a:srgbClr val="000000"/>
                </a:solidFill>
                <a:effectLst/>
                <a:uFillTx/>
                <a:latin typeface="Arial"/>
              </a:rPr>
              <a:t>Third Outline Level</a:t>
            </a:r>
          </a:p>
          <a:p>
            <a:pPr marL="1728000" lvl="3" indent="-216000">
              <a:spcBef>
                <a:spcPts val="422"/>
              </a:spcBef>
              <a:buClr>
                <a:srgbClr val="000000"/>
              </a:buClr>
              <a:buSzPct val="75000"/>
              <a:buFont typeface="Symbol" charset="2"/>
              <a:buChar char=""/>
            </a:pPr>
            <a:r>
              <a:rPr lang="en-US" sz="1500" b="0" u="none" strike="noStrike">
                <a:solidFill>
                  <a:srgbClr val="000000"/>
                </a:solidFill>
                <a:effectLst/>
                <a:uFillTx/>
                <a:latin typeface="Arial"/>
              </a:rPr>
              <a:t>Fourth Outline Level</a:t>
            </a:r>
          </a:p>
          <a:p>
            <a:pPr marL="2160000" lvl="4" indent="-216000">
              <a:spcBef>
                <a:spcPts val="210"/>
              </a:spcBef>
              <a:buClr>
                <a:srgbClr val="000000"/>
              </a:buClr>
              <a:buSzPct val="45000"/>
              <a:buFont typeface="Wingdings" charset="2"/>
              <a:buChar char=""/>
            </a:pPr>
            <a:r>
              <a:rPr lang="en-US" sz="1500" b="0" u="none" strike="noStrike">
                <a:solidFill>
                  <a:srgbClr val="000000"/>
                </a:solidFill>
                <a:effectLst/>
                <a:uFillTx/>
                <a:latin typeface="Arial"/>
              </a:rPr>
              <a:t>Fifth Outline Level</a:t>
            </a:r>
          </a:p>
          <a:p>
            <a:pPr marL="2592000" lvl="5" indent="-216000">
              <a:spcBef>
                <a:spcPts val="210"/>
              </a:spcBef>
              <a:buClr>
                <a:srgbClr val="000000"/>
              </a:buClr>
              <a:buSzPct val="45000"/>
              <a:buFont typeface="Wingdings" charset="2"/>
              <a:buChar char=""/>
            </a:pPr>
            <a:r>
              <a:rPr lang="en-US" sz="1500" b="0" u="none" strike="noStrike">
                <a:solidFill>
                  <a:srgbClr val="000000"/>
                </a:solidFill>
                <a:effectLst/>
                <a:uFillTx/>
                <a:latin typeface="Arial"/>
              </a:rPr>
              <a:t>Sixth Outline Level</a:t>
            </a:r>
          </a:p>
          <a:p>
            <a:pPr marL="3024000" lvl="6" indent="-216000">
              <a:spcBef>
                <a:spcPts val="210"/>
              </a:spcBef>
              <a:buClr>
                <a:srgbClr val="000000"/>
              </a:buClr>
              <a:buSzPct val="45000"/>
              <a:buFont typeface="Wingdings" charset="2"/>
              <a:buChar char=""/>
            </a:pPr>
            <a:r>
              <a:rPr lang="en-US" sz="1500" b="0" u="none" strike="noStrike">
                <a:solidFill>
                  <a:srgbClr val="000000"/>
                </a:solidFill>
                <a:effectLst/>
                <a:uFillTx/>
                <a:latin typeface="Arial"/>
              </a:rPr>
              <a:t>Seventh Outline Level</a:t>
            </a:r>
          </a:p>
        </p:txBody>
      </p:sp>
      <p:sp>
        <p:nvSpPr>
          <p:cNvPr id="320" name="PlaceHolder 3"/>
          <p:cNvSpPr>
            <a:spLocks noGrp="1"/>
          </p:cNvSpPr>
          <p:nvPr>
            <p:ph type="dt" idx="13"/>
          </p:nvPr>
        </p:nvSpPr>
        <p:spPr>
          <a:xfrm>
            <a:off x="504000" y="5165280"/>
            <a:ext cx="2348280" cy="390960"/>
          </a:xfrm>
          <a:prstGeom prst="rect">
            <a:avLst/>
          </a:prstGeom>
          <a:noFill/>
          <a:ln w="0">
            <a:noFill/>
          </a:ln>
        </p:spPr>
        <p:txBody>
          <a:bodyPr lIns="0" tIns="0" rIns="0" bIns="0" anchor="t">
            <a:spAutoFit/>
          </a:bodyPr>
          <a:lstStyle>
            <a:lvl1pPr indent="0">
              <a:buNone/>
              <a:defRPr lang="en-US" sz="1400" b="0" u="none" strike="noStrike">
                <a:solidFill>
                  <a:srgbClr val="000000"/>
                </a:solidFill>
                <a:effectLst/>
                <a:uFillTx/>
                <a:latin typeface="Arial"/>
              </a:defRPr>
            </a:lvl1pPr>
          </a:lstStyle>
          <a:p>
            <a:pPr indent="0">
              <a:buNone/>
            </a:pPr>
            <a:r>
              <a:rPr lang="en-US" sz="1400" b="0" u="none" strike="noStrike">
                <a:solidFill>
                  <a:srgbClr val="000000"/>
                </a:solidFill>
                <a:effectLst/>
                <a:uFillTx/>
                <a:latin typeface="Arial"/>
              </a:rPr>
              <a:t>&lt;date/time&gt;</a:t>
            </a:r>
          </a:p>
        </p:txBody>
      </p:sp>
      <p:sp>
        <p:nvSpPr>
          <p:cNvPr id="321" name="PlaceHolder 4"/>
          <p:cNvSpPr>
            <a:spLocks noGrp="1"/>
          </p:cNvSpPr>
          <p:nvPr>
            <p:ph type="ftr" idx="14"/>
          </p:nvPr>
        </p:nvSpPr>
        <p:spPr>
          <a:xfrm>
            <a:off x="3447360" y="5165280"/>
            <a:ext cx="3195000" cy="390960"/>
          </a:xfrm>
          <a:prstGeom prst="rect">
            <a:avLst/>
          </a:prstGeom>
          <a:noFill/>
          <a:ln w="0">
            <a:noFill/>
          </a:ln>
        </p:spPr>
        <p:txBody>
          <a:bodyPr lIns="0" tIns="0" rIns="0" bIns="0" anchor="t">
            <a:spAutoFit/>
          </a:bodyPr>
          <a:lstStyle>
            <a:lvl1pPr indent="0" algn="ctr">
              <a:buNone/>
              <a:defRPr lang="en-US" sz="1400" b="0" u="none" strike="noStrike">
                <a:solidFill>
                  <a:srgbClr val="000000"/>
                </a:solidFill>
                <a:effectLst/>
                <a:uFillTx/>
                <a:latin typeface="Arial"/>
              </a:defRPr>
            </a:lvl1pPr>
          </a:lstStyle>
          <a:p>
            <a:pPr indent="0" algn="ctr">
              <a:buNone/>
            </a:pPr>
            <a:r>
              <a:rPr lang="en-US" sz="1400" b="0" u="none" strike="noStrike">
                <a:solidFill>
                  <a:srgbClr val="000000"/>
                </a:solidFill>
                <a:effectLst/>
                <a:uFillTx/>
                <a:latin typeface="Arial"/>
              </a:rPr>
              <a:t>&lt;footer&gt;</a:t>
            </a:r>
          </a:p>
        </p:txBody>
      </p:sp>
      <p:sp>
        <p:nvSpPr>
          <p:cNvPr id="322" name="PlaceHolder 5"/>
          <p:cNvSpPr>
            <a:spLocks noGrp="1"/>
          </p:cNvSpPr>
          <p:nvPr>
            <p:ph type="sldNum" idx="15"/>
          </p:nvPr>
        </p:nvSpPr>
        <p:spPr>
          <a:xfrm>
            <a:off x="7227360" y="5165280"/>
            <a:ext cx="2348280" cy="390960"/>
          </a:xfrm>
          <a:prstGeom prst="rect">
            <a:avLst/>
          </a:prstGeom>
          <a:noFill/>
          <a:ln w="0">
            <a:noFill/>
          </a:ln>
        </p:spPr>
        <p:txBody>
          <a:bodyPr lIns="0" tIns="0" rIns="0" bIns="0" anchor="t">
            <a:spAutoFit/>
          </a:bodyPr>
          <a:lstStyle>
            <a:lvl1pPr indent="0" algn="r">
              <a:buNone/>
              <a:defRPr lang="en-US" sz="1400" b="0" u="none" strike="noStrike">
                <a:solidFill>
                  <a:srgbClr val="000000"/>
                </a:solidFill>
                <a:effectLst/>
                <a:uFillTx/>
                <a:latin typeface="Arial"/>
              </a:defRPr>
            </a:lvl1pPr>
          </a:lstStyle>
          <a:p>
            <a:pPr indent="0" algn="r">
              <a:buNone/>
            </a:pPr>
            <a:fld id="{BA160755-B429-482F-BDCC-96D99E509CB7}" type="slidenum">
              <a:rPr lang="en-US" sz="1400" b="0" u="none" strike="noStrike">
                <a:solidFill>
                  <a:srgbClr val="000000"/>
                </a:solidFill>
                <a:effectLst/>
                <a:uFillTx/>
                <a:latin typeface="Arial"/>
              </a:rPr>
              <a:t>‹#›</a:t>
            </a:fld>
            <a:endParaRPr lang="en-US" sz="1400" b="0" u="none" strike="noStrike">
              <a:solidFill>
                <a:srgbClr val="000000"/>
              </a:solidFill>
              <a:effectLst/>
              <a:uFillTx/>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540000" y="180000"/>
            <a:ext cx="9000000" cy="900000"/>
          </a:xfrm>
          <a:prstGeom prst="rect">
            <a:avLst/>
          </a:prstGeom>
          <a:noFill/>
          <a:ln w="0">
            <a:noFill/>
          </a:ln>
        </p:spPr>
        <p:txBody>
          <a:bodyPr lIns="0" tIns="0" rIns="0" bIns="0" anchor="ctr">
            <a:spAutoFit/>
          </a:bodyPr>
          <a:lstStyle/>
          <a:p>
            <a:pPr indent="0" algn="ctr">
              <a:buNone/>
            </a:pPr>
            <a:r>
              <a:rPr lang="en-US" sz="3300" b="1" u="none" strike="noStrike">
                <a:solidFill>
                  <a:srgbClr val="000000"/>
                </a:solidFill>
                <a:effectLst/>
                <a:uFillTx/>
                <a:latin typeface="Arial"/>
              </a:rPr>
              <a:t>Team -3</a:t>
            </a:r>
          </a:p>
        </p:txBody>
      </p:sp>
      <p:sp>
        <p:nvSpPr>
          <p:cNvPr id="324" name="PlaceHolder 2"/>
          <p:cNvSpPr>
            <a:spLocks noGrp="1"/>
          </p:cNvSpPr>
          <p:nvPr>
            <p:ph type="subTitle"/>
          </p:nvPr>
        </p:nvSpPr>
        <p:spPr>
          <a:xfrm>
            <a:off x="540000" y="1260000"/>
            <a:ext cx="9000000" cy="3420000"/>
          </a:xfrm>
          <a:prstGeom prst="rect">
            <a:avLst/>
          </a:prstGeom>
          <a:noFill/>
          <a:ln w="0">
            <a:noFill/>
          </a:ln>
        </p:spPr>
        <p:txBody>
          <a:bodyPr lIns="0" tIns="0" rIns="0" bIns="0" anchor="ctr">
            <a:spAutoFit/>
          </a:bodyPr>
          <a:lstStyle/>
          <a:p>
            <a:pPr indent="0" algn="ctr">
              <a:buNone/>
            </a:pPr>
            <a:r>
              <a:rPr lang="en-US" sz="3200" b="0" u="none" strike="noStrike" dirty="0">
                <a:solidFill>
                  <a:srgbClr val="000000"/>
                </a:solidFill>
                <a:effectLst/>
                <a:uFillTx/>
                <a:latin typeface="Arial"/>
              </a:rPr>
              <a:t>Classification and Regression</a:t>
            </a:r>
          </a:p>
        </p:txBody>
      </p:sp>
      <p:sp>
        <p:nvSpPr>
          <p:cNvPr id="325" name="TextBox 324"/>
          <p:cNvSpPr txBox="1"/>
          <p:nvPr/>
        </p:nvSpPr>
        <p:spPr>
          <a:xfrm>
            <a:off x="599760" y="3965040"/>
            <a:ext cx="1549376" cy="767987"/>
          </a:xfrm>
          <a:prstGeom prst="rect">
            <a:avLst/>
          </a:prstGeom>
          <a:noFill/>
          <a:ln w="18000">
            <a:noFill/>
          </a:ln>
        </p:spPr>
        <p:txBody>
          <a:bodyPr wrap="none" lIns="90000" tIns="45000" rIns="90000" bIns="45000" anchor="t">
            <a:spAutoFit/>
          </a:bodyPr>
          <a:lstStyle/>
          <a:p>
            <a:r>
              <a:rPr lang="en-US" sz="1800" b="1" u="none" strike="noStrike" dirty="0">
                <a:solidFill>
                  <a:srgbClr val="000000"/>
                </a:solidFill>
                <a:effectLst/>
                <a:uFillTx/>
                <a:latin typeface="Arial"/>
              </a:rPr>
              <a:t>Members: </a:t>
            </a:r>
            <a:endParaRPr lang="en-US" sz="1800" b="0" u="none" strike="noStrike" dirty="0">
              <a:solidFill>
                <a:srgbClr val="000000"/>
              </a:solidFill>
              <a:effectLst/>
              <a:uFillTx/>
              <a:latin typeface="Arial"/>
            </a:endParaRPr>
          </a:p>
          <a:p>
            <a:r>
              <a:rPr lang="en-US" sz="1300" b="1" u="none" strike="noStrike" dirty="0" err="1">
                <a:solidFill>
                  <a:srgbClr val="000000"/>
                </a:solidFill>
                <a:effectLst/>
                <a:uFillTx/>
                <a:latin typeface="Arial"/>
              </a:rPr>
              <a:t>Bishal</a:t>
            </a:r>
            <a:r>
              <a:rPr lang="en-US" sz="1300" b="1" u="none" strike="noStrike" dirty="0">
                <a:solidFill>
                  <a:srgbClr val="000000"/>
                </a:solidFill>
                <a:effectLst/>
                <a:uFillTx/>
                <a:latin typeface="Arial"/>
              </a:rPr>
              <a:t> </a:t>
            </a:r>
            <a:r>
              <a:rPr lang="en-US" sz="1300" b="1" u="none" strike="noStrike" dirty="0" err="1">
                <a:solidFill>
                  <a:srgbClr val="000000"/>
                </a:solidFill>
                <a:effectLst/>
                <a:uFillTx/>
                <a:latin typeface="Arial"/>
              </a:rPr>
              <a:t>Sunar</a:t>
            </a:r>
            <a:endParaRPr lang="en-US" sz="1300" b="0" u="none" strike="noStrike" dirty="0">
              <a:solidFill>
                <a:srgbClr val="000000"/>
              </a:solidFill>
              <a:effectLst/>
              <a:uFillTx/>
              <a:latin typeface="Arial"/>
            </a:endParaRPr>
          </a:p>
          <a:p>
            <a:r>
              <a:rPr lang="en-US" sz="1300" b="1" u="none" strike="noStrike" dirty="0" smtClean="0">
                <a:solidFill>
                  <a:srgbClr val="000000"/>
                </a:solidFill>
                <a:effectLst/>
                <a:uFillTx/>
                <a:latin typeface="Arial"/>
              </a:rPr>
              <a:t>Narayan </a:t>
            </a:r>
            <a:r>
              <a:rPr lang="en-US" sz="1300" b="1" u="none" strike="noStrike" dirty="0" err="1" smtClean="0">
                <a:solidFill>
                  <a:srgbClr val="000000"/>
                </a:solidFill>
                <a:effectLst/>
                <a:uFillTx/>
                <a:latin typeface="Arial"/>
              </a:rPr>
              <a:t>Adhikari</a:t>
            </a:r>
            <a:endParaRPr lang="en-US" sz="1300" b="0" u="none" strike="noStrike" dirty="0">
              <a:solidFill>
                <a:srgbClr val="000000"/>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PlaceHolder 1"/>
          <p:cNvSpPr>
            <a:spLocks noGrp="1"/>
          </p:cNvSpPr>
          <p:nvPr>
            <p:ph type="title"/>
          </p:nvPr>
        </p:nvSpPr>
        <p:spPr>
          <a:xfrm>
            <a:off x="540000" y="380701"/>
            <a:ext cx="9000000" cy="498598"/>
          </a:xfrm>
          <a:prstGeom prst="rect">
            <a:avLst/>
          </a:prstGeom>
          <a:noFill/>
          <a:ln w="0">
            <a:noFill/>
          </a:ln>
        </p:spPr>
        <p:txBody>
          <a:bodyPr lIns="0" tIns="0" rIns="0" bIns="0" anchor="ctr">
            <a:spAutoFit/>
          </a:bodyPr>
          <a:lstStyle/>
          <a:p>
            <a:pPr algn="ctr"/>
            <a:r>
              <a:rPr lang="en-US" sz="3600" dirty="0">
                <a:solidFill>
                  <a:srgbClr val="000000"/>
                </a:solidFill>
              </a:rPr>
              <a:t>Classification</a:t>
            </a:r>
            <a:endParaRPr lang="en-US" sz="3300" b="0" u="none" strike="noStrike" dirty="0">
              <a:solidFill>
                <a:srgbClr val="000000"/>
              </a:solidFill>
              <a:effectLst/>
              <a:uFillTx/>
              <a:latin typeface="Arial"/>
            </a:endParaRPr>
          </a:p>
        </p:txBody>
      </p:sp>
      <p:sp>
        <p:nvSpPr>
          <p:cNvPr id="327" name="PlaceHolder 2"/>
          <p:cNvSpPr>
            <a:spLocks noGrp="1"/>
          </p:cNvSpPr>
          <p:nvPr>
            <p:ph/>
          </p:nvPr>
        </p:nvSpPr>
        <p:spPr>
          <a:xfrm>
            <a:off x="540000" y="1260000"/>
            <a:ext cx="9000000" cy="3240000"/>
          </a:xfrm>
          <a:prstGeom prst="rect">
            <a:avLst/>
          </a:prstGeom>
          <a:noFill/>
          <a:ln w="0">
            <a:noFill/>
          </a:ln>
        </p:spPr>
        <p:txBody>
          <a:bodyPr lIns="0" tIns="0" rIns="0" bIns="0" anchor="t">
            <a:normAutofit fontScale="92500" lnSpcReduction="10000"/>
          </a:bodyPr>
          <a:lstStyle/>
          <a:p>
            <a:pPr marL="342900" indent="-342900">
              <a:spcBef>
                <a:spcPts val="1060"/>
              </a:spcBef>
              <a:buFont typeface="Arial" panose="020B0604020202020204" pitchFamily="34" charset="0"/>
              <a:buChar char="•"/>
            </a:pPr>
            <a:r>
              <a:rPr lang="en-US" sz="2400" dirty="0" smtClean="0">
                <a:solidFill>
                  <a:srgbClr val="000000"/>
                </a:solidFill>
                <a:latin typeface="Arial"/>
              </a:rPr>
              <a:t>Classification is a supervised learning task where the goal is to </a:t>
            </a:r>
          </a:p>
          <a:p>
            <a:pPr>
              <a:spcBef>
                <a:spcPts val="1060"/>
              </a:spcBef>
            </a:pPr>
            <a:r>
              <a:rPr lang="en-US" sz="2400" dirty="0" smtClean="0">
                <a:solidFill>
                  <a:srgbClr val="000000"/>
                </a:solidFill>
                <a:latin typeface="Arial"/>
              </a:rPr>
              <a:t>Predict discrete class labels.</a:t>
            </a:r>
            <a:r>
              <a:rPr lang="en-US" sz="2400" dirty="0">
                <a:solidFill>
                  <a:srgbClr val="000000"/>
                </a:solidFill>
                <a:latin typeface="Arial"/>
              </a:rPr>
              <a:t> </a:t>
            </a:r>
            <a:r>
              <a:rPr lang="en-US" sz="2400" dirty="0" smtClean="0">
                <a:solidFill>
                  <a:srgbClr val="000000"/>
                </a:solidFill>
                <a:latin typeface="Arial"/>
              </a:rPr>
              <a:t>(like Spam or not Spam)</a:t>
            </a:r>
          </a:p>
          <a:p>
            <a:pPr>
              <a:spcBef>
                <a:spcPts val="1060"/>
              </a:spcBef>
            </a:pPr>
            <a:endParaRPr lang="en-US" sz="2400" dirty="0" smtClean="0">
              <a:solidFill>
                <a:srgbClr val="000000"/>
              </a:solidFill>
              <a:latin typeface="Arial"/>
            </a:endParaRPr>
          </a:p>
          <a:p>
            <a:pPr marL="342900" indent="-342900">
              <a:spcBef>
                <a:spcPts val="1060"/>
              </a:spcBef>
              <a:buFont typeface="Arial" panose="020B0604020202020204" pitchFamily="34" charset="0"/>
              <a:buChar char="•"/>
            </a:pPr>
            <a:r>
              <a:rPr lang="en-US" sz="2400" dirty="0" smtClean="0">
                <a:solidFill>
                  <a:srgbClr val="000000"/>
                </a:solidFill>
                <a:latin typeface="Arial"/>
              </a:rPr>
              <a:t>It’s output type – Categories/labels (like “Cat” or “Dog”)</a:t>
            </a:r>
          </a:p>
          <a:p>
            <a:pPr marL="342900" indent="-342900">
              <a:spcBef>
                <a:spcPts val="1060"/>
              </a:spcBef>
              <a:buFont typeface="Arial" panose="020B0604020202020204" pitchFamily="34" charset="0"/>
              <a:buChar char="•"/>
            </a:pPr>
            <a:r>
              <a:rPr lang="en-US" sz="2400" dirty="0" smtClean="0">
                <a:solidFill>
                  <a:srgbClr val="000000"/>
                </a:solidFill>
                <a:latin typeface="Arial"/>
              </a:rPr>
              <a:t>There are 3 types of Classification Problem</a:t>
            </a:r>
          </a:p>
          <a:p>
            <a:pPr>
              <a:spcBef>
                <a:spcPts val="1060"/>
              </a:spcBef>
            </a:pPr>
            <a:r>
              <a:rPr lang="en-US" sz="2400" dirty="0">
                <a:solidFill>
                  <a:srgbClr val="000000"/>
                </a:solidFill>
                <a:latin typeface="Arial"/>
              </a:rPr>
              <a:t>	</a:t>
            </a:r>
            <a:r>
              <a:rPr lang="en-US" sz="2400" dirty="0" smtClean="0">
                <a:solidFill>
                  <a:srgbClr val="000000"/>
                </a:solidFill>
                <a:latin typeface="Arial"/>
              </a:rPr>
              <a:t>1. Binary Classification (Only two class: Spam/Not)</a:t>
            </a:r>
          </a:p>
          <a:p>
            <a:pPr>
              <a:spcBef>
                <a:spcPts val="1060"/>
              </a:spcBef>
            </a:pPr>
            <a:r>
              <a:rPr lang="en-US" sz="2400" dirty="0">
                <a:solidFill>
                  <a:srgbClr val="000000"/>
                </a:solidFill>
                <a:latin typeface="Arial"/>
              </a:rPr>
              <a:t>	</a:t>
            </a:r>
            <a:r>
              <a:rPr lang="en-US" sz="2400" dirty="0" smtClean="0">
                <a:solidFill>
                  <a:srgbClr val="000000"/>
                </a:solidFill>
                <a:latin typeface="Arial"/>
              </a:rPr>
              <a:t>2. Multiclass Classification(More than two class: Iris flower Type)</a:t>
            </a:r>
          </a:p>
          <a:p>
            <a:pPr>
              <a:spcBef>
                <a:spcPts val="1060"/>
              </a:spcBef>
            </a:pPr>
            <a:r>
              <a:rPr lang="en-US" sz="2400" dirty="0">
                <a:solidFill>
                  <a:srgbClr val="000000"/>
                </a:solidFill>
                <a:latin typeface="Arial"/>
              </a:rPr>
              <a:t>	</a:t>
            </a:r>
            <a:r>
              <a:rPr lang="en-US" sz="2400" dirty="0" smtClean="0">
                <a:solidFill>
                  <a:srgbClr val="000000"/>
                </a:solidFill>
                <a:latin typeface="Arial"/>
              </a:rPr>
              <a:t>3. </a:t>
            </a:r>
            <a:r>
              <a:rPr lang="en-US" sz="2400" dirty="0" err="1" smtClean="0">
                <a:solidFill>
                  <a:srgbClr val="000000"/>
                </a:solidFill>
                <a:latin typeface="Arial"/>
              </a:rPr>
              <a:t>Multilabel</a:t>
            </a:r>
            <a:r>
              <a:rPr lang="en-US" sz="2400" dirty="0" smtClean="0">
                <a:solidFill>
                  <a:srgbClr val="000000"/>
                </a:solidFill>
                <a:latin typeface="Arial"/>
              </a:rPr>
              <a:t> Classification( Tagging a post as “news”, “AI”</a:t>
            </a:r>
          </a:p>
        </p:txBody>
      </p:sp>
      <p:sp>
        <p:nvSpPr>
          <p:cNvPr id="5" name="Rectangle 4">
            <a:extLst>
              <a:ext uri="{FF2B5EF4-FFF2-40B4-BE49-F238E27FC236}">
                <a16:creationId xmlns:a16="http://schemas.microsoft.com/office/drawing/2014/main" id="{445A67C8-104A-C707-9BF8-874642550245}"/>
              </a:ext>
            </a:extLst>
          </p:cNvPr>
          <p:cNvSpPr/>
          <p:nvPr/>
        </p:nvSpPr>
        <p:spPr>
          <a:xfrm>
            <a:off x="10993257" y="10067704"/>
            <a:ext cx="1909823" cy="740780"/>
          </a:xfrm>
          <a:prstGeom prst="rect">
            <a:avLst/>
          </a:prstGeom>
          <a:solidFill>
            <a:srgbClr val="FCFCF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PlaceHolder 1"/>
          <p:cNvSpPr>
            <a:spLocks noGrp="1"/>
          </p:cNvSpPr>
          <p:nvPr>
            <p:ph type="title"/>
          </p:nvPr>
        </p:nvSpPr>
        <p:spPr>
          <a:xfrm>
            <a:off x="540000" y="408401"/>
            <a:ext cx="9000000" cy="443198"/>
          </a:xfrm>
          <a:prstGeom prst="rect">
            <a:avLst/>
          </a:prstGeom>
          <a:noFill/>
          <a:ln w="0">
            <a:noFill/>
          </a:ln>
        </p:spPr>
        <p:txBody>
          <a:bodyPr lIns="0" tIns="0" rIns="0" bIns="0" anchor="ctr">
            <a:spAutoFit/>
          </a:bodyPr>
          <a:lstStyle/>
          <a:p>
            <a:pPr algn="ctr"/>
            <a:r>
              <a:rPr lang="en-US" sz="3200" dirty="0" smtClean="0">
                <a:solidFill>
                  <a:srgbClr val="000000"/>
                </a:solidFill>
              </a:rPr>
              <a:t>Summary </a:t>
            </a:r>
            <a:endParaRPr lang="en-US" sz="3300" b="0" u="none" strike="noStrike" dirty="0">
              <a:solidFill>
                <a:srgbClr val="000000"/>
              </a:solidFill>
              <a:effectLst/>
              <a:uFillTx/>
              <a:latin typeface="Arial"/>
            </a:endParaRPr>
          </a:p>
        </p:txBody>
      </p:sp>
      <p:sp>
        <p:nvSpPr>
          <p:cNvPr id="327" name="PlaceHolder 2"/>
          <p:cNvSpPr>
            <a:spLocks noGrp="1"/>
          </p:cNvSpPr>
          <p:nvPr>
            <p:ph/>
          </p:nvPr>
        </p:nvSpPr>
        <p:spPr>
          <a:xfrm>
            <a:off x="381965" y="960699"/>
            <a:ext cx="9158035" cy="3539301"/>
          </a:xfrm>
          <a:prstGeom prst="rect">
            <a:avLst/>
          </a:prstGeom>
          <a:noFill/>
          <a:ln w="0">
            <a:noFill/>
          </a:ln>
        </p:spPr>
        <p:txBody>
          <a:bodyPr lIns="0" tIns="0" rIns="0" bIns="0" anchor="t">
            <a:noAutofit/>
          </a:bodyPr>
          <a:lstStyle/>
          <a:p>
            <a:pPr algn="just">
              <a:lnSpc>
                <a:spcPct val="120000"/>
              </a:lnSpc>
            </a:pPr>
            <a:r>
              <a:rPr lang="en-US" sz="1800" b="1" u="sng" dirty="0"/>
              <a:t>Data Analysis Key Findings</a:t>
            </a:r>
          </a:p>
          <a:p>
            <a:pPr algn="just">
              <a:lnSpc>
                <a:spcPct val="120000"/>
              </a:lnSpc>
            </a:pPr>
            <a:r>
              <a:rPr lang="en-US" sz="1800" dirty="0" smtClean="0"/>
              <a:t>-The </a:t>
            </a:r>
            <a:r>
              <a:rPr lang="en-US" sz="1800" dirty="0"/>
              <a:t>dataset 569 rows and 32 </a:t>
            </a:r>
            <a:r>
              <a:rPr lang="en-US" sz="1800" dirty="0" smtClean="0"/>
              <a:t>columns</a:t>
            </a:r>
          </a:p>
          <a:p>
            <a:pPr algn="just">
              <a:lnSpc>
                <a:spcPct val="120000"/>
              </a:lnSpc>
            </a:pPr>
            <a:r>
              <a:rPr lang="en-US" sz="1800" dirty="0" smtClean="0"/>
              <a:t>-No </a:t>
            </a:r>
            <a:r>
              <a:rPr lang="en-US" sz="1800" dirty="0"/>
              <a:t>missing values and no Duplicates Values</a:t>
            </a:r>
            <a:r>
              <a:rPr lang="en-US" sz="1800" dirty="0" smtClean="0"/>
              <a:t>.</a:t>
            </a:r>
          </a:p>
          <a:p>
            <a:pPr algn="just">
              <a:lnSpc>
                <a:spcPct val="120000"/>
              </a:lnSpc>
            </a:pPr>
            <a:r>
              <a:rPr lang="en-US" sz="1800" dirty="0" smtClean="0"/>
              <a:t>-'diagnosis</a:t>
            </a:r>
            <a:r>
              <a:rPr lang="en-US" sz="1800" dirty="0"/>
              <a:t>' was initially of object type and was successfully converted to numerical (0 for 'B', 1 for 'M').</a:t>
            </a:r>
          </a:p>
          <a:p>
            <a:pPr algn="just">
              <a:lnSpc>
                <a:spcPct val="120000"/>
              </a:lnSpc>
            </a:pPr>
            <a:r>
              <a:rPr lang="en-US" sz="1800" dirty="0" smtClean="0"/>
              <a:t>-The </a:t>
            </a:r>
            <a:r>
              <a:rPr lang="en-US" sz="1800" dirty="0"/>
              <a:t>target variable is slightly imbalanced, with more 'B' (benign) diagnoses than 'M' (malignant).</a:t>
            </a:r>
          </a:p>
          <a:p>
            <a:pPr algn="just">
              <a:lnSpc>
                <a:spcPct val="120000"/>
              </a:lnSpc>
            </a:pPr>
            <a:r>
              <a:rPr lang="en-US" sz="1800" dirty="0" smtClean="0"/>
              <a:t>-Many </a:t>
            </a:r>
            <a:r>
              <a:rPr lang="en-US" sz="1800" dirty="0"/>
              <a:t>numerical features are highly correlated with each other.</a:t>
            </a:r>
          </a:p>
          <a:p>
            <a:pPr algn="just">
              <a:lnSpc>
                <a:spcPct val="120000"/>
              </a:lnSpc>
            </a:pPr>
            <a:r>
              <a:rPr lang="en-US" sz="1800" dirty="0" smtClean="0"/>
              <a:t>-Outliers </a:t>
            </a:r>
            <a:r>
              <a:rPr lang="en-US" sz="1800" dirty="0"/>
              <a:t>were identified in several scaled numerical features using the 1.5 IQR rule </a:t>
            </a:r>
            <a:endParaRPr lang="en-US" sz="1800" dirty="0" smtClean="0"/>
          </a:p>
          <a:p>
            <a:pPr algn="just">
              <a:lnSpc>
                <a:spcPct val="120000"/>
              </a:lnSpc>
            </a:pPr>
            <a:r>
              <a:rPr lang="en-US" sz="1800" dirty="0" smtClean="0"/>
              <a:t>-65 </a:t>
            </a:r>
            <a:r>
              <a:rPr lang="en-US" sz="1800" dirty="0"/>
              <a:t>outliers found in the data.</a:t>
            </a:r>
          </a:p>
          <a:p>
            <a:pPr indent="0">
              <a:spcBef>
                <a:spcPts val="1060"/>
              </a:spcBef>
              <a:buNone/>
            </a:pPr>
            <a:endParaRPr lang="en-US" sz="900" b="0" u="none" strike="noStrike" dirty="0">
              <a:solidFill>
                <a:srgbClr val="000000"/>
              </a:solidFill>
              <a:effectLst/>
              <a:uFillTx/>
              <a:latin typeface="Arial"/>
            </a:endParaRPr>
          </a:p>
        </p:txBody>
      </p:sp>
    </p:spTree>
    <p:extLst>
      <p:ext uri="{BB962C8B-B14F-4D97-AF65-F5344CB8AC3E}">
        <p14:creationId xmlns:p14="http://schemas.microsoft.com/office/powerpoint/2010/main" val="386949713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p:cNvSpPr>
          <p:nvPr>
            <p:ph type="title"/>
          </p:nvPr>
        </p:nvSpPr>
        <p:spPr>
          <a:xfrm>
            <a:off x="540000" y="380701"/>
            <a:ext cx="9000000" cy="498598"/>
          </a:xfrm>
          <a:prstGeom prst="rect">
            <a:avLst/>
          </a:prstGeom>
          <a:noFill/>
          <a:ln w="0">
            <a:noFill/>
          </a:ln>
        </p:spPr>
        <p:txBody>
          <a:bodyPr lIns="0" tIns="0" rIns="0" bIns="0" anchor="ctr">
            <a:spAutoFit/>
          </a:bodyPr>
          <a:lstStyle/>
          <a:p>
            <a:pPr algn="ctr"/>
            <a:r>
              <a:rPr lang="en-US" sz="3600" dirty="0">
                <a:solidFill>
                  <a:srgbClr val="000000"/>
                </a:solidFill>
              </a:rPr>
              <a:t>Summary</a:t>
            </a:r>
            <a:endParaRPr lang="en-US" sz="3300" b="0" u="none" strike="noStrike" dirty="0">
              <a:solidFill>
                <a:srgbClr val="000000"/>
              </a:solidFill>
              <a:effectLst/>
              <a:uFillTx/>
              <a:latin typeface="Arial"/>
            </a:endParaRPr>
          </a:p>
        </p:txBody>
      </p:sp>
      <p:graphicFrame>
        <p:nvGraphicFramePr>
          <p:cNvPr id="2" name="Content Placeholder 1"/>
          <p:cNvGraphicFramePr>
            <a:graphicFrameLocks noGrp="1"/>
          </p:cNvGraphicFramePr>
          <p:nvPr>
            <p:ph/>
            <p:extLst>
              <p:ext uri="{D42A27DB-BD31-4B8C-83A1-F6EECF244321}">
                <p14:modId xmlns:p14="http://schemas.microsoft.com/office/powerpoint/2010/main" val="1935432276"/>
              </p:ext>
            </p:extLst>
          </p:nvPr>
        </p:nvGraphicFramePr>
        <p:xfrm>
          <a:off x="654371" y="1387796"/>
          <a:ext cx="8562912" cy="3589316"/>
        </p:xfrm>
        <a:graphic>
          <a:graphicData uri="http://schemas.openxmlformats.org/drawingml/2006/table">
            <a:tbl>
              <a:tblPr/>
              <a:tblGrid>
                <a:gridCol w="2854304">
                  <a:extLst>
                    <a:ext uri="{9D8B030D-6E8A-4147-A177-3AD203B41FA5}">
                      <a16:colId xmlns:a16="http://schemas.microsoft.com/office/drawing/2014/main" val="742655745"/>
                    </a:ext>
                  </a:extLst>
                </a:gridCol>
                <a:gridCol w="2854304">
                  <a:extLst>
                    <a:ext uri="{9D8B030D-6E8A-4147-A177-3AD203B41FA5}">
                      <a16:colId xmlns:a16="http://schemas.microsoft.com/office/drawing/2014/main" val="1336431976"/>
                    </a:ext>
                  </a:extLst>
                </a:gridCol>
                <a:gridCol w="2854304">
                  <a:extLst>
                    <a:ext uri="{9D8B030D-6E8A-4147-A177-3AD203B41FA5}">
                      <a16:colId xmlns:a16="http://schemas.microsoft.com/office/drawing/2014/main" val="859204390"/>
                    </a:ext>
                  </a:extLst>
                </a:gridCol>
              </a:tblGrid>
              <a:tr h="368136">
                <a:tc>
                  <a:txBody>
                    <a:bodyPr/>
                    <a:lstStyle/>
                    <a:p>
                      <a:endParaRPr lang="en-US" sz="1600" dirty="0"/>
                    </a:p>
                  </a:txBody>
                  <a:tcPr marL="83079" marR="83079" marT="41540" marB="41540" anchor="ctr">
                    <a:lnL>
                      <a:noFill/>
                    </a:lnL>
                    <a:lnR>
                      <a:noFill/>
                    </a:lnR>
                    <a:lnT>
                      <a:noFill/>
                    </a:lnT>
                    <a:lnB>
                      <a:noFill/>
                    </a:lnB>
                  </a:tcPr>
                </a:tc>
                <a:tc>
                  <a:txBody>
                    <a:bodyPr/>
                    <a:lstStyle/>
                    <a:p>
                      <a:endParaRPr lang="en-US" sz="1600" dirty="0"/>
                    </a:p>
                  </a:txBody>
                  <a:tcPr marL="83079" marR="83079" marT="41540" marB="41540" anchor="ctr">
                    <a:lnL>
                      <a:noFill/>
                    </a:lnL>
                    <a:lnR>
                      <a:noFill/>
                    </a:lnR>
                    <a:lnT>
                      <a:noFill/>
                    </a:lnT>
                    <a:lnB>
                      <a:noFill/>
                    </a:lnB>
                  </a:tcPr>
                </a:tc>
                <a:tc>
                  <a:txBody>
                    <a:bodyPr/>
                    <a:lstStyle/>
                    <a:p>
                      <a:endParaRPr lang="en-US" sz="1600" dirty="0"/>
                    </a:p>
                  </a:txBody>
                  <a:tcPr marL="83079" marR="83079" marT="41540" marB="41540" anchor="ctr">
                    <a:lnL>
                      <a:noFill/>
                    </a:lnL>
                    <a:lnR>
                      <a:noFill/>
                    </a:lnR>
                    <a:lnT>
                      <a:noFill/>
                    </a:lnT>
                    <a:lnB>
                      <a:noFill/>
                    </a:lnB>
                  </a:tcPr>
                </a:tc>
                <a:extLst>
                  <a:ext uri="{0D108BD9-81ED-4DB2-BD59-A6C34878D82A}">
                    <a16:rowId xmlns:a16="http://schemas.microsoft.com/office/drawing/2014/main" val="3833624919"/>
                  </a:ext>
                </a:extLst>
              </a:tr>
              <a:tr h="644236">
                <a:tc>
                  <a:txBody>
                    <a:bodyPr/>
                    <a:lstStyle/>
                    <a:p>
                      <a:r>
                        <a:rPr lang="en-US" sz="1600" dirty="0"/>
                        <a:t>Accuracy</a:t>
                      </a:r>
                    </a:p>
                  </a:txBody>
                  <a:tcPr marL="83079" marR="83079" marT="41540" marB="41540" anchor="ctr">
                    <a:lnL>
                      <a:noFill/>
                    </a:lnL>
                    <a:lnR>
                      <a:noFill/>
                    </a:lnR>
                    <a:lnT>
                      <a:noFill/>
                    </a:lnT>
                    <a:lnB>
                      <a:noFill/>
                    </a:lnB>
                  </a:tcPr>
                </a:tc>
                <a:tc>
                  <a:txBody>
                    <a:bodyPr/>
                    <a:lstStyle/>
                    <a:p>
                      <a:r>
                        <a:rPr lang="en-US" sz="1600"/>
                        <a:t>0.9737</a:t>
                      </a:r>
                    </a:p>
                  </a:txBody>
                  <a:tcPr marL="83079" marR="83079" marT="41540" marB="41540" anchor="ctr">
                    <a:lnL>
                      <a:noFill/>
                    </a:lnL>
                    <a:lnR>
                      <a:noFill/>
                    </a:lnR>
                    <a:lnT>
                      <a:noFill/>
                    </a:lnT>
                    <a:lnB>
                      <a:noFill/>
                    </a:lnB>
                  </a:tcPr>
                </a:tc>
                <a:tc>
                  <a:txBody>
                    <a:bodyPr/>
                    <a:lstStyle/>
                    <a:p>
                      <a:r>
                        <a:rPr lang="en-US" sz="1600"/>
                        <a:t>97.37% of total predictions are correct</a:t>
                      </a:r>
                    </a:p>
                  </a:txBody>
                  <a:tcPr marL="83079" marR="83079" marT="41540" marB="41540" anchor="ctr">
                    <a:lnL>
                      <a:noFill/>
                    </a:lnL>
                    <a:lnR>
                      <a:noFill/>
                    </a:lnR>
                    <a:lnT>
                      <a:noFill/>
                    </a:lnT>
                    <a:lnB>
                      <a:noFill/>
                    </a:lnB>
                  </a:tcPr>
                </a:tc>
                <a:extLst>
                  <a:ext uri="{0D108BD9-81ED-4DB2-BD59-A6C34878D82A}">
                    <a16:rowId xmlns:a16="http://schemas.microsoft.com/office/drawing/2014/main" val="9648704"/>
                  </a:ext>
                </a:extLst>
              </a:tr>
              <a:tr h="644236">
                <a:tc>
                  <a:txBody>
                    <a:bodyPr/>
                    <a:lstStyle/>
                    <a:p>
                      <a:r>
                        <a:rPr lang="en-US" sz="1600" dirty="0"/>
                        <a:t>Precision</a:t>
                      </a:r>
                    </a:p>
                  </a:txBody>
                  <a:tcPr marL="83079" marR="83079" marT="41540" marB="41540" anchor="ctr">
                    <a:lnL>
                      <a:noFill/>
                    </a:lnL>
                    <a:lnR>
                      <a:noFill/>
                    </a:lnR>
                    <a:lnT>
                      <a:noFill/>
                    </a:lnT>
                    <a:lnB>
                      <a:noFill/>
                    </a:lnB>
                  </a:tcPr>
                </a:tc>
                <a:tc>
                  <a:txBody>
                    <a:bodyPr/>
                    <a:lstStyle/>
                    <a:p>
                      <a:r>
                        <a:rPr lang="en-US" sz="1600" dirty="0"/>
                        <a:t>0.9762</a:t>
                      </a:r>
                    </a:p>
                  </a:txBody>
                  <a:tcPr marL="83079" marR="83079" marT="41540" marB="41540" anchor="ctr">
                    <a:lnL>
                      <a:noFill/>
                    </a:lnL>
                    <a:lnR>
                      <a:noFill/>
                    </a:lnR>
                    <a:lnT>
                      <a:noFill/>
                    </a:lnT>
                    <a:lnB>
                      <a:noFill/>
                    </a:lnB>
                  </a:tcPr>
                </a:tc>
                <a:tc>
                  <a:txBody>
                    <a:bodyPr/>
                    <a:lstStyle/>
                    <a:p>
                      <a:r>
                        <a:rPr lang="en-US" sz="1600"/>
                        <a:t>97.62% of positive predictions are correct</a:t>
                      </a:r>
                    </a:p>
                  </a:txBody>
                  <a:tcPr marL="83079" marR="83079" marT="41540" marB="41540" anchor="ctr">
                    <a:lnL>
                      <a:noFill/>
                    </a:lnL>
                    <a:lnR>
                      <a:noFill/>
                    </a:lnR>
                    <a:lnT>
                      <a:noFill/>
                    </a:lnT>
                    <a:lnB>
                      <a:noFill/>
                    </a:lnB>
                  </a:tcPr>
                </a:tc>
                <a:extLst>
                  <a:ext uri="{0D108BD9-81ED-4DB2-BD59-A6C34878D82A}">
                    <a16:rowId xmlns:a16="http://schemas.microsoft.com/office/drawing/2014/main" val="1381046477"/>
                  </a:ext>
                </a:extLst>
              </a:tr>
              <a:tr h="644236">
                <a:tc>
                  <a:txBody>
                    <a:bodyPr/>
                    <a:lstStyle/>
                    <a:p>
                      <a:r>
                        <a:rPr lang="en-US" sz="1600" dirty="0"/>
                        <a:t>Recall</a:t>
                      </a:r>
                    </a:p>
                  </a:txBody>
                  <a:tcPr marL="83079" marR="83079" marT="41540" marB="41540" anchor="ctr">
                    <a:lnL>
                      <a:noFill/>
                    </a:lnL>
                    <a:lnR>
                      <a:noFill/>
                    </a:lnR>
                    <a:lnT>
                      <a:noFill/>
                    </a:lnT>
                    <a:lnB>
                      <a:noFill/>
                    </a:lnB>
                  </a:tcPr>
                </a:tc>
                <a:tc>
                  <a:txBody>
                    <a:bodyPr/>
                    <a:lstStyle/>
                    <a:p>
                      <a:r>
                        <a:rPr lang="en-US" sz="1600"/>
                        <a:t>0.9535</a:t>
                      </a:r>
                    </a:p>
                  </a:txBody>
                  <a:tcPr marL="83079" marR="83079" marT="41540" marB="41540" anchor="ctr">
                    <a:lnL>
                      <a:noFill/>
                    </a:lnL>
                    <a:lnR>
                      <a:noFill/>
                    </a:lnR>
                    <a:lnT>
                      <a:noFill/>
                    </a:lnT>
                    <a:lnB>
                      <a:noFill/>
                    </a:lnB>
                  </a:tcPr>
                </a:tc>
                <a:tc>
                  <a:txBody>
                    <a:bodyPr/>
                    <a:lstStyle/>
                    <a:p>
                      <a:r>
                        <a:rPr lang="en-US" sz="1600"/>
                        <a:t>95.35% of actual positives were caught</a:t>
                      </a:r>
                    </a:p>
                  </a:txBody>
                  <a:tcPr marL="83079" marR="83079" marT="41540" marB="41540" anchor="ctr">
                    <a:lnL>
                      <a:noFill/>
                    </a:lnL>
                    <a:lnR>
                      <a:noFill/>
                    </a:lnR>
                    <a:lnT>
                      <a:noFill/>
                    </a:lnT>
                    <a:lnB>
                      <a:noFill/>
                    </a:lnB>
                  </a:tcPr>
                </a:tc>
                <a:extLst>
                  <a:ext uri="{0D108BD9-81ED-4DB2-BD59-A6C34878D82A}">
                    <a16:rowId xmlns:a16="http://schemas.microsoft.com/office/drawing/2014/main" val="4172561978"/>
                  </a:ext>
                </a:extLst>
              </a:tr>
              <a:tr h="644236">
                <a:tc>
                  <a:txBody>
                    <a:bodyPr/>
                    <a:lstStyle/>
                    <a:p>
                      <a:r>
                        <a:rPr lang="en-US" sz="1600" dirty="0"/>
                        <a:t>F1-score</a:t>
                      </a:r>
                    </a:p>
                  </a:txBody>
                  <a:tcPr marL="83079" marR="83079" marT="41540" marB="41540" anchor="ctr">
                    <a:lnL>
                      <a:noFill/>
                    </a:lnL>
                    <a:lnR>
                      <a:noFill/>
                    </a:lnR>
                    <a:lnT>
                      <a:noFill/>
                    </a:lnT>
                    <a:lnB>
                      <a:noFill/>
                    </a:lnB>
                  </a:tcPr>
                </a:tc>
                <a:tc>
                  <a:txBody>
                    <a:bodyPr/>
                    <a:lstStyle/>
                    <a:p>
                      <a:r>
                        <a:rPr lang="en-US" sz="1600" dirty="0"/>
                        <a:t>0.9647</a:t>
                      </a:r>
                    </a:p>
                  </a:txBody>
                  <a:tcPr marL="83079" marR="83079" marT="41540" marB="41540" anchor="ctr">
                    <a:lnL>
                      <a:noFill/>
                    </a:lnL>
                    <a:lnR>
                      <a:noFill/>
                    </a:lnR>
                    <a:lnT>
                      <a:noFill/>
                    </a:lnT>
                    <a:lnB>
                      <a:noFill/>
                    </a:lnB>
                  </a:tcPr>
                </a:tc>
                <a:tc>
                  <a:txBody>
                    <a:bodyPr/>
                    <a:lstStyle/>
                    <a:p>
                      <a:r>
                        <a:rPr lang="en-US" sz="1600"/>
                        <a:t>Balanced metric between precision &amp; recall</a:t>
                      </a:r>
                    </a:p>
                  </a:txBody>
                  <a:tcPr marL="83079" marR="83079" marT="41540" marB="41540" anchor="ctr">
                    <a:lnL>
                      <a:noFill/>
                    </a:lnL>
                    <a:lnR>
                      <a:noFill/>
                    </a:lnR>
                    <a:lnT>
                      <a:noFill/>
                    </a:lnT>
                    <a:lnB>
                      <a:noFill/>
                    </a:lnB>
                  </a:tcPr>
                </a:tc>
                <a:extLst>
                  <a:ext uri="{0D108BD9-81ED-4DB2-BD59-A6C34878D82A}">
                    <a16:rowId xmlns:a16="http://schemas.microsoft.com/office/drawing/2014/main" val="2459656873"/>
                  </a:ext>
                </a:extLst>
              </a:tr>
              <a:tr h="644236">
                <a:tc>
                  <a:txBody>
                    <a:bodyPr/>
                    <a:lstStyle/>
                    <a:p>
                      <a:r>
                        <a:rPr lang="en-US" sz="1600"/>
                        <a:t>AUC</a:t>
                      </a:r>
                    </a:p>
                  </a:txBody>
                  <a:tcPr marL="83079" marR="83079" marT="41540" marB="41540" anchor="ctr">
                    <a:lnL>
                      <a:noFill/>
                    </a:lnL>
                    <a:lnR>
                      <a:noFill/>
                    </a:lnR>
                    <a:lnT>
                      <a:noFill/>
                    </a:lnT>
                    <a:lnB>
                      <a:noFill/>
                    </a:lnB>
                  </a:tcPr>
                </a:tc>
                <a:tc>
                  <a:txBody>
                    <a:bodyPr/>
                    <a:lstStyle/>
                    <a:p>
                      <a:r>
                        <a:rPr lang="en-US" sz="1600" dirty="0"/>
                        <a:t>0.9974</a:t>
                      </a:r>
                    </a:p>
                  </a:txBody>
                  <a:tcPr marL="83079" marR="83079" marT="41540" marB="41540" anchor="ctr">
                    <a:lnL>
                      <a:noFill/>
                    </a:lnL>
                    <a:lnR>
                      <a:noFill/>
                    </a:lnR>
                    <a:lnT>
                      <a:noFill/>
                    </a:lnT>
                    <a:lnB>
                      <a:noFill/>
                    </a:lnB>
                  </a:tcPr>
                </a:tc>
                <a:tc>
                  <a:txBody>
                    <a:bodyPr/>
                    <a:lstStyle/>
                    <a:p>
                      <a:r>
                        <a:rPr lang="en-US" sz="1600" dirty="0"/>
                        <a:t>Excellent model; separates classes well</a:t>
                      </a:r>
                    </a:p>
                  </a:txBody>
                  <a:tcPr marL="83079" marR="83079" marT="41540" marB="41540" anchor="ctr">
                    <a:lnL>
                      <a:noFill/>
                    </a:lnL>
                    <a:lnR>
                      <a:noFill/>
                    </a:lnR>
                    <a:lnT>
                      <a:noFill/>
                    </a:lnT>
                    <a:lnB>
                      <a:noFill/>
                    </a:lnB>
                  </a:tcPr>
                </a:tc>
                <a:extLst>
                  <a:ext uri="{0D108BD9-81ED-4DB2-BD59-A6C34878D82A}">
                    <a16:rowId xmlns:a16="http://schemas.microsoft.com/office/drawing/2014/main" val="3607914039"/>
                  </a:ext>
                </a:extLst>
              </a:tr>
            </a:tbl>
          </a:graphicData>
        </a:graphic>
      </p:graphicFrame>
      <p:sp>
        <p:nvSpPr>
          <p:cNvPr id="3" name="Rectangle 2"/>
          <p:cNvSpPr/>
          <p:nvPr/>
        </p:nvSpPr>
        <p:spPr>
          <a:xfrm>
            <a:off x="194438" y="1004283"/>
            <a:ext cx="9345562" cy="535531"/>
          </a:xfrm>
          <a:prstGeom prst="rect">
            <a:avLst/>
          </a:prstGeom>
        </p:spPr>
        <p:txBody>
          <a:bodyPr wrap="square">
            <a:spAutoFit/>
          </a:bodyPr>
          <a:lstStyle/>
          <a:p>
            <a:pPr lvl="1" algn="just">
              <a:lnSpc>
                <a:spcPct val="120000"/>
              </a:lnSpc>
            </a:pPr>
            <a:r>
              <a:rPr lang="en-US" sz="2400" dirty="0" smtClean="0"/>
              <a:t>The dataset was split into training (80%) and testing (20%) sets.</a:t>
            </a:r>
            <a:endParaRPr lang="en-US" sz="2400" dirty="0" smtClean="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PlaceHolder 1"/>
          <p:cNvSpPr>
            <a:spLocks noGrp="1"/>
          </p:cNvSpPr>
          <p:nvPr>
            <p:ph type="title"/>
          </p:nvPr>
        </p:nvSpPr>
        <p:spPr>
          <a:xfrm>
            <a:off x="540000" y="180000"/>
            <a:ext cx="9000000" cy="900000"/>
          </a:xfrm>
          <a:prstGeom prst="rect">
            <a:avLst/>
          </a:prstGeom>
          <a:noFill/>
          <a:ln w="0">
            <a:noFill/>
          </a:ln>
        </p:spPr>
        <p:txBody>
          <a:bodyPr lIns="0" tIns="0" rIns="0" bIns="0" anchor="ctr">
            <a:spAutoFit/>
          </a:bodyPr>
          <a:lstStyle/>
          <a:p>
            <a:pPr indent="0" algn="ctr">
              <a:buNone/>
            </a:pPr>
            <a:r>
              <a:rPr lang="en-US" sz="3300" b="0" u="none" strike="noStrike">
                <a:solidFill>
                  <a:srgbClr val="000000"/>
                </a:solidFill>
                <a:effectLst/>
                <a:uFillTx/>
                <a:latin typeface="Arial"/>
              </a:rPr>
              <a:t>Error handling</a:t>
            </a:r>
          </a:p>
        </p:txBody>
      </p:sp>
      <p:sp>
        <p:nvSpPr>
          <p:cNvPr id="331" name="PlaceHolder 2"/>
          <p:cNvSpPr>
            <a:spLocks noGrp="1"/>
          </p:cNvSpPr>
          <p:nvPr>
            <p:ph/>
          </p:nvPr>
        </p:nvSpPr>
        <p:spPr>
          <a:xfrm>
            <a:off x="540000" y="1260000"/>
            <a:ext cx="9000000" cy="3240000"/>
          </a:xfrm>
          <a:prstGeom prst="rect">
            <a:avLst/>
          </a:prstGeom>
          <a:noFill/>
          <a:ln w="0">
            <a:noFill/>
          </a:ln>
        </p:spPr>
        <p:txBody>
          <a:bodyPr lIns="0" tIns="0" rIns="0" bIns="0" anchor="t">
            <a:normAutofit/>
          </a:bodyPr>
          <a:lstStyle/>
          <a:p>
            <a:pPr marL="432000" indent="-324000">
              <a:spcBef>
                <a:spcPts val="1060"/>
              </a:spcBef>
              <a:buClr>
                <a:srgbClr val="000000"/>
              </a:buClr>
              <a:buSzPct val="45000"/>
              <a:buFont typeface="Wingdings" charset="2"/>
              <a:buChar char=""/>
            </a:pPr>
            <a:r>
              <a:rPr lang="en-US" sz="2400" b="0" u="none" strike="noStrike">
                <a:solidFill>
                  <a:srgbClr val="000000"/>
                </a:solidFill>
                <a:effectLst/>
                <a:uFillTx/>
                <a:latin typeface="Arial"/>
              </a:rPr>
              <a:t>MSE (mean square error): </a:t>
            </a:r>
          </a:p>
          <a:p>
            <a:pPr marL="432000" indent="-324000">
              <a:spcBef>
                <a:spcPts val="1060"/>
              </a:spcBef>
              <a:buClr>
                <a:srgbClr val="000000"/>
              </a:buClr>
              <a:buSzPct val="45000"/>
              <a:buFont typeface="Wingdings" charset="2"/>
              <a:buChar char=""/>
            </a:pPr>
            <a:r>
              <a:rPr lang="en-US" sz="2400" b="0" u="none" strike="noStrike">
                <a:solidFill>
                  <a:srgbClr val="000000"/>
                </a:solidFill>
                <a:effectLst/>
                <a:uFillTx/>
                <a:latin typeface="Arial"/>
              </a:rPr>
              <a:t>R2 score (r squared error):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540000" y="180000"/>
            <a:ext cx="9000000" cy="900000"/>
          </a:xfrm>
          <a:prstGeom prst="rect">
            <a:avLst/>
          </a:prstGeom>
          <a:noFill/>
          <a:ln w="0">
            <a:noFill/>
          </a:ln>
        </p:spPr>
        <p:txBody>
          <a:bodyPr lIns="0" tIns="0" rIns="0" bIns="0" anchor="ctr">
            <a:spAutoFit/>
          </a:bodyPr>
          <a:lstStyle/>
          <a:p>
            <a:pPr indent="0" algn="ctr">
              <a:buNone/>
            </a:pPr>
            <a:r>
              <a:rPr lang="en-US" sz="3300" b="0" u="none" strike="noStrike">
                <a:solidFill>
                  <a:srgbClr val="000000"/>
                </a:solidFill>
                <a:effectLst/>
                <a:uFillTx/>
                <a:latin typeface="Arial"/>
              </a:rPr>
              <a:t>Hyperparameter tuning</a:t>
            </a:r>
          </a:p>
        </p:txBody>
      </p:sp>
      <p:sp>
        <p:nvSpPr>
          <p:cNvPr id="333" name="PlaceHolder 2"/>
          <p:cNvSpPr>
            <a:spLocks noGrp="1"/>
          </p:cNvSpPr>
          <p:nvPr>
            <p:ph/>
          </p:nvPr>
        </p:nvSpPr>
        <p:spPr>
          <a:xfrm>
            <a:off x="540000" y="1260000"/>
            <a:ext cx="9000000" cy="3240000"/>
          </a:xfrm>
          <a:prstGeom prst="rect">
            <a:avLst/>
          </a:prstGeom>
          <a:noFill/>
          <a:ln w="0">
            <a:noFill/>
          </a:ln>
        </p:spPr>
        <p:txBody>
          <a:bodyPr lIns="0" tIns="0" rIns="0" bIns="0" anchor="t">
            <a:normAutofit lnSpcReduction="10000"/>
          </a:bodyPr>
          <a:lstStyle/>
          <a:p>
            <a:pPr marL="432000" indent="-324000">
              <a:spcBef>
                <a:spcPts val="1191"/>
              </a:spcBef>
              <a:spcAft>
                <a:spcPts val="992"/>
              </a:spcAft>
              <a:buClr>
                <a:srgbClr val="000000"/>
              </a:buClr>
              <a:buSzPct val="45000"/>
              <a:buFont typeface="Wingdings" charset="2"/>
              <a:buChar char=""/>
            </a:pPr>
            <a:r>
              <a:rPr lang="en-US" sz="2200" b="0" u="none" strike="noStrike">
                <a:solidFill>
                  <a:srgbClr val="000000"/>
                </a:solidFill>
                <a:effectLst/>
                <a:uFillTx/>
                <a:latin typeface="Arial"/>
              </a:rPr>
              <a:t>Parameter: Model learns directly from data during data (the weights and biases)</a:t>
            </a:r>
          </a:p>
          <a:p>
            <a:pPr marL="432000" indent="-324000">
              <a:spcBef>
                <a:spcPts val="1191"/>
              </a:spcBef>
              <a:spcAft>
                <a:spcPts val="992"/>
              </a:spcAft>
              <a:buClr>
                <a:srgbClr val="000000"/>
              </a:buClr>
              <a:buSzPct val="45000"/>
              <a:buFont typeface="Wingdings" charset="2"/>
              <a:buChar char=""/>
            </a:pPr>
            <a:r>
              <a:rPr lang="en-US" sz="2100" b="0" u="none" strike="noStrike">
                <a:solidFill>
                  <a:srgbClr val="000000"/>
                </a:solidFill>
                <a:effectLst/>
                <a:uFillTx/>
                <a:latin typeface="Arial"/>
              </a:rPr>
              <a:t>Hyperparameter: You decide before training begins. They control how the model learns or the architecture of the model. They are not learned from the data itself.</a:t>
            </a:r>
          </a:p>
          <a:p>
            <a:pPr marL="432000" indent="-324000">
              <a:spcBef>
                <a:spcPts val="1191"/>
              </a:spcBef>
              <a:spcAft>
                <a:spcPts val="992"/>
              </a:spcAft>
              <a:buClr>
                <a:srgbClr val="000000"/>
              </a:buClr>
              <a:buSzPct val="45000"/>
              <a:buFont typeface="Wingdings" charset="2"/>
              <a:buChar char=""/>
            </a:pPr>
            <a:r>
              <a:rPr lang="en-US" sz="2000" b="0" u="none" strike="noStrike">
                <a:solidFill>
                  <a:srgbClr val="000000"/>
                </a:solidFill>
                <a:effectLst/>
                <a:uFillTx/>
                <a:latin typeface="Arial"/>
              </a:rPr>
              <a:t>Hyperparameter tuning: he process of finding the best combination of these hyperparameters for your specific dataset and problem. The "best" combination is usually the one that makes your model perform best on unseen data </a:t>
            </a:r>
          </a:p>
          <a:p>
            <a:pPr marL="432000" indent="0">
              <a:spcBef>
                <a:spcPts val="1060"/>
              </a:spcBef>
              <a:buNone/>
            </a:pPr>
            <a:endParaRPr lang="en-US" sz="2400" b="0" u="none" strike="noStrike">
              <a:solidFill>
                <a:srgbClr val="000000"/>
              </a:solidFill>
              <a:effectLst/>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 name="PlaceHolder 1"/>
          <p:cNvSpPr>
            <a:spLocks noGrp="1"/>
          </p:cNvSpPr>
          <p:nvPr>
            <p:ph type="title"/>
          </p:nvPr>
        </p:nvSpPr>
        <p:spPr>
          <a:xfrm>
            <a:off x="540000" y="180000"/>
            <a:ext cx="9000000" cy="900000"/>
          </a:xfrm>
          <a:prstGeom prst="rect">
            <a:avLst/>
          </a:prstGeom>
          <a:noFill/>
          <a:ln w="0">
            <a:noFill/>
          </a:ln>
        </p:spPr>
        <p:txBody>
          <a:bodyPr lIns="0" tIns="0" rIns="0" bIns="0" anchor="ctr">
            <a:spAutoFit/>
          </a:bodyPr>
          <a:lstStyle/>
          <a:p>
            <a:pPr indent="0" algn="ctr">
              <a:buNone/>
            </a:pPr>
            <a:r>
              <a:rPr lang="en-US" sz="3300" b="0" u="none" strike="noStrike">
                <a:solidFill>
                  <a:srgbClr val="000000"/>
                </a:solidFill>
                <a:effectLst/>
                <a:uFillTx/>
                <a:latin typeface="Arial"/>
              </a:rPr>
              <a:t>Types of hyperparameter tuning</a:t>
            </a:r>
          </a:p>
        </p:txBody>
      </p:sp>
      <p:sp>
        <p:nvSpPr>
          <p:cNvPr id="335" name="PlaceHolder 2"/>
          <p:cNvSpPr>
            <a:spLocks noGrp="1"/>
          </p:cNvSpPr>
          <p:nvPr>
            <p:ph/>
          </p:nvPr>
        </p:nvSpPr>
        <p:spPr>
          <a:xfrm>
            <a:off x="540000" y="1260000"/>
            <a:ext cx="9000000" cy="3240000"/>
          </a:xfrm>
          <a:prstGeom prst="rect">
            <a:avLst/>
          </a:prstGeom>
          <a:noFill/>
          <a:ln w="0">
            <a:noFill/>
          </a:ln>
        </p:spPr>
        <p:txBody>
          <a:bodyPr lIns="0" tIns="0" rIns="0" bIns="0" anchor="t">
            <a:normAutofit fontScale="40000" lnSpcReduction="20000"/>
          </a:bodyPr>
          <a:lstStyle/>
          <a:p>
            <a:pPr marL="432000" indent="-324000">
              <a:spcBef>
                <a:spcPts val="1060"/>
              </a:spcBef>
              <a:buClr>
                <a:srgbClr val="000000"/>
              </a:buClr>
              <a:buSzPct val="45000"/>
              <a:buFont typeface="Wingdings" charset="2"/>
              <a:buChar char=""/>
            </a:pPr>
            <a:r>
              <a:rPr lang="en-US" sz="2100" b="0" u="none" strike="noStrike">
                <a:solidFill>
                  <a:srgbClr val="000000"/>
                </a:solidFill>
                <a:effectLst/>
                <a:uFillTx/>
                <a:latin typeface="Arial"/>
              </a:rPr>
              <a:t>Manual search</a:t>
            </a:r>
            <a:r>
              <a:rPr lang="en-US" sz="2400" b="0" u="none" strike="noStrike">
                <a:solidFill>
                  <a:srgbClr val="000000"/>
                </a:solidFill>
                <a:effectLst/>
                <a:uFillTx/>
                <a:latin typeface="Arial"/>
              </a:rPr>
              <a:t> </a:t>
            </a:r>
          </a:p>
          <a:p>
            <a:pPr marL="648000" lvl="2" indent="-216000">
              <a:spcBef>
                <a:spcPts val="635"/>
              </a:spcBef>
              <a:buClr>
                <a:srgbClr val="000000"/>
              </a:buClr>
              <a:buSzPct val="45000"/>
              <a:buFont typeface="Wingdings" charset="2"/>
              <a:buChar char=""/>
            </a:pPr>
            <a:r>
              <a:rPr lang="en-US" sz="1800" b="0" u="none" strike="noStrike">
                <a:solidFill>
                  <a:srgbClr val="000000"/>
                </a:solidFill>
                <a:effectLst/>
                <a:uFillTx/>
                <a:latin typeface="Arial"/>
              </a:rPr>
              <a:t>Pros: Can give good intuition about performance</a:t>
            </a:r>
          </a:p>
          <a:p>
            <a:pPr marL="648000" lvl="2" indent="-216000">
              <a:spcBef>
                <a:spcPts val="635"/>
              </a:spcBef>
              <a:buClr>
                <a:srgbClr val="000000"/>
              </a:buClr>
              <a:buSzPct val="45000"/>
              <a:buFont typeface="Wingdings" charset="2"/>
              <a:buChar char=""/>
            </a:pPr>
            <a:r>
              <a:rPr lang="en-US" sz="1800" b="0" u="none" strike="noStrike">
                <a:solidFill>
                  <a:srgbClr val="000000"/>
                </a:solidFill>
                <a:effectLst/>
                <a:uFillTx/>
                <a:latin typeface="Arial"/>
              </a:rPr>
              <a:t>Cons: Time consuming, boring</a:t>
            </a:r>
          </a:p>
          <a:p>
            <a:pPr marL="432000" lvl="1" indent="-216000">
              <a:spcBef>
                <a:spcPts val="850"/>
              </a:spcBef>
              <a:buClr>
                <a:srgbClr val="000000"/>
              </a:buClr>
              <a:buSzPct val="45000"/>
              <a:buFont typeface="Wingdings" charset="2"/>
              <a:buChar char=""/>
            </a:pPr>
            <a:r>
              <a:rPr lang="en-US" sz="2100" b="0" u="none" strike="noStrike">
                <a:solidFill>
                  <a:srgbClr val="000000"/>
                </a:solidFill>
                <a:effectLst/>
                <a:uFillTx/>
                <a:latin typeface="Arial"/>
              </a:rPr>
              <a:t>Grid search </a:t>
            </a:r>
          </a:p>
          <a:p>
            <a:pPr marL="648000" lvl="2" indent="-216000">
              <a:spcBef>
                <a:spcPts val="1191"/>
              </a:spcBef>
              <a:spcAft>
                <a:spcPts val="992"/>
              </a:spcAft>
              <a:buClr>
                <a:srgbClr val="000000"/>
              </a:buClr>
              <a:buSzPct val="45000"/>
              <a:buFont typeface="Wingdings" charset="2"/>
              <a:buChar char=""/>
            </a:pPr>
            <a:r>
              <a:rPr lang="en-US" sz="2000" b="0" u="none" strike="noStrike">
                <a:solidFill>
                  <a:srgbClr val="000000"/>
                </a:solidFill>
                <a:effectLst/>
                <a:uFillTx/>
                <a:latin typeface="Arial"/>
              </a:rPr>
              <a:t>Pros: Guaranteed to find the best combination within the defined grid</a:t>
            </a:r>
          </a:p>
          <a:p>
            <a:pPr marL="648000" lvl="2" indent="-216000">
              <a:spcBef>
                <a:spcPts val="1191"/>
              </a:spcBef>
              <a:spcAft>
                <a:spcPts val="992"/>
              </a:spcAft>
              <a:buClr>
                <a:srgbClr val="000000"/>
              </a:buClr>
              <a:buSzPct val="45000"/>
              <a:buFont typeface="Wingdings" charset="2"/>
              <a:buChar char=""/>
            </a:pPr>
            <a:r>
              <a:rPr lang="en-US" sz="1800" b="0" u="none" strike="noStrike">
                <a:solidFill>
                  <a:srgbClr val="000000"/>
                </a:solidFill>
                <a:effectLst/>
                <a:uFillTx/>
                <a:latin typeface="Arial"/>
              </a:rPr>
              <a:t>Cons: Becomes computationally very expensive (time and resources) as the number of hyperparameters increases</a:t>
            </a:r>
          </a:p>
          <a:p>
            <a:pPr marL="648000" lvl="2" indent="0">
              <a:spcBef>
                <a:spcPts val="1191"/>
              </a:spcBef>
              <a:spcAft>
                <a:spcPts val="992"/>
              </a:spcAft>
              <a:buNone/>
            </a:pPr>
            <a:endParaRPr lang="en-US" sz="1800" b="0" u="none" strike="noStrike">
              <a:solidFill>
                <a:srgbClr val="000000"/>
              </a:solidFill>
              <a:effectLst/>
              <a:uFillTx/>
              <a:latin typeface="Arial"/>
            </a:endParaRPr>
          </a:p>
          <a:p>
            <a:pPr marL="432000" lvl="1" indent="-216000">
              <a:spcBef>
                <a:spcPts val="850"/>
              </a:spcBef>
              <a:buClr>
                <a:srgbClr val="000000"/>
              </a:buClr>
              <a:buSzPct val="45000"/>
              <a:buFont typeface="Wingdings" charset="2"/>
              <a:buChar char=""/>
            </a:pPr>
            <a:r>
              <a:rPr lang="en-US" sz="2000" b="0" u="none" strike="noStrike">
                <a:solidFill>
                  <a:srgbClr val="000000"/>
                </a:solidFill>
                <a:effectLst/>
                <a:uFillTx/>
                <a:latin typeface="Arial"/>
              </a:rPr>
              <a:t>Random search:</a:t>
            </a:r>
          </a:p>
          <a:p>
            <a:pPr marL="648000" lvl="2" indent="-216000">
              <a:spcBef>
                <a:spcPts val="1191"/>
              </a:spcBef>
              <a:spcAft>
                <a:spcPts val="992"/>
              </a:spcAft>
              <a:buClr>
                <a:srgbClr val="000000"/>
              </a:buClr>
              <a:buSzPct val="45000"/>
              <a:buFont typeface="Wingdings" charset="2"/>
              <a:buChar char=""/>
            </a:pPr>
            <a:r>
              <a:rPr lang="en-US" sz="2000" b="0" u="none" strike="noStrike">
                <a:solidFill>
                  <a:srgbClr val="000000"/>
                </a:solidFill>
                <a:effectLst/>
                <a:uFillTx/>
                <a:latin typeface="Arial"/>
              </a:rPr>
              <a:t>Much more computationally efficient than Grid Search, especially when dealing with many hyperparameters.</a:t>
            </a:r>
          </a:p>
          <a:p>
            <a:pPr marL="648000" lvl="2" indent="-216000">
              <a:spcBef>
                <a:spcPts val="1191"/>
              </a:spcBef>
              <a:spcAft>
                <a:spcPts val="992"/>
              </a:spcAft>
              <a:buClr>
                <a:srgbClr val="000000"/>
              </a:buClr>
              <a:buSzPct val="45000"/>
              <a:buFont typeface="Wingdings" charset="2"/>
              <a:buChar char=""/>
            </a:pPr>
            <a:r>
              <a:rPr lang="en-US" sz="1800" b="0" u="none" strike="noStrike">
                <a:solidFill>
                  <a:srgbClr val="000000"/>
                </a:solidFill>
                <a:effectLst/>
                <a:uFillTx/>
                <a:latin typeface="Arial"/>
              </a:rPr>
              <a:t>Not guaranteed to find the absolute best combination, as it doesn't explore every point.</a:t>
            </a:r>
          </a:p>
          <a:p>
            <a:pPr marL="432000" lvl="1" indent="0">
              <a:spcBef>
                <a:spcPts val="850"/>
              </a:spcBef>
              <a:buNone/>
            </a:pPr>
            <a:r>
              <a:rPr lang="en-US" sz="2100" b="0" u="none" strike="noStrike">
                <a:solidFill>
                  <a:srgbClr val="000000"/>
                </a:solidFill>
                <a:effectLst/>
                <a:uFillTx/>
                <a:latin typeface="Arial"/>
              </a:rPr>
              <a:t>			        	</a:t>
            </a:r>
          </a:p>
          <a:p>
            <a:pPr indent="0">
              <a:spcBef>
                <a:spcPts val="1060"/>
              </a:spcBef>
              <a:buNone/>
            </a:pPr>
            <a:r>
              <a:rPr lang="en-US" sz="2400" b="0" u="none" strike="noStrike">
                <a:solidFill>
                  <a:srgbClr val="000000"/>
                </a:solidFill>
                <a:effectLst/>
                <a:uFillTx/>
                <a:latin typeface="Arial"/>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540000" y="180000"/>
            <a:ext cx="9000000" cy="900000"/>
          </a:xfrm>
          <a:prstGeom prst="rect">
            <a:avLst/>
          </a:prstGeom>
          <a:noFill/>
          <a:ln w="0">
            <a:noFill/>
          </a:ln>
        </p:spPr>
        <p:txBody>
          <a:bodyPr lIns="0" tIns="0" rIns="0" bIns="0" anchor="ctr">
            <a:spAutoFit/>
          </a:bodyPr>
          <a:lstStyle/>
          <a:p>
            <a:pPr indent="0" algn="ctr">
              <a:buNone/>
            </a:pPr>
            <a:r>
              <a:rPr lang="en-US" sz="3300" b="0" u="none" strike="noStrike">
                <a:solidFill>
                  <a:srgbClr val="000000"/>
                </a:solidFill>
                <a:effectLst/>
                <a:uFillTx/>
                <a:latin typeface="Arial"/>
              </a:rPr>
              <a:t>Steps of hyperparameter tuning</a:t>
            </a:r>
          </a:p>
        </p:txBody>
      </p:sp>
      <p:sp>
        <p:nvSpPr>
          <p:cNvPr id="337" name="PlaceHolder 2"/>
          <p:cNvSpPr>
            <a:spLocks noGrp="1"/>
          </p:cNvSpPr>
          <p:nvPr>
            <p:ph/>
          </p:nvPr>
        </p:nvSpPr>
        <p:spPr>
          <a:xfrm>
            <a:off x="540000" y="1260000"/>
            <a:ext cx="9000000" cy="3240000"/>
          </a:xfrm>
          <a:prstGeom prst="rect">
            <a:avLst/>
          </a:prstGeom>
          <a:noFill/>
          <a:ln w="0">
            <a:noFill/>
          </a:ln>
        </p:spPr>
        <p:txBody>
          <a:bodyPr lIns="0" tIns="0" rIns="0" bIns="0" anchor="t">
            <a:normAutofit fontScale="92500" lnSpcReduction="10000"/>
          </a:bodyPr>
          <a:lstStyle/>
          <a:p>
            <a:pPr marL="432000" indent="-324000">
              <a:spcBef>
                <a:spcPts val="1191"/>
              </a:spcBef>
              <a:spcAft>
                <a:spcPts val="992"/>
              </a:spcAft>
              <a:buClr>
                <a:srgbClr val="000000"/>
              </a:buClr>
              <a:buSzPct val="45000"/>
              <a:buFont typeface="Wingdings" charset="2"/>
              <a:buChar char=""/>
            </a:pPr>
            <a:r>
              <a:rPr lang="en-US" sz="1100" b="0" u="none" strike="noStrike">
                <a:solidFill>
                  <a:srgbClr val="000000"/>
                </a:solidFill>
                <a:effectLst/>
                <a:uFillTx/>
                <a:latin typeface="Arial"/>
              </a:rPr>
              <a:t>Define the Model: Eg: LogisticRegression</a:t>
            </a:r>
          </a:p>
          <a:p>
            <a:pPr marL="432000" indent="-324000">
              <a:spcBef>
                <a:spcPts val="1191"/>
              </a:spcBef>
              <a:spcAft>
                <a:spcPts val="992"/>
              </a:spcAft>
              <a:buClr>
                <a:srgbClr val="000000"/>
              </a:buClr>
              <a:buSzPct val="45000"/>
              <a:buFont typeface="Wingdings" charset="2"/>
              <a:buChar char=""/>
            </a:pPr>
            <a:r>
              <a:rPr lang="en-US" sz="1100" b="0" u="none" strike="noStrike">
                <a:solidFill>
                  <a:srgbClr val="000000"/>
                </a:solidFill>
                <a:effectLst/>
                <a:uFillTx/>
                <a:latin typeface="Arial"/>
              </a:rPr>
              <a:t>Identify Hyperparameters: Know which hyperparameters of your chosen model are relevant for tuning</a:t>
            </a:r>
          </a:p>
          <a:p>
            <a:pPr marL="432000" indent="-324000">
              <a:spcBef>
                <a:spcPts val="1191"/>
              </a:spcBef>
              <a:spcAft>
                <a:spcPts val="992"/>
              </a:spcAft>
              <a:buClr>
                <a:srgbClr val="000000"/>
              </a:buClr>
              <a:buSzPct val="45000"/>
              <a:buFont typeface="Wingdings" charset="2"/>
              <a:buChar char=""/>
            </a:pPr>
            <a:r>
              <a:rPr lang="en-US" sz="1100" b="0" u="none" strike="noStrike">
                <a:solidFill>
                  <a:srgbClr val="000000"/>
                </a:solidFill>
                <a:effectLst/>
                <a:uFillTx/>
                <a:latin typeface="Arial"/>
              </a:rPr>
              <a:t>Define Search Space: Specify the range of values or distributions for each hyperparameter you want to explore.</a:t>
            </a:r>
          </a:p>
          <a:p>
            <a:pPr marL="432000" indent="-324000">
              <a:spcBef>
                <a:spcPts val="1191"/>
              </a:spcBef>
              <a:spcAft>
                <a:spcPts val="992"/>
              </a:spcAft>
              <a:buClr>
                <a:srgbClr val="000000"/>
              </a:buClr>
              <a:buSzPct val="45000"/>
              <a:buFont typeface="Wingdings" charset="2"/>
              <a:buChar char=""/>
            </a:pPr>
            <a:r>
              <a:rPr lang="en-US" sz="1100" b="0" u="none" strike="noStrike">
                <a:solidFill>
                  <a:srgbClr val="000000"/>
                </a:solidFill>
                <a:effectLst/>
                <a:uFillTx/>
                <a:latin typeface="Arial"/>
              </a:rPr>
              <a:t>Choose an Evaluation Metric: Decide how you will judge model performance (e.g., accuracy)</a:t>
            </a:r>
          </a:p>
          <a:p>
            <a:pPr marL="432000" indent="-324000">
              <a:spcBef>
                <a:spcPts val="1191"/>
              </a:spcBef>
              <a:spcAft>
                <a:spcPts val="992"/>
              </a:spcAft>
              <a:buClr>
                <a:srgbClr val="000000"/>
              </a:buClr>
              <a:buSzPct val="45000"/>
              <a:buFont typeface="Wingdings" charset="2"/>
              <a:buChar char=""/>
            </a:pPr>
            <a:r>
              <a:rPr lang="en-US" sz="1100" b="0" u="none" strike="noStrike">
                <a:solidFill>
                  <a:srgbClr val="000000"/>
                </a:solidFill>
                <a:effectLst/>
                <a:uFillTx/>
                <a:latin typeface="Arial"/>
              </a:rPr>
              <a:t>Choose a Search Strategy: Select Grid Search (GridSearchCV) or Random Search (RandomizedSearchCV) from sklearn.model_selection.	</a:t>
            </a:r>
          </a:p>
          <a:p>
            <a:pPr marL="432000" indent="-324000">
              <a:spcBef>
                <a:spcPts val="1191"/>
              </a:spcBef>
              <a:spcAft>
                <a:spcPts val="992"/>
              </a:spcAft>
              <a:buClr>
                <a:srgbClr val="000000"/>
              </a:buClr>
              <a:buSzPct val="45000"/>
              <a:buFont typeface="Wingdings" charset="2"/>
              <a:buChar char=""/>
            </a:pPr>
            <a:r>
              <a:rPr lang="en-US" sz="1100" b="0" u="none" strike="noStrike">
                <a:solidFill>
                  <a:srgbClr val="000000"/>
                </a:solidFill>
                <a:effectLst/>
                <a:uFillTx/>
                <a:latin typeface="Arial"/>
              </a:rPr>
              <a:t>Perform the Search: Run the GridSearchCV or RandomizedSearchCV object with your model, parameter grid, and data. This will train and evaluate many models internally using cross-validation</a:t>
            </a:r>
          </a:p>
          <a:p>
            <a:pPr marL="432000" indent="-324000">
              <a:spcBef>
                <a:spcPts val="1191"/>
              </a:spcBef>
              <a:spcAft>
                <a:spcPts val="992"/>
              </a:spcAft>
              <a:buClr>
                <a:srgbClr val="000000"/>
              </a:buClr>
              <a:buSzPct val="45000"/>
              <a:buFont typeface="Wingdings" charset="2"/>
              <a:buChar char=""/>
            </a:pPr>
            <a:r>
              <a:rPr lang="en-US" sz="1100" b="0" u="none" strike="noStrike">
                <a:solidFill>
                  <a:srgbClr val="000000"/>
                </a:solidFill>
                <a:effectLst/>
                <a:uFillTx/>
                <a:latin typeface="Arial"/>
              </a:rPr>
              <a:t>Select the Best Model: The search object will identify the best performing set of hyperparameters.</a:t>
            </a:r>
          </a:p>
          <a:p>
            <a:pPr marL="432000" indent="-324000">
              <a:spcBef>
                <a:spcPts val="1191"/>
              </a:spcBef>
              <a:spcAft>
                <a:spcPts val="992"/>
              </a:spcAft>
              <a:buClr>
                <a:srgbClr val="000000"/>
              </a:buClr>
              <a:buSzPct val="45000"/>
              <a:buFont typeface="Wingdings" charset="2"/>
              <a:buChar char=""/>
            </a:pPr>
            <a:r>
              <a:rPr lang="en-US" sz="1100" b="0" u="none" strike="noStrike">
                <a:solidFill>
                  <a:srgbClr val="000000"/>
                </a:solidFill>
                <a:effectLst/>
                <a:uFillTx/>
                <a:latin typeface="Arial"/>
              </a:rPr>
              <a:t>Evaluate on Test Set: Once the best hyperparameters are found, train your final model on the entire training set using these optimal hyperparameters, and then evaluate its performance once on your held-out X_test, y_test to get an unbiased estimate of its real-world performance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748</TotalTime>
  <Words>483</Words>
  <Application>Microsoft Office PowerPoint</Application>
  <PresentationFormat>Custom</PresentationFormat>
  <Paragraphs>69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DejaVu Sans</vt:lpstr>
      <vt:lpstr>Symbol</vt:lpstr>
      <vt:lpstr>Wingdings</vt:lpstr>
      <vt:lpstr>Office</vt:lpstr>
      <vt:lpstr>Team -3</vt:lpstr>
      <vt:lpstr>Classification</vt:lpstr>
      <vt:lpstr>Summary </vt:lpstr>
      <vt:lpstr>Summary</vt:lpstr>
      <vt:lpstr>Error handling</vt:lpstr>
      <vt:lpstr>Hyperparameter tuning</vt:lpstr>
      <vt:lpstr>Types of hyperparameter tuning</vt:lpstr>
      <vt:lpstr>Steps of hyperparameter tuning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Forestbird</dc:title>
  <dc:subject/>
  <dc:creator>dell</dc:creator>
  <dc:description>This work is licensed under a Creative Commons 0 License.
It makes use of the works of kka_libo_design@ashisuto.co.jp.</dc:description>
  <cp:lastModifiedBy>dell</cp:lastModifiedBy>
  <cp:revision>9</cp:revision>
  <dcterms:created xsi:type="dcterms:W3CDTF">2025-06-16T17:42:28Z</dcterms:created>
  <dcterms:modified xsi:type="dcterms:W3CDTF">2025-06-17T00:45:30Z</dcterms:modified>
  <dc:language>en-US</dc:language>
</cp:coreProperties>
</file>