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WA_Fn-UseC_-Telco-Customer-Churn.csv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churn data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EDA and data preprocessing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evaluate machine learning models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system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predictions using ELI5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'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post-cleaning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duplicate rows removed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TotalCharges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' column cleaned and converted to float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column is imbalanced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used for aggregation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boxplots for numerical features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categorical features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showed strong correlation between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TotalCharges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MonthlyCharges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for categorical variables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'Churn' mapped to binary (Yes=1, No=0)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applied to balance class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trained: Decision Tree, Random Forest,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best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accuracy, confusion matrix, classification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encoded using saved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loaded from pickle file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churn prediction and probabilities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with ELI5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ELI5 to interpret predictions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Showed feature importance and individual predictions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transparency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183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Customer Churn Analysis Report</vt:lpstr>
      <vt:lpstr>Project Overview</vt:lpstr>
      <vt:lpstr>Initial Data Insights</vt:lpstr>
      <vt:lpstr>Exploratory Data Analysis</vt:lpstr>
      <vt:lpstr>Data Preprocessing</vt:lpstr>
      <vt:lpstr>Model Training &amp; Evaluation</vt:lpstr>
      <vt:lpstr>Predictive System</vt:lpstr>
      <vt:lpstr>Explainability with ELI5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narayan mallick</cp:lastModifiedBy>
  <cp:revision>2</cp:revision>
  <dcterms:created xsi:type="dcterms:W3CDTF">2013-01-27T09:14:16Z</dcterms:created>
  <dcterms:modified xsi:type="dcterms:W3CDTF">2025-05-13T09:39:09Z</dcterms:modified>
  <cp:category/>
</cp:coreProperties>
</file>