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264" y="1155192"/>
            <a:ext cx="10296143" cy="103326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7264" y="1162812"/>
            <a:ext cx="10296143" cy="10744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8119" y="883920"/>
            <a:ext cx="10305287" cy="58003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jpg"/><Relationship Id="rId12" Type="http://schemas.openxmlformats.org/officeDocument/2006/relationships/image" Target="../media/image14.jp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jpg"/><Relationship Id="rId18" Type="http://schemas.openxmlformats.org/officeDocument/2006/relationships/image" Target="../media/image20.jpg"/><Relationship Id="rId19" Type="http://schemas.openxmlformats.org/officeDocument/2006/relationships/image" Target="../media/image21.jpg"/><Relationship Id="rId20" Type="http://schemas.openxmlformats.org/officeDocument/2006/relationships/image" Target="../media/image22.png"/><Relationship Id="rId21" Type="http://schemas.openxmlformats.org/officeDocument/2006/relationships/image" Target="../media/image23.jpg"/><Relationship Id="rId22" Type="http://schemas.openxmlformats.org/officeDocument/2006/relationships/image" Target="../media/image24.png"/><Relationship Id="rId23" Type="http://schemas.openxmlformats.org/officeDocument/2006/relationships/image" Target="../media/image25.jpg"/><Relationship Id="rId24" Type="http://schemas.openxmlformats.org/officeDocument/2006/relationships/image" Target="../media/image26.jpg"/><Relationship Id="rId25" Type="http://schemas.openxmlformats.org/officeDocument/2006/relationships/image" Target="../media/image27.jpg"/><Relationship Id="rId26" Type="http://schemas.openxmlformats.org/officeDocument/2006/relationships/image" Target="../media/image28.jpg"/><Relationship Id="rId27" Type="http://schemas.openxmlformats.org/officeDocument/2006/relationships/image" Target="../media/image29.png"/><Relationship Id="rId28" Type="http://schemas.openxmlformats.org/officeDocument/2006/relationships/image" Target="../media/image30.jpg"/><Relationship Id="rId29" Type="http://schemas.openxmlformats.org/officeDocument/2006/relationships/image" Target="../media/image31.png"/><Relationship Id="rId30" Type="http://schemas.openxmlformats.org/officeDocument/2006/relationships/image" Target="../media/image32.jpg"/><Relationship Id="rId31" Type="http://schemas.openxmlformats.org/officeDocument/2006/relationships/image" Target="../media/image33.jpg"/><Relationship Id="rId32" Type="http://schemas.openxmlformats.org/officeDocument/2006/relationships/image" Target="../media/image34.png"/><Relationship Id="rId33" Type="http://schemas.openxmlformats.org/officeDocument/2006/relationships/image" Target="../media/image35.jpg"/><Relationship Id="rId34" Type="http://schemas.openxmlformats.org/officeDocument/2006/relationships/image" Target="../media/image36.jpg"/><Relationship Id="rId35" Type="http://schemas.openxmlformats.org/officeDocument/2006/relationships/image" Target="../media/image37.jpg"/><Relationship Id="rId36" Type="http://schemas.openxmlformats.org/officeDocument/2006/relationships/image" Target="../media/image38.png"/><Relationship Id="rId37" Type="http://schemas.openxmlformats.org/officeDocument/2006/relationships/image" Target="../media/image39.jp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40" Type="http://schemas.openxmlformats.org/officeDocument/2006/relationships/image" Target="../media/image42.jpg"/><Relationship Id="rId41" Type="http://schemas.openxmlformats.org/officeDocument/2006/relationships/image" Target="../media/image43.jpg"/><Relationship Id="rId42" Type="http://schemas.openxmlformats.org/officeDocument/2006/relationships/image" Target="../media/image44.jpg"/><Relationship Id="rId43" Type="http://schemas.openxmlformats.org/officeDocument/2006/relationships/image" Target="../media/image45.jpg"/><Relationship Id="rId44" Type="http://schemas.openxmlformats.org/officeDocument/2006/relationships/image" Target="../media/image46.jpg"/><Relationship Id="rId45" Type="http://schemas.openxmlformats.org/officeDocument/2006/relationships/image" Target="../media/image47.png"/><Relationship Id="rId46" Type="http://schemas.openxmlformats.org/officeDocument/2006/relationships/image" Target="../media/image48.png"/><Relationship Id="rId47" Type="http://schemas.openxmlformats.org/officeDocument/2006/relationships/image" Target="../media/image49.jpg"/><Relationship Id="rId48" Type="http://schemas.openxmlformats.org/officeDocument/2006/relationships/image" Target="../media/image50.jpg"/><Relationship Id="rId49" Type="http://schemas.openxmlformats.org/officeDocument/2006/relationships/image" Target="../media/image51.jpg"/><Relationship Id="rId50" Type="http://schemas.openxmlformats.org/officeDocument/2006/relationships/image" Target="../media/image52.jpg"/><Relationship Id="rId51" Type="http://schemas.openxmlformats.org/officeDocument/2006/relationships/image" Target="../media/image53.jpg"/><Relationship Id="rId52" Type="http://schemas.openxmlformats.org/officeDocument/2006/relationships/image" Target="../media/image54.jpg"/><Relationship Id="rId53" Type="http://schemas.openxmlformats.org/officeDocument/2006/relationships/image" Target="../media/image55.jpg"/><Relationship Id="rId54" Type="http://schemas.openxmlformats.org/officeDocument/2006/relationships/image" Target="../media/image56.png"/><Relationship Id="rId55" Type="http://schemas.openxmlformats.org/officeDocument/2006/relationships/image" Target="../media/image57.jpg"/><Relationship Id="rId56" Type="http://schemas.openxmlformats.org/officeDocument/2006/relationships/image" Target="../media/image58.jpg"/><Relationship Id="rId57" Type="http://schemas.openxmlformats.org/officeDocument/2006/relationships/image" Target="../media/image59.png"/><Relationship Id="rId58" Type="http://schemas.openxmlformats.org/officeDocument/2006/relationships/image" Target="../media/image60.png"/><Relationship Id="rId59" Type="http://schemas.openxmlformats.org/officeDocument/2006/relationships/image" Target="../media/image61.png"/><Relationship Id="rId60" Type="http://schemas.openxmlformats.org/officeDocument/2006/relationships/image" Target="../media/image62.png"/><Relationship Id="rId61" Type="http://schemas.openxmlformats.org/officeDocument/2006/relationships/image" Target="../media/image63.png"/><Relationship Id="rId62" Type="http://schemas.openxmlformats.org/officeDocument/2006/relationships/image" Target="../media/image64.png"/><Relationship Id="rId63" Type="http://schemas.openxmlformats.org/officeDocument/2006/relationships/image" Target="../media/image65.png"/><Relationship Id="rId64" Type="http://schemas.openxmlformats.org/officeDocument/2006/relationships/image" Target="../media/image66.png"/><Relationship Id="rId65" Type="http://schemas.openxmlformats.org/officeDocument/2006/relationships/image" Target="../media/image67.png"/><Relationship Id="rId66" Type="http://schemas.openxmlformats.org/officeDocument/2006/relationships/image" Target="../media/image68.png"/><Relationship Id="rId67" Type="http://schemas.openxmlformats.org/officeDocument/2006/relationships/image" Target="../media/image69.png"/><Relationship Id="rId68" Type="http://schemas.openxmlformats.org/officeDocument/2006/relationships/image" Target="../media/image70.png"/><Relationship Id="rId69" Type="http://schemas.openxmlformats.org/officeDocument/2006/relationships/image" Target="../media/image71.png"/><Relationship Id="rId70" Type="http://schemas.openxmlformats.org/officeDocument/2006/relationships/image" Target="../media/image72.png"/><Relationship Id="rId71" Type="http://schemas.openxmlformats.org/officeDocument/2006/relationships/image" Target="../media/image73.png"/><Relationship Id="rId72" Type="http://schemas.openxmlformats.org/officeDocument/2006/relationships/image" Target="../media/image74.png"/><Relationship Id="rId73" Type="http://schemas.openxmlformats.org/officeDocument/2006/relationships/image" Target="../media/image75.png"/><Relationship Id="rId74" Type="http://schemas.openxmlformats.org/officeDocument/2006/relationships/image" Target="../media/image76.png"/><Relationship Id="rId75" Type="http://schemas.openxmlformats.org/officeDocument/2006/relationships/image" Target="../media/image77.png"/><Relationship Id="rId76" Type="http://schemas.openxmlformats.org/officeDocument/2006/relationships/image" Target="../media/image78.png"/><Relationship Id="rId77" Type="http://schemas.openxmlformats.org/officeDocument/2006/relationships/image" Target="../media/image79.png"/><Relationship Id="rId78" Type="http://schemas.openxmlformats.org/officeDocument/2006/relationships/image" Target="../media/image80.png"/><Relationship Id="rId79" Type="http://schemas.openxmlformats.org/officeDocument/2006/relationships/image" Target="../media/image81.png"/><Relationship Id="rId80" Type="http://schemas.openxmlformats.org/officeDocument/2006/relationships/image" Target="../media/image82.png"/><Relationship Id="rId81" Type="http://schemas.openxmlformats.org/officeDocument/2006/relationships/image" Target="../media/image83.png"/><Relationship Id="rId82" Type="http://schemas.openxmlformats.org/officeDocument/2006/relationships/image" Target="../media/image84.png"/><Relationship Id="rId83" Type="http://schemas.openxmlformats.org/officeDocument/2006/relationships/image" Target="../media/image85.png"/><Relationship Id="rId84" Type="http://schemas.openxmlformats.org/officeDocument/2006/relationships/image" Target="../media/image86.png"/><Relationship Id="rId85" Type="http://schemas.openxmlformats.org/officeDocument/2006/relationships/image" Target="../media/image87.png"/><Relationship Id="rId86" Type="http://schemas.openxmlformats.org/officeDocument/2006/relationships/image" Target="../media/image88.png"/><Relationship Id="rId87" Type="http://schemas.openxmlformats.org/officeDocument/2006/relationships/image" Target="../media/image89.png"/><Relationship Id="rId88" Type="http://schemas.openxmlformats.org/officeDocument/2006/relationships/image" Target="../media/image90.png"/><Relationship Id="rId89" Type="http://schemas.openxmlformats.org/officeDocument/2006/relationships/image" Target="../media/image91.png"/><Relationship Id="rId90" Type="http://schemas.openxmlformats.org/officeDocument/2006/relationships/image" Target="../media/image92.png"/><Relationship Id="rId91" Type="http://schemas.openxmlformats.org/officeDocument/2006/relationships/image" Target="../media/image93.jpg"/><Relationship Id="rId92" Type="http://schemas.openxmlformats.org/officeDocument/2006/relationships/image" Target="../media/image94.png"/><Relationship Id="rId93" Type="http://schemas.openxmlformats.org/officeDocument/2006/relationships/image" Target="../media/image95.png"/><Relationship Id="rId94" Type="http://schemas.openxmlformats.org/officeDocument/2006/relationships/image" Target="../media/image96.png"/><Relationship Id="rId95" Type="http://schemas.openxmlformats.org/officeDocument/2006/relationships/image" Target="../media/image97.jpg"/><Relationship Id="rId96" Type="http://schemas.openxmlformats.org/officeDocument/2006/relationships/image" Target="../media/image98.png"/><Relationship Id="rId97" Type="http://schemas.openxmlformats.org/officeDocument/2006/relationships/image" Target="../media/image99.png"/><Relationship Id="rId98" Type="http://schemas.openxmlformats.org/officeDocument/2006/relationships/image" Target="../media/image100.png"/><Relationship Id="rId99" Type="http://schemas.openxmlformats.org/officeDocument/2006/relationships/image" Target="../media/image101.png"/><Relationship Id="rId100" Type="http://schemas.openxmlformats.org/officeDocument/2006/relationships/image" Target="../media/image10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3.png"/><Relationship Id="rId3" Type="http://schemas.openxmlformats.org/officeDocument/2006/relationships/image" Target="../media/image104.jp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jp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887" y="4492652"/>
            <a:ext cx="2512323" cy="207131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3684" y="4492652"/>
            <a:ext cx="2246861" cy="207131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8887" y="2494688"/>
            <a:ext cx="2512323" cy="19186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195126" y="2494688"/>
            <a:ext cx="3342640" cy="1918970"/>
            <a:chOff x="2195126" y="2494688"/>
            <a:chExt cx="3342640" cy="191897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5126" y="2494688"/>
              <a:ext cx="3342046" cy="191863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1675" y="3608832"/>
              <a:ext cx="2612135" cy="20878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1675" y="3179064"/>
              <a:ext cx="2612135" cy="58978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741199" y="3610451"/>
              <a:ext cx="2611755" cy="157480"/>
            </a:xfrm>
            <a:custGeom>
              <a:avLst/>
              <a:gdLst/>
              <a:ahLst/>
              <a:cxnLst/>
              <a:rect l="l" t="t" r="r" b="b"/>
              <a:pathLst>
                <a:path w="2611754" h="157479">
                  <a:moveTo>
                    <a:pt x="0" y="157162"/>
                  </a:moveTo>
                  <a:lnTo>
                    <a:pt x="237934" y="154114"/>
                  </a:lnTo>
                  <a:lnTo>
                    <a:pt x="474344" y="71723"/>
                  </a:lnTo>
                  <a:lnTo>
                    <a:pt x="712374" y="105251"/>
                  </a:lnTo>
                  <a:lnTo>
                    <a:pt x="950309" y="73247"/>
                  </a:lnTo>
                  <a:lnTo>
                    <a:pt x="1186719" y="100679"/>
                  </a:lnTo>
                  <a:lnTo>
                    <a:pt x="1424654" y="103727"/>
                  </a:lnTo>
                  <a:lnTo>
                    <a:pt x="1662683" y="125158"/>
                  </a:lnTo>
                  <a:lnTo>
                    <a:pt x="1899094" y="15239"/>
                  </a:lnTo>
                  <a:lnTo>
                    <a:pt x="2137029" y="94583"/>
                  </a:lnTo>
                  <a:lnTo>
                    <a:pt x="2373439" y="0"/>
                  </a:lnTo>
                  <a:lnTo>
                    <a:pt x="2611469" y="1524"/>
                  </a:lnTo>
                </a:path>
              </a:pathLst>
            </a:custGeom>
            <a:ln w="24403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41199" y="3180016"/>
              <a:ext cx="2611755" cy="448945"/>
            </a:xfrm>
            <a:custGeom>
              <a:avLst/>
              <a:gdLst/>
              <a:ahLst/>
              <a:cxnLst/>
              <a:rect l="l" t="t" r="r" b="b"/>
              <a:pathLst>
                <a:path w="2611754" h="448945">
                  <a:moveTo>
                    <a:pt x="0" y="445674"/>
                  </a:moveTo>
                  <a:lnTo>
                    <a:pt x="237934" y="448722"/>
                  </a:lnTo>
                  <a:lnTo>
                    <a:pt x="474344" y="334232"/>
                  </a:lnTo>
                  <a:lnTo>
                    <a:pt x="712374" y="402907"/>
                  </a:lnTo>
                  <a:lnTo>
                    <a:pt x="950309" y="329660"/>
                  </a:lnTo>
                  <a:lnTo>
                    <a:pt x="1186719" y="350996"/>
                  </a:lnTo>
                  <a:lnTo>
                    <a:pt x="1424654" y="378523"/>
                  </a:lnTo>
                  <a:lnTo>
                    <a:pt x="1662683" y="354044"/>
                  </a:lnTo>
                  <a:lnTo>
                    <a:pt x="1899094" y="132778"/>
                  </a:lnTo>
                  <a:lnTo>
                    <a:pt x="2137029" y="294513"/>
                  </a:lnTo>
                  <a:lnTo>
                    <a:pt x="2373439" y="88487"/>
                  </a:lnTo>
                  <a:lnTo>
                    <a:pt x="2611469" y="0"/>
                  </a:lnTo>
                </a:path>
              </a:pathLst>
            </a:custGeom>
            <a:ln w="24403">
              <a:solidFill>
                <a:srgbClr val="EB895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3618" y="2822828"/>
              <a:ext cx="192119" cy="686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9841" y="2813684"/>
              <a:ext cx="651319" cy="80867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2195126" y="4492652"/>
            <a:ext cx="3342640" cy="2071370"/>
            <a:chOff x="2195126" y="4492652"/>
            <a:chExt cx="3342640" cy="2071370"/>
          </a:xfrm>
        </p:grpSpPr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5126" y="4492652"/>
              <a:ext cx="3342046" cy="207131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1675" y="5410199"/>
              <a:ext cx="2612135" cy="55778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1675" y="5146547"/>
              <a:ext cx="2612135" cy="75590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741199" y="5410009"/>
              <a:ext cx="2611755" cy="493395"/>
            </a:xfrm>
            <a:custGeom>
              <a:avLst/>
              <a:gdLst/>
              <a:ahLst/>
              <a:cxnLst/>
              <a:rect l="l" t="t" r="r" b="b"/>
              <a:pathLst>
                <a:path w="2611754" h="493395">
                  <a:moveTo>
                    <a:pt x="0" y="468534"/>
                  </a:moveTo>
                  <a:lnTo>
                    <a:pt x="237934" y="401383"/>
                  </a:lnTo>
                  <a:lnTo>
                    <a:pt x="474344" y="444150"/>
                  </a:lnTo>
                  <a:lnTo>
                    <a:pt x="712374" y="463962"/>
                  </a:lnTo>
                  <a:lnTo>
                    <a:pt x="950309" y="286988"/>
                  </a:lnTo>
                  <a:lnTo>
                    <a:pt x="1186719" y="409098"/>
                  </a:lnTo>
                  <a:lnTo>
                    <a:pt x="1424654" y="419766"/>
                  </a:lnTo>
                  <a:lnTo>
                    <a:pt x="1662683" y="493013"/>
                  </a:lnTo>
                  <a:lnTo>
                    <a:pt x="1899094" y="267080"/>
                  </a:lnTo>
                  <a:lnTo>
                    <a:pt x="2137029" y="51911"/>
                  </a:lnTo>
                  <a:lnTo>
                    <a:pt x="2373439" y="431958"/>
                  </a:lnTo>
                  <a:lnTo>
                    <a:pt x="2611469" y="0"/>
                  </a:lnTo>
                </a:path>
              </a:pathLst>
            </a:custGeom>
            <a:ln w="24403">
              <a:solidFill>
                <a:srgbClr val="41B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741199" y="5145976"/>
              <a:ext cx="2611755" cy="699135"/>
            </a:xfrm>
            <a:custGeom>
              <a:avLst/>
              <a:gdLst/>
              <a:ahLst/>
              <a:cxnLst/>
              <a:rect l="l" t="t" r="r" b="b"/>
              <a:pathLst>
                <a:path w="2611754" h="699135">
                  <a:moveTo>
                    <a:pt x="0" y="509777"/>
                  </a:moveTo>
                  <a:lnTo>
                    <a:pt x="237934" y="615124"/>
                  </a:lnTo>
                  <a:lnTo>
                    <a:pt x="474344" y="248792"/>
                  </a:lnTo>
                  <a:lnTo>
                    <a:pt x="712374" y="699039"/>
                  </a:lnTo>
                  <a:lnTo>
                    <a:pt x="950309" y="354044"/>
                  </a:lnTo>
                  <a:lnTo>
                    <a:pt x="1186719" y="416623"/>
                  </a:lnTo>
                  <a:lnTo>
                    <a:pt x="1424654" y="467010"/>
                  </a:lnTo>
                  <a:lnTo>
                    <a:pt x="1662683" y="476154"/>
                  </a:lnTo>
                  <a:lnTo>
                    <a:pt x="1899094" y="187737"/>
                  </a:lnTo>
                  <a:lnTo>
                    <a:pt x="2137029" y="25908"/>
                  </a:lnTo>
                  <a:lnTo>
                    <a:pt x="2373439" y="393763"/>
                  </a:lnTo>
                  <a:lnTo>
                    <a:pt x="2611469" y="0"/>
                  </a:lnTo>
                </a:path>
              </a:pathLst>
            </a:custGeom>
            <a:ln w="24403">
              <a:solidFill>
                <a:srgbClr val="E1C1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3618" y="4820792"/>
              <a:ext cx="192119" cy="686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9841" y="4811648"/>
              <a:ext cx="651319" cy="80867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8183684" y="989642"/>
            <a:ext cx="2247265" cy="3423920"/>
            <a:chOff x="8183684" y="989642"/>
            <a:chExt cx="2247265" cy="3423920"/>
          </a:xfrm>
        </p:grpSpPr>
        <p:pic>
          <p:nvPicPr>
            <p:cNvPr id="22" name="object 2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83684" y="989642"/>
              <a:ext cx="2246861" cy="342367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72271" y="1231391"/>
              <a:ext cx="2069592" cy="309371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65463" y="2741675"/>
              <a:ext cx="150875" cy="15240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8665749" y="274196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150971" y="76295"/>
                  </a:moveTo>
                  <a:lnTo>
                    <a:pt x="150971" y="80867"/>
                  </a:lnTo>
                  <a:lnTo>
                    <a:pt x="150971" y="85439"/>
                  </a:lnTo>
                  <a:lnTo>
                    <a:pt x="149447" y="90011"/>
                  </a:lnTo>
                  <a:lnTo>
                    <a:pt x="147923" y="96107"/>
                  </a:lnTo>
                  <a:lnTo>
                    <a:pt x="146399" y="100679"/>
                  </a:lnTo>
                  <a:lnTo>
                    <a:pt x="144875" y="105251"/>
                  </a:lnTo>
                  <a:lnTo>
                    <a:pt x="143351" y="109823"/>
                  </a:lnTo>
                  <a:lnTo>
                    <a:pt x="140303" y="112871"/>
                  </a:lnTo>
                  <a:lnTo>
                    <a:pt x="138779" y="117443"/>
                  </a:lnTo>
                  <a:lnTo>
                    <a:pt x="135731" y="122110"/>
                  </a:lnTo>
                  <a:lnTo>
                    <a:pt x="132683" y="125158"/>
                  </a:lnTo>
                  <a:lnTo>
                    <a:pt x="128111" y="129730"/>
                  </a:lnTo>
                  <a:lnTo>
                    <a:pt x="125063" y="132778"/>
                  </a:lnTo>
                  <a:lnTo>
                    <a:pt x="122015" y="135826"/>
                  </a:lnTo>
                  <a:lnTo>
                    <a:pt x="117443" y="138874"/>
                  </a:lnTo>
                  <a:lnTo>
                    <a:pt x="112871" y="141922"/>
                  </a:lnTo>
                  <a:lnTo>
                    <a:pt x="108299" y="143446"/>
                  </a:lnTo>
                  <a:lnTo>
                    <a:pt x="103727" y="144970"/>
                  </a:lnTo>
                  <a:lnTo>
                    <a:pt x="99155" y="148018"/>
                  </a:lnTo>
                  <a:lnTo>
                    <a:pt x="94583" y="149542"/>
                  </a:lnTo>
                  <a:lnTo>
                    <a:pt x="90011" y="149542"/>
                  </a:lnTo>
                  <a:lnTo>
                    <a:pt x="85439" y="151066"/>
                  </a:lnTo>
                  <a:lnTo>
                    <a:pt x="80867" y="151066"/>
                  </a:lnTo>
                  <a:lnTo>
                    <a:pt x="74771" y="151066"/>
                  </a:lnTo>
                  <a:lnTo>
                    <a:pt x="70104" y="151066"/>
                  </a:lnTo>
                  <a:lnTo>
                    <a:pt x="65532" y="151066"/>
                  </a:lnTo>
                  <a:lnTo>
                    <a:pt x="60960" y="149542"/>
                  </a:lnTo>
                  <a:lnTo>
                    <a:pt x="56388" y="149542"/>
                  </a:lnTo>
                  <a:lnTo>
                    <a:pt x="51816" y="148018"/>
                  </a:lnTo>
                  <a:lnTo>
                    <a:pt x="47244" y="144970"/>
                  </a:lnTo>
                  <a:lnTo>
                    <a:pt x="42672" y="143446"/>
                  </a:lnTo>
                  <a:lnTo>
                    <a:pt x="22860" y="129730"/>
                  </a:lnTo>
                  <a:lnTo>
                    <a:pt x="18288" y="125158"/>
                  </a:lnTo>
                  <a:lnTo>
                    <a:pt x="15240" y="122110"/>
                  </a:lnTo>
                  <a:lnTo>
                    <a:pt x="12192" y="117443"/>
                  </a:lnTo>
                  <a:lnTo>
                    <a:pt x="10668" y="112871"/>
                  </a:lnTo>
                  <a:lnTo>
                    <a:pt x="7620" y="109823"/>
                  </a:lnTo>
                  <a:lnTo>
                    <a:pt x="6096" y="105251"/>
                  </a:lnTo>
                  <a:lnTo>
                    <a:pt x="4572" y="100679"/>
                  </a:lnTo>
                  <a:lnTo>
                    <a:pt x="3048" y="96107"/>
                  </a:lnTo>
                  <a:lnTo>
                    <a:pt x="1524" y="90011"/>
                  </a:lnTo>
                  <a:lnTo>
                    <a:pt x="0" y="85439"/>
                  </a:lnTo>
                  <a:lnTo>
                    <a:pt x="0" y="80867"/>
                  </a:lnTo>
                  <a:lnTo>
                    <a:pt x="0" y="76295"/>
                  </a:lnTo>
                  <a:lnTo>
                    <a:pt x="0" y="70199"/>
                  </a:lnTo>
                  <a:lnTo>
                    <a:pt x="0" y="65627"/>
                  </a:lnTo>
                  <a:lnTo>
                    <a:pt x="1524" y="61055"/>
                  </a:lnTo>
                  <a:lnTo>
                    <a:pt x="3048" y="56387"/>
                  </a:lnTo>
                  <a:lnTo>
                    <a:pt x="4572" y="51815"/>
                  </a:lnTo>
                  <a:lnTo>
                    <a:pt x="6096" y="47243"/>
                  </a:lnTo>
                  <a:lnTo>
                    <a:pt x="7620" y="42671"/>
                  </a:lnTo>
                  <a:lnTo>
                    <a:pt x="10668" y="38099"/>
                  </a:lnTo>
                  <a:lnTo>
                    <a:pt x="12192" y="33527"/>
                  </a:lnTo>
                  <a:lnTo>
                    <a:pt x="15240" y="30479"/>
                  </a:lnTo>
                  <a:lnTo>
                    <a:pt x="18288" y="25907"/>
                  </a:lnTo>
                  <a:lnTo>
                    <a:pt x="22860" y="22859"/>
                  </a:lnTo>
                  <a:lnTo>
                    <a:pt x="25908" y="18287"/>
                  </a:lnTo>
                  <a:lnTo>
                    <a:pt x="28956" y="15239"/>
                  </a:lnTo>
                  <a:lnTo>
                    <a:pt x="33528" y="13715"/>
                  </a:lnTo>
                  <a:lnTo>
                    <a:pt x="38100" y="10667"/>
                  </a:lnTo>
                  <a:lnTo>
                    <a:pt x="42672" y="7619"/>
                  </a:lnTo>
                  <a:lnTo>
                    <a:pt x="47244" y="6095"/>
                  </a:lnTo>
                  <a:lnTo>
                    <a:pt x="51816" y="4571"/>
                  </a:lnTo>
                  <a:lnTo>
                    <a:pt x="56388" y="3047"/>
                  </a:lnTo>
                  <a:lnTo>
                    <a:pt x="60960" y="1523"/>
                  </a:lnTo>
                  <a:lnTo>
                    <a:pt x="65532" y="1523"/>
                  </a:lnTo>
                  <a:lnTo>
                    <a:pt x="70104" y="0"/>
                  </a:lnTo>
                  <a:lnTo>
                    <a:pt x="74771" y="0"/>
                  </a:lnTo>
                  <a:lnTo>
                    <a:pt x="80867" y="0"/>
                  </a:lnTo>
                  <a:lnTo>
                    <a:pt x="85439" y="1523"/>
                  </a:lnTo>
                  <a:lnTo>
                    <a:pt x="90011" y="1523"/>
                  </a:lnTo>
                  <a:lnTo>
                    <a:pt x="94583" y="3047"/>
                  </a:lnTo>
                  <a:lnTo>
                    <a:pt x="99155" y="4571"/>
                  </a:lnTo>
                  <a:lnTo>
                    <a:pt x="103727" y="6095"/>
                  </a:lnTo>
                  <a:lnTo>
                    <a:pt x="108299" y="7619"/>
                  </a:lnTo>
                  <a:lnTo>
                    <a:pt x="112871" y="10667"/>
                  </a:lnTo>
                  <a:lnTo>
                    <a:pt x="117443" y="13715"/>
                  </a:lnTo>
                  <a:lnTo>
                    <a:pt x="122015" y="15239"/>
                  </a:lnTo>
                  <a:lnTo>
                    <a:pt x="125063" y="18287"/>
                  </a:lnTo>
                  <a:lnTo>
                    <a:pt x="128111" y="22859"/>
                  </a:lnTo>
                  <a:lnTo>
                    <a:pt x="132683" y="25907"/>
                  </a:lnTo>
                  <a:lnTo>
                    <a:pt x="135731" y="30479"/>
                  </a:lnTo>
                  <a:lnTo>
                    <a:pt x="138779" y="33527"/>
                  </a:lnTo>
                  <a:lnTo>
                    <a:pt x="140303" y="38099"/>
                  </a:lnTo>
                  <a:lnTo>
                    <a:pt x="143351" y="42671"/>
                  </a:lnTo>
                  <a:lnTo>
                    <a:pt x="144875" y="47243"/>
                  </a:lnTo>
                  <a:lnTo>
                    <a:pt x="146399" y="51815"/>
                  </a:lnTo>
                  <a:lnTo>
                    <a:pt x="147923" y="56387"/>
                  </a:lnTo>
                  <a:lnTo>
                    <a:pt x="149447" y="61055"/>
                  </a:lnTo>
                  <a:lnTo>
                    <a:pt x="150971" y="65627"/>
                  </a:lnTo>
                  <a:lnTo>
                    <a:pt x="150971" y="70199"/>
                  </a:lnTo>
                  <a:lnTo>
                    <a:pt x="150971" y="76295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89591" y="2587752"/>
              <a:ext cx="118871" cy="118872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9690734" y="2589275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4" h="116205">
                  <a:moveTo>
                    <a:pt x="116014" y="58007"/>
                  </a:moveTo>
                  <a:lnTo>
                    <a:pt x="116014" y="62579"/>
                  </a:lnTo>
                  <a:lnTo>
                    <a:pt x="116014" y="65627"/>
                  </a:lnTo>
                  <a:lnTo>
                    <a:pt x="114490" y="68675"/>
                  </a:lnTo>
                  <a:lnTo>
                    <a:pt x="114490" y="73247"/>
                  </a:lnTo>
                  <a:lnTo>
                    <a:pt x="112966" y="76295"/>
                  </a:lnTo>
                  <a:lnTo>
                    <a:pt x="111442" y="80867"/>
                  </a:lnTo>
                  <a:lnTo>
                    <a:pt x="109918" y="83915"/>
                  </a:lnTo>
                  <a:lnTo>
                    <a:pt x="108394" y="86963"/>
                  </a:lnTo>
                  <a:lnTo>
                    <a:pt x="106775" y="90106"/>
                  </a:lnTo>
                  <a:lnTo>
                    <a:pt x="103727" y="93154"/>
                  </a:lnTo>
                  <a:lnTo>
                    <a:pt x="102203" y="96202"/>
                  </a:lnTo>
                  <a:lnTo>
                    <a:pt x="99155" y="99250"/>
                  </a:lnTo>
                  <a:lnTo>
                    <a:pt x="96107" y="102298"/>
                  </a:lnTo>
                  <a:lnTo>
                    <a:pt x="93059" y="103822"/>
                  </a:lnTo>
                  <a:lnTo>
                    <a:pt x="90011" y="106870"/>
                  </a:lnTo>
                  <a:lnTo>
                    <a:pt x="86963" y="108394"/>
                  </a:lnTo>
                  <a:lnTo>
                    <a:pt x="83915" y="109918"/>
                  </a:lnTo>
                  <a:lnTo>
                    <a:pt x="80867" y="111442"/>
                  </a:lnTo>
                  <a:lnTo>
                    <a:pt x="76295" y="112966"/>
                  </a:lnTo>
                  <a:lnTo>
                    <a:pt x="73247" y="114490"/>
                  </a:lnTo>
                  <a:lnTo>
                    <a:pt x="68675" y="114490"/>
                  </a:lnTo>
                  <a:lnTo>
                    <a:pt x="65627" y="116014"/>
                  </a:lnTo>
                  <a:lnTo>
                    <a:pt x="61055" y="116014"/>
                  </a:lnTo>
                  <a:lnTo>
                    <a:pt x="58007" y="116014"/>
                  </a:lnTo>
                  <a:lnTo>
                    <a:pt x="53435" y="116014"/>
                  </a:lnTo>
                  <a:lnTo>
                    <a:pt x="50387" y="116014"/>
                  </a:lnTo>
                  <a:lnTo>
                    <a:pt x="45815" y="114490"/>
                  </a:lnTo>
                  <a:lnTo>
                    <a:pt x="42767" y="114490"/>
                  </a:lnTo>
                  <a:lnTo>
                    <a:pt x="39719" y="112966"/>
                  </a:lnTo>
                  <a:lnTo>
                    <a:pt x="35147" y="111442"/>
                  </a:lnTo>
                  <a:lnTo>
                    <a:pt x="32099" y="109918"/>
                  </a:lnTo>
                  <a:lnTo>
                    <a:pt x="29051" y="108394"/>
                  </a:lnTo>
                  <a:lnTo>
                    <a:pt x="26003" y="106870"/>
                  </a:lnTo>
                  <a:lnTo>
                    <a:pt x="22955" y="103822"/>
                  </a:lnTo>
                  <a:lnTo>
                    <a:pt x="19907" y="102298"/>
                  </a:lnTo>
                  <a:lnTo>
                    <a:pt x="16859" y="99250"/>
                  </a:lnTo>
                  <a:lnTo>
                    <a:pt x="13811" y="96202"/>
                  </a:lnTo>
                  <a:lnTo>
                    <a:pt x="12287" y="93154"/>
                  </a:lnTo>
                  <a:lnTo>
                    <a:pt x="9239" y="90106"/>
                  </a:lnTo>
                  <a:lnTo>
                    <a:pt x="7715" y="86963"/>
                  </a:lnTo>
                  <a:lnTo>
                    <a:pt x="6191" y="83915"/>
                  </a:lnTo>
                  <a:lnTo>
                    <a:pt x="4667" y="80867"/>
                  </a:lnTo>
                  <a:lnTo>
                    <a:pt x="3143" y="76295"/>
                  </a:lnTo>
                  <a:lnTo>
                    <a:pt x="1619" y="73247"/>
                  </a:lnTo>
                  <a:lnTo>
                    <a:pt x="0" y="68675"/>
                  </a:lnTo>
                  <a:lnTo>
                    <a:pt x="0" y="65627"/>
                  </a:lnTo>
                  <a:lnTo>
                    <a:pt x="0" y="62579"/>
                  </a:lnTo>
                  <a:lnTo>
                    <a:pt x="0" y="58007"/>
                  </a:lnTo>
                  <a:lnTo>
                    <a:pt x="0" y="54959"/>
                  </a:lnTo>
                  <a:lnTo>
                    <a:pt x="0" y="50387"/>
                  </a:lnTo>
                  <a:lnTo>
                    <a:pt x="0" y="47339"/>
                  </a:lnTo>
                  <a:lnTo>
                    <a:pt x="1619" y="42767"/>
                  </a:lnTo>
                  <a:lnTo>
                    <a:pt x="3143" y="39719"/>
                  </a:lnTo>
                  <a:lnTo>
                    <a:pt x="4667" y="35147"/>
                  </a:lnTo>
                  <a:lnTo>
                    <a:pt x="6191" y="32099"/>
                  </a:lnTo>
                  <a:lnTo>
                    <a:pt x="7715" y="29051"/>
                  </a:lnTo>
                  <a:lnTo>
                    <a:pt x="9239" y="25907"/>
                  </a:lnTo>
                  <a:lnTo>
                    <a:pt x="12287" y="22859"/>
                  </a:lnTo>
                  <a:lnTo>
                    <a:pt x="13811" y="19811"/>
                  </a:lnTo>
                  <a:lnTo>
                    <a:pt x="16859" y="16763"/>
                  </a:lnTo>
                  <a:lnTo>
                    <a:pt x="19907" y="13715"/>
                  </a:lnTo>
                  <a:lnTo>
                    <a:pt x="22955" y="12191"/>
                  </a:lnTo>
                  <a:lnTo>
                    <a:pt x="26003" y="9143"/>
                  </a:lnTo>
                  <a:lnTo>
                    <a:pt x="29051" y="7619"/>
                  </a:lnTo>
                  <a:lnTo>
                    <a:pt x="32099" y="6095"/>
                  </a:lnTo>
                  <a:lnTo>
                    <a:pt x="35147" y="4571"/>
                  </a:lnTo>
                  <a:lnTo>
                    <a:pt x="39719" y="3047"/>
                  </a:lnTo>
                  <a:lnTo>
                    <a:pt x="42767" y="1523"/>
                  </a:lnTo>
                  <a:lnTo>
                    <a:pt x="45815" y="1523"/>
                  </a:lnTo>
                  <a:lnTo>
                    <a:pt x="50387" y="0"/>
                  </a:lnTo>
                  <a:lnTo>
                    <a:pt x="53435" y="0"/>
                  </a:lnTo>
                  <a:lnTo>
                    <a:pt x="58007" y="0"/>
                  </a:lnTo>
                  <a:lnTo>
                    <a:pt x="61055" y="0"/>
                  </a:lnTo>
                  <a:lnTo>
                    <a:pt x="65627" y="0"/>
                  </a:lnTo>
                  <a:lnTo>
                    <a:pt x="68675" y="1523"/>
                  </a:lnTo>
                  <a:lnTo>
                    <a:pt x="73247" y="1523"/>
                  </a:lnTo>
                  <a:lnTo>
                    <a:pt x="76295" y="3047"/>
                  </a:lnTo>
                  <a:lnTo>
                    <a:pt x="80867" y="4571"/>
                  </a:lnTo>
                  <a:lnTo>
                    <a:pt x="83915" y="6095"/>
                  </a:lnTo>
                  <a:lnTo>
                    <a:pt x="86963" y="7619"/>
                  </a:lnTo>
                  <a:lnTo>
                    <a:pt x="90011" y="9143"/>
                  </a:lnTo>
                  <a:lnTo>
                    <a:pt x="93059" y="12191"/>
                  </a:lnTo>
                  <a:lnTo>
                    <a:pt x="96107" y="13715"/>
                  </a:lnTo>
                  <a:lnTo>
                    <a:pt x="99155" y="16763"/>
                  </a:lnTo>
                  <a:lnTo>
                    <a:pt x="102203" y="19811"/>
                  </a:lnTo>
                  <a:lnTo>
                    <a:pt x="103727" y="22859"/>
                  </a:lnTo>
                  <a:lnTo>
                    <a:pt x="106775" y="25907"/>
                  </a:lnTo>
                  <a:lnTo>
                    <a:pt x="108394" y="29051"/>
                  </a:lnTo>
                  <a:lnTo>
                    <a:pt x="109918" y="32099"/>
                  </a:lnTo>
                  <a:lnTo>
                    <a:pt x="111442" y="35147"/>
                  </a:lnTo>
                  <a:lnTo>
                    <a:pt x="112966" y="39719"/>
                  </a:lnTo>
                  <a:lnTo>
                    <a:pt x="114490" y="42767"/>
                  </a:lnTo>
                  <a:lnTo>
                    <a:pt x="114490" y="47339"/>
                  </a:lnTo>
                  <a:lnTo>
                    <a:pt x="116014" y="50387"/>
                  </a:lnTo>
                  <a:lnTo>
                    <a:pt x="116014" y="54959"/>
                  </a:lnTo>
                  <a:lnTo>
                    <a:pt x="116014" y="58007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56191" y="2929127"/>
              <a:ext cx="99059" cy="9753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53805" y="2926646"/>
              <a:ext cx="103736" cy="10373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76131" y="2458211"/>
              <a:ext cx="86867" cy="88391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71840" y="2453444"/>
              <a:ext cx="96116" cy="9611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56063" y="2668524"/>
              <a:ext cx="83819" cy="8381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9657206" y="2668619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391" y="41243"/>
                  </a:moveTo>
                  <a:lnTo>
                    <a:pt x="82391" y="47339"/>
                  </a:lnTo>
                  <a:lnTo>
                    <a:pt x="80867" y="51911"/>
                  </a:lnTo>
                  <a:lnTo>
                    <a:pt x="79343" y="58007"/>
                  </a:lnTo>
                  <a:lnTo>
                    <a:pt x="76295" y="62579"/>
                  </a:lnTo>
                  <a:lnTo>
                    <a:pt x="73247" y="67151"/>
                  </a:lnTo>
                  <a:lnTo>
                    <a:pt x="70199" y="70294"/>
                  </a:lnTo>
                  <a:lnTo>
                    <a:pt x="65627" y="74866"/>
                  </a:lnTo>
                  <a:lnTo>
                    <a:pt x="61055" y="77914"/>
                  </a:lnTo>
                  <a:lnTo>
                    <a:pt x="56483" y="79438"/>
                  </a:lnTo>
                  <a:lnTo>
                    <a:pt x="51911" y="82486"/>
                  </a:lnTo>
                  <a:lnTo>
                    <a:pt x="45815" y="82486"/>
                  </a:lnTo>
                  <a:lnTo>
                    <a:pt x="41243" y="82486"/>
                  </a:lnTo>
                  <a:lnTo>
                    <a:pt x="35147" y="82486"/>
                  </a:lnTo>
                  <a:lnTo>
                    <a:pt x="30479" y="82486"/>
                  </a:lnTo>
                  <a:lnTo>
                    <a:pt x="24383" y="79438"/>
                  </a:lnTo>
                  <a:lnTo>
                    <a:pt x="19811" y="77914"/>
                  </a:lnTo>
                  <a:lnTo>
                    <a:pt x="15239" y="74866"/>
                  </a:lnTo>
                  <a:lnTo>
                    <a:pt x="12191" y="70294"/>
                  </a:lnTo>
                  <a:lnTo>
                    <a:pt x="7619" y="67151"/>
                  </a:lnTo>
                  <a:lnTo>
                    <a:pt x="4571" y="62579"/>
                  </a:lnTo>
                  <a:lnTo>
                    <a:pt x="3047" y="58007"/>
                  </a:lnTo>
                  <a:lnTo>
                    <a:pt x="0" y="51911"/>
                  </a:lnTo>
                  <a:lnTo>
                    <a:pt x="0" y="47339"/>
                  </a:lnTo>
                  <a:lnTo>
                    <a:pt x="0" y="41243"/>
                  </a:lnTo>
                  <a:lnTo>
                    <a:pt x="0" y="36671"/>
                  </a:lnTo>
                  <a:lnTo>
                    <a:pt x="0" y="30575"/>
                  </a:lnTo>
                  <a:lnTo>
                    <a:pt x="3047" y="26003"/>
                  </a:lnTo>
                  <a:lnTo>
                    <a:pt x="30479" y="1524"/>
                  </a:lnTo>
                  <a:lnTo>
                    <a:pt x="35147" y="0"/>
                  </a:lnTo>
                  <a:lnTo>
                    <a:pt x="41243" y="0"/>
                  </a:lnTo>
                  <a:lnTo>
                    <a:pt x="45815" y="0"/>
                  </a:lnTo>
                  <a:lnTo>
                    <a:pt x="51911" y="1524"/>
                  </a:lnTo>
                  <a:lnTo>
                    <a:pt x="56483" y="3048"/>
                  </a:lnTo>
                  <a:lnTo>
                    <a:pt x="61055" y="6096"/>
                  </a:lnTo>
                  <a:lnTo>
                    <a:pt x="65627" y="9239"/>
                  </a:lnTo>
                  <a:lnTo>
                    <a:pt x="70199" y="12287"/>
                  </a:lnTo>
                  <a:lnTo>
                    <a:pt x="73247" y="16859"/>
                  </a:lnTo>
                  <a:lnTo>
                    <a:pt x="76295" y="21431"/>
                  </a:lnTo>
                  <a:lnTo>
                    <a:pt x="79343" y="26003"/>
                  </a:lnTo>
                  <a:lnTo>
                    <a:pt x="80867" y="30575"/>
                  </a:lnTo>
                  <a:lnTo>
                    <a:pt x="82391" y="36671"/>
                  </a:lnTo>
                  <a:lnTo>
                    <a:pt x="82391" y="41243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47859" y="2685288"/>
              <a:ext cx="77723" cy="77723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9547383" y="2687002"/>
              <a:ext cx="78105" cy="76835"/>
            </a:xfrm>
            <a:custGeom>
              <a:avLst/>
              <a:gdLst/>
              <a:ahLst/>
              <a:cxnLst/>
              <a:rect l="l" t="t" r="r" b="b"/>
              <a:pathLst>
                <a:path w="78104" h="76835">
                  <a:moveTo>
                    <a:pt x="77819" y="38100"/>
                  </a:moveTo>
                  <a:lnTo>
                    <a:pt x="77819" y="42672"/>
                  </a:lnTo>
                  <a:lnTo>
                    <a:pt x="76295" y="47244"/>
                  </a:lnTo>
                  <a:lnTo>
                    <a:pt x="74771" y="51911"/>
                  </a:lnTo>
                  <a:lnTo>
                    <a:pt x="71723" y="56483"/>
                  </a:lnTo>
                  <a:lnTo>
                    <a:pt x="70199" y="61055"/>
                  </a:lnTo>
                  <a:lnTo>
                    <a:pt x="65627" y="64103"/>
                  </a:lnTo>
                  <a:lnTo>
                    <a:pt x="62579" y="68675"/>
                  </a:lnTo>
                  <a:lnTo>
                    <a:pt x="58007" y="71723"/>
                  </a:lnTo>
                  <a:lnTo>
                    <a:pt x="53435" y="73247"/>
                  </a:lnTo>
                  <a:lnTo>
                    <a:pt x="48863" y="74771"/>
                  </a:lnTo>
                  <a:lnTo>
                    <a:pt x="44291" y="76295"/>
                  </a:lnTo>
                  <a:lnTo>
                    <a:pt x="38100" y="76295"/>
                  </a:lnTo>
                  <a:lnTo>
                    <a:pt x="33528" y="76295"/>
                  </a:lnTo>
                  <a:lnTo>
                    <a:pt x="28956" y="74771"/>
                  </a:lnTo>
                  <a:lnTo>
                    <a:pt x="24384" y="73247"/>
                  </a:lnTo>
                  <a:lnTo>
                    <a:pt x="19812" y="71723"/>
                  </a:lnTo>
                  <a:lnTo>
                    <a:pt x="15240" y="68675"/>
                  </a:lnTo>
                  <a:lnTo>
                    <a:pt x="12192" y="64103"/>
                  </a:lnTo>
                  <a:lnTo>
                    <a:pt x="7620" y="61055"/>
                  </a:lnTo>
                  <a:lnTo>
                    <a:pt x="6096" y="56483"/>
                  </a:lnTo>
                  <a:lnTo>
                    <a:pt x="3048" y="51911"/>
                  </a:lnTo>
                  <a:lnTo>
                    <a:pt x="1524" y="47244"/>
                  </a:lnTo>
                  <a:lnTo>
                    <a:pt x="0" y="42672"/>
                  </a:lnTo>
                  <a:lnTo>
                    <a:pt x="0" y="38100"/>
                  </a:lnTo>
                  <a:lnTo>
                    <a:pt x="0" y="32004"/>
                  </a:lnTo>
                  <a:lnTo>
                    <a:pt x="1524" y="27432"/>
                  </a:lnTo>
                  <a:lnTo>
                    <a:pt x="3048" y="22859"/>
                  </a:lnTo>
                  <a:lnTo>
                    <a:pt x="6096" y="18288"/>
                  </a:lnTo>
                  <a:lnTo>
                    <a:pt x="7620" y="13716"/>
                  </a:lnTo>
                  <a:lnTo>
                    <a:pt x="12192" y="10667"/>
                  </a:lnTo>
                  <a:lnTo>
                    <a:pt x="15240" y="7619"/>
                  </a:lnTo>
                  <a:lnTo>
                    <a:pt x="19812" y="4571"/>
                  </a:lnTo>
                  <a:lnTo>
                    <a:pt x="24384" y="3047"/>
                  </a:lnTo>
                  <a:lnTo>
                    <a:pt x="28956" y="0"/>
                  </a:lnTo>
                  <a:lnTo>
                    <a:pt x="33528" y="0"/>
                  </a:lnTo>
                  <a:lnTo>
                    <a:pt x="38100" y="0"/>
                  </a:lnTo>
                  <a:lnTo>
                    <a:pt x="44291" y="0"/>
                  </a:lnTo>
                  <a:lnTo>
                    <a:pt x="48863" y="0"/>
                  </a:lnTo>
                  <a:lnTo>
                    <a:pt x="53435" y="3047"/>
                  </a:lnTo>
                  <a:lnTo>
                    <a:pt x="58007" y="4571"/>
                  </a:lnTo>
                  <a:lnTo>
                    <a:pt x="62579" y="7619"/>
                  </a:lnTo>
                  <a:lnTo>
                    <a:pt x="65627" y="10667"/>
                  </a:lnTo>
                  <a:lnTo>
                    <a:pt x="70199" y="13716"/>
                  </a:lnTo>
                  <a:lnTo>
                    <a:pt x="71723" y="18288"/>
                  </a:lnTo>
                  <a:lnTo>
                    <a:pt x="74771" y="22859"/>
                  </a:lnTo>
                  <a:lnTo>
                    <a:pt x="76295" y="27432"/>
                  </a:lnTo>
                  <a:lnTo>
                    <a:pt x="77819" y="32004"/>
                  </a:lnTo>
                  <a:lnTo>
                    <a:pt x="77819" y="38100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401555" y="2695956"/>
              <a:ext cx="76200" cy="74675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9400984" y="2696146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30">
                  <a:moveTo>
                    <a:pt x="74675" y="36575"/>
                  </a:moveTo>
                  <a:lnTo>
                    <a:pt x="74675" y="42767"/>
                  </a:lnTo>
                  <a:lnTo>
                    <a:pt x="74675" y="47339"/>
                  </a:lnTo>
                  <a:lnTo>
                    <a:pt x="71627" y="51911"/>
                  </a:lnTo>
                  <a:lnTo>
                    <a:pt x="70103" y="56483"/>
                  </a:lnTo>
                  <a:lnTo>
                    <a:pt x="67055" y="59531"/>
                  </a:lnTo>
                  <a:lnTo>
                    <a:pt x="64007" y="64103"/>
                  </a:lnTo>
                  <a:lnTo>
                    <a:pt x="60959" y="67151"/>
                  </a:lnTo>
                  <a:lnTo>
                    <a:pt x="56387" y="70199"/>
                  </a:lnTo>
                  <a:lnTo>
                    <a:pt x="51815" y="71723"/>
                  </a:lnTo>
                  <a:lnTo>
                    <a:pt x="47243" y="73247"/>
                  </a:lnTo>
                  <a:lnTo>
                    <a:pt x="42671" y="74771"/>
                  </a:lnTo>
                  <a:lnTo>
                    <a:pt x="38099" y="74771"/>
                  </a:lnTo>
                  <a:lnTo>
                    <a:pt x="33527" y="74771"/>
                  </a:lnTo>
                  <a:lnTo>
                    <a:pt x="27431" y="73247"/>
                  </a:lnTo>
                  <a:lnTo>
                    <a:pt x="22859" y="71723"/>
                  </a:lnTo>
                  <a:lnTo>
                    <a:pt x="18287" y="70199"/>
                  </a:lnTo>
                  <a:lnTo>
                    <a:pt x="15239" y="67151"/>
                  </a:lnTo>
                  <a:lnTo>
                    <a:pt x="12191" y="64103"/>
                  </a:lnTo>
                  <a:lnTo>
                    <a:pt x="7619" y="59531"/>
                  </a:lnTo>
                  <a:lnTo>
                    <a:pt x="6095" y="56483"/>
                  </a:lnTo>
                  <a:lnTo>
                    <a:pt x="3047" y="51911"/>
                  </a:lnTo>
                  <a:lnTo>
                    <a:pt x="1523" y="47339"/>
                  </a:lnTo>
                  <a:lnTo>
                    <a:pt x="0" y="42767"/>
                  </a:lnTo>
                  <a:lnTo>
                    <a:pt x="0" y="36575"/>
                  </a:lnTo>
                  <a:lnTo>
                    <a:pt x="0" y="32003"/>
                  </a:lnTo>
                  <a:lnTo>
                    <a:pt x="1523" y="27431"/>
                  </a:lnTo>
                  <a:lnTo>
                    <a:pt x="3047" y="22859"/>
                  </a:lnTo>
                  <a:lnTo>
                    <a:pt x="6095" y="18287"/>
                  </a:lnTo>
                  <a:lnTo>
                    <a:pt x="7619" y="15239"/>
                  </a:lnTo>
                  <a:lnTo>
                    <a:pt x="12191" y="10667"/>
                  </a:lnTo>
                  <a:lnTo>
                    <a:pt x="15239" y="7619"/>
                  </a:lnTo>
                  <a:lnTo>
                    <a:pt x="18287" y="4571"/>
                  </a:lnTo>
                  <a:lnTo>
                    <a:pt x="22859" y="3047"/>
                  </a:lnTo>
                  <a:lnTo>
                    <a:pt x="27431" y="1523"/>
                  </a:lnTo>
                  <a:lnTo>
                    <a:pt x="33527" y="0"/>
                  </a:lnTo>
                  <a:lnTo>
                    <a:pt x="38099" y="0"/>
                  </a:lnTo>
                  <a:lnTo>
                    <a:pt x="42671" y="0"/>
                  </a:lnTo>
                  <a:lnTo>
                    <a:pt x="47243" y="1523"/>
                  </a:lnTo>
                  <a:lnTo>
                    <a:pt x="51815" y="3047"/>
                  </a:lnTo>
                  <a:lnTo>
                    <a:pt x="56387" y="4571"/>
                  </a:lnTo>
                  <a:lnTo>
                    <a:pt x="60959" y="7619"/>
                  </a:lnTo>
                  <a:lnTo>
                    <a:pt x="64007" y="10667"/>
                  </a:lnTo>
                  <a:lnTo>
                    <a:pt x="67055" y="15239"/>
                  </a:lnTo>
                  <a:lnTo>
                    <a:pt x="70103" y="18287"/>
                  </a:lnTo>
                  <a:lnTo>
                    <a:pt x="71627" y="22859"/>
                  </a:lnTo>
                  <a:lnTo>
                    <a:pt x="74675" y="27431"/>
                  </a:lnTo>
                  <a:lnTo>
                    <a:pt x="74675" y="32003"/>
                  </a:lnTo>
                  <a:lnTo>
                    <a:pt x="74675" y="36575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557003" y="3019043"/>
              <a:ext cx="68579" cy="70103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53474" y="3016658"/>
              <a:ext cx="76304" cy="76304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83851" y="2551176"/>
              <a:ext cx="68579" cy="6857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78798" y="2548027"/>
              <a:ext cx="76209" cy="7640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636251" y="2834640"/>
              <a:ext cx="62483" cy="62483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538715" y="2915411"/>
              <a:ext cx="62483" cy="6095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631294" y="2779775"/>
              <a:ext cx="76585" cy="122401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9539763" y="2915888"/>
              <a:ext cx="59690" cy="61594"/>
            </a:xfrm>
            <a:custGeom>
              <a:avLst/>
              <a:gdLst/>
              <a:ahLst/>
              <a:cxnLst/>
              <a:rect l="l" t="t" r="r" b="b"/>
              <a:pathLst>
                <a:path w="59690" h="61594">
                  <a:moveTo>
                    <a:pt x="59531" y="30575"/>
                  </a:moveTo>
                  <a:lnTo>
                    <a:pt x="59531" y="35147"/>
                  </a:lnTo>
                  <a:lnTo>
                    <a:pt x="59531" y="38195"/>
                  </a:lnTo>
                  <a:lnTo>
                    <a:pt x="58007" y="42767"/>
                  </a:lnTo>
                  <a:lnTo>
                    <a:pt x="56483" y="45815"/>
                  </a:lnTo>
                  <a:lnTo>
                    <a:pt x="53435" y="48863"/>
                  </a:lnTo>
                  <a:lnTo>
                    <a:pt x="50387" y="51911"/>
                  </a:lnTo>
                  <a:lnTo>
                    <a:pt x="48863" y="54959"/>
                  </a:lnTo>
                  <a:lnTo>
                    <a:pt x="44196" y="56483"/>
                  </a:lnTo>
                  <a:lnTo>
                    <a:pt x="41148" y="58007"/>
                  </a:lnTo>
                  <a:lnTo>
                    <a:pt x="38100" y="59531"/>
                  </a:lnTo>
                  <a:lnTo>
                    <a:pt x="33528" y="61055"/>
                  </a:lnTo>
                  <a:lnTo>
                    <a:pt x="28956" y="61055"/>
                  </a:lnTo>
                  <a:lnTo>
                    <a:pt x="25908" y="61055"/>
                  </a:lnTo>
                  <a:lnTo>
                    <a:pt x="21336" y="59531"/>
                  </a:lnTo>
                  <a:lnTo>
                    <a:pt x="18288" y="58007"/>
                  </a:lnTo>
                  <a:lnTo>
                    <a:pt x="13715" y="56483"/>
                  </a:lnTo>
                  <a:lnTo>
                    <a:pt x="10667" y="54959"/>
                  </a:lnTo>
                  <a:lnTo>
                    <a:pt x="7619" y="51911"/>
                  </a:lnTo>
                  <a:lnTo>
                    <a:pt x="6095" y="48863"/>
                  </a:lnTo>
                  <a:lnTo>
                    <a:pt x="3048" y="45815"/>
                  </a:lnTo>
                  <a:lnTo>
                    <a:pt x="1524" y="42767"/>
                  </a:lnTo>
                  <a:lnTo>
                    <a:pt x="0" y="38195"/>
                  </a:lnTo>
                  <a:lnTo>
                    <a:pt x="0" y="35147"/>
                  </a:lnTo>
                  <a:lnTo>
                    <a:pt x="0" y="30575"/>
                  </a:lnTo>
                  <a:lnTo>
                    <a:pt x="0" y="26003"/>
                  </a:lnTo>
                  <a:lnTo>
                    <a:pt x="0" y="22955"/>
                  </a:lnTo>
                  <a:lnTo>
                    <a:pt x="1524" y="19907"/>
                  </a:lnTo>
                  <a:lnTo>
                    <a:pt x="3048" y="15335"/>
                  </a:lnTo>
                  <a:lnTo>
                    <a:pt x="6095" y="12287"/>
                  </a:lnTo>
                  <a:lnTo>
                    <a:pt x="7619" y="9239"/>
                  </a:lnTo>
                  <a:lnTo>
                    <a:pt x="10667" y="6096"/>
                  </a:lnTo>
                  <a:lnTo>
                    <a:pt x="13715" y="4572"/>
                  </a:lnTo>
                  <a:lnTo>
                    <a:pt x="18288" y="3048"/>
                  </a:lnTo>
                  <a:lnTo>
                    <a:pt x="21336" y="1524"/>
                  </a:lnTo>
                  <a:lnTo>
                    <a:pt x="25908" y="0"/>
                  </a:lnTo>
                  <a:lnTo>
                    <a:pt x="28956" y="0"/>
                  </a:lnTo>
                  <a:lnTo>
                    <a:pt x="33528" y="0"/>
                  </a:lnTo>
                  <a:lnTo>
                    <a:pt x="38100" y="1524"/>
                  </a:lnTo>
                  <a:lnTo>
                    <a:pt x="41148" y="3048"/>
                  </a:lnTo>
                  <a:lnTo>
                    <a:pt x="44196" y="4572"/>
                  </a:lnTo>
                  <a:lnTo>
                    <a:pt x="48863" y="6096"/>
                  </a:lnTo>
                  <a:lnTo>
                    <a:pt x="50387" y="9239"/>
                  </a:lnTo>
                  <a:lnTo>
                    <a:pt x="53435" y="12287"/>
                  </a:lnTo>
                  <a:lnTo>
                    <a:pt x="56483" y="15335"/>
                  </a:lnTo>
                  <a:lnTo>
                    <a:pt x="58007" y="19907"/>
                  </a:lnTo>
                  <a:lnTo>
                    <a:pt x="59531" y="22955"/>
                  </a:lnTo>
                  <a:lnTo>
                    <a:pt x="59531" y="26003"/>
                  </a:lnTo>
                  <a:lnTo>
                    <a:pt x="59531" y="30575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649586" y="278158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8007" y="29051"/>
                  </a:moveTo>
                  <a:lnTo>
                    <a:pt x="58007" y="32099"/>
                  </a:lnTo>
                  <a:lnTo>
                    <a:pt x="56483" y="36671"/>
                  </a:lnTo>
                  <a:lnTo>
                    <a:pt x="54959" y="39719"/>
                  </a:lnTo>
                  <a:lnTo>
                    <a:pt x="53435" y="42767"/>
                  </a:lnTo>
                  <a:lnTo>
                    <a:pt x="39623" y="54959"/>
                  </a:lnTo>
                  <a:lnTo>
                    <a:pt x="36575" y="56483"/>
                  </a:lnTo>
                  <a:lnTo>
                    <a:pt x="32003" y="58007"/>
                  </a:lnTo>
                  <a:lnTo>
                    <a:pt x="28955" y="58007"/>
                  </a:lnTo>
                  <a:lnTo>
                    <a:pt x="24383" y="58007"/>
                  </a:lnTo>
                  <a:lnTo>
                    <a:pt x="21335" y="56483"/>
                  </a:lnTo>
                  <a:lnTo>
                    <a:pt x="16763" y="54959"/>
                  </a:lnTo>
                  <a:lnTo>
                    <a:pt x="13715" y="53435"/>
                  </a:lnTo>
                  <a:lnTo>
                    <a:pt x="10667" y="51911"/>
                  </a:lnTo>
                  <a:lnTo>
                    <a:pt x="7619" y="48863"/>
                  </a:lnTo>
                  <a:lnTo>
                    <a:pt x="6095" y="45815"/>
                  </a:lnTo>
                  <a:lnTo>
                    <a:pt x="3047" y="42767"/>
                  </a:lnTo>
                  <a:lnTo>
                    <a:pt x="1523" y="39719"/>
                  </a:lnTo>
                  <a:lnTo>
                    <a:pt x="0" y="36671"/>
                  </a:lnTo>
                  <a:lnTo>
                    <a:pt x="0" y="32099"/>
                  </a:lnTo>
                  <a:lnTo>
                    <a:pt x="0" y="29051"/>
                  </a:lnTo>
                  <a:lnTo>
                    <a:pt x="0" y="24479"/>
                  </a:lnTo>
                  <a:lnTo>
                    <a:pt x="0" y="21431"/>
                  </a:lnTo>
                  <a:lnTo>
                    <a:pt x="1523" y="18288"/>
                  </a:lnTo>
                  <a:lnTo>
                    <a:pt x="3047" y="13716"/>
                  </a:lnTo>
                  <a:lnTo>
                    <a:pt x="6095" y="10668"/>
                  </a:lnTo>
                  <a:lnTo>
                    <a:pt x="7619" y="7620"/>
                  </a:lnTo>
                  <a:lnTo>
                    <a:pt x="10667" y="6096"/>
                  </a:lnTo>
                  <a:lnTo>
                    <a:pt x="13715" y="3048"/>
                  </a:lnTo>
                  <a:lnTo>
                    <a:pt x="16763" y="1524"/>
                  </a:lnTo>
                  <a:lnTo>
                    <a:pt x="21335" y="0"/>
                  </a:lnTo>
                  <a:lnTo>
                    <a:pt x="24383" y="0"/>
                  </a:lnTo>
                  <a:lnTo>
                    <a:pt x="28955" y="0"/>
                  </a:lnTo>
                  <a:lnTo>
                    <a:pt x="32003" y="0"/>
                  </a:lnTo>
                  <a:lnTo>
                    <a:pt x="36575" y="0"/>
                  </a:lnTo>
                  <a:lnTo>
                    <a:pt x="39623" y="1524"/>
                  </a:lnTo>
                  <a:lnTo>
                    <a:pt x="42767" y="3048"/>
                  </a:lnTo>
                  <a:lnTo>
                    <a:pt x="45815" y="6096"/>
                  </a:lnTo>
                  <a:lnTo>
                    <a:pt x="48863" y="7620"/>
                  </a:lnTo>
                  <a:lnTo>
                    <a:pt x="51911" y="10668"/>
                  </a:lnTo>
                  <a:lnTo>
                    <a:pt x="53435" y="13716"/>
                  </a:lnTo>
                  <a:lnTo>
                    <a:pt x="54959" y="18288"/>
                  </a:lnTo>
                  <a:lnTo>
                    <a:pt x="56483" y="21431"/>
                  </a:lnTo>
                  <a:lnTo>
                    <a:pt x="58007" y="24479"/>
                  </a:lnTo>
                  <a:lnTo>
                    <a:pt x="58007" y="29051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741407" y="2703575"/>
              <a:ext cx="57911" cy="57911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76231" y="2709672"/>
              <a:ext cx="57911" cy="59435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9475659" y="2709957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8007" y="28955"/>
                  </a:moveTo>
                  <a:lnTo>
                    <a:pt x="58007" y="33527"/>
                  </a:lnTo>
                  <a:lnTo>
                    <a:pt x="56387" y="36671"/>
                  </a:lnTo>
                  <a:lnTo>
                    <a:pt x="54863" y="39719"/>
                  </a:lnTo>
                  <a:lnTo>
                    <a:pt x="53339" y="44291"/>
                  </a:lnTo>
                  <a:lnTo>
                    <a:pt x="51815" y="47339"/>
                  </a:lnTo>
                  <a:lnTo>
                    <a:pt x="48767" y="48863"/>
                  </a:lnTo>
                  <a:lnTo>
                    <a:pt x="47243" y="51911"/>
                  </a:lnTo>
                  <a:lnTo>
                    <a:pt x="42671" y="54959"/>
                  </a:lnTo>
                  <a:lnTo>
                    <a:pt x="39623" y="54959"/>
                  </a:lnTo>
                  <a:lnTo>
                    <a:pt x="36575" y="56483"/>
                  </a:lnTo>
                  <a:lnTo>
                    <a:pt x="33527" y="58007"/>
                  </a:lnTo>
                  <a:lnTo>
                    <a:pt x="28955" y="58007"/>
                  </a:lnTo>
                  <a:lnTo>
                    <a:pt x="25907" y="58007"/>
                  </a:lnTo>
                  <a:lnTo>
                    <a:pt x="21335" y="56483"/>
                  </a:lnTo>
                  <a:lnTo>
                    <a:pt x="18287" y="54959"/>
                  </a:lnTo>
                  <a:lnTo>
                    <a:pt x="15239" y="54959"/>
                  </a:lnTo>
                  <a:lnTo>
                    <a:pt x="12191" y="51911"/>
                  </a:lnTo>
                  <a:lnTo>
                    <a:pt x="9143" y="48863"/>
                  </a:lnTo>
                  <a:lnTo>
                    <a:pt x="6095" y="47339"/>
                  </a:lnTo>
                  <a:lnTo>
                    <a:pt x="4571" y="44291"/>
                  </a:lnTo>
                  <a:lnTo>
                    <a:pt x="3047" y="39719"/>
                  </a:lnTo>
                  <a:lnTo>
                    <a:pt x="1523" y="36671"/>
                  </a:lnTo>
                  <a:lnTo>
                    <a:pt x="0" y="33527"/>
                  </a:lnTo>
                  <a:lnTo>
                    <a:pt x="0" y="28955"/>
                  </a:lnTo>
                  <a:lnTo>
                    <a:pt x="0" y="25907"/>
                  </a:lnTo>
                  <a:lnTo>
                    <a:pt x="1523" y="21335"/>
                  </a:lnTo>
                  <a:lnTo>
                    <a:pt x="3047" y="18287"/>
                  </a:lnTo>
                  <a:lnTo>
                    <a:pt x="4571" y="15239"/>
                  </a:lnTo>
                  <a:lnTo>
                    <a:pt x="6095" y="12191"/>
                  </a:lnTo>
                  <a:lnTo>
                    <a:pt x="9143" y="9143"/>
                  </a:lnTo>
                  <a:lnTo>
                    <a:pt x="12191" y="6095"/>
                  </a:lnTo>
                  <a:lnTo>
                    <a:pt x="15239" y="4571"/>
                  </a:lnTo>
                  <a:lnTo>
                    <a:pt x="18287" y="3047"/>
                  </a:lnTo>
                  <a:lnTo>
                    <a:pt x="21335" y="1523"/>
                  </a:lnTo>
                  <a:lnTo>
                    <a:pt x="25907" y="0"/>
                  </a:lnTo>
                  <a:lnTo>
                    <a:pt x="28955" y="0"/>
                  </a:lnTo>
                  <a:lnTo>
                    <a:pt x="33527" y="0"/>
                  </a:lnTo>
                  <a:lnTo>
                    <a:pt x="36575" y="1523"/>
                  </a:lnTo>
                  <a:lnTo>
                    <a:pt x="39623" y="3047"/>
                  </a:lnTo>
                  <a:lnTo>
                    <a:pt x="42671" y="4571"/>
                  </a:lnTo>
                  <a:lnTo>
                    <a:pt x="47243" y="6095"/>
                  </a:lnTo>
                  <a:lnTo>
                    <a:pt x="48767" y="9143"/>
                  </a:lnTo>
                  <a:lnTo>
                    <a:pt x="51815" y="12191"/>
                  </a:lnTo>
                  <a:lnTo>
                    <a:pt x="53339" y="15239"/>
                  </a:lnTo>
                  <a:lnTo>
                    <a:pt x="54863" y="18287"/>
                  </a:lnTo>
                  <a:lnTo>
                    <a:pt x="56387" y="21335"/>
                  </a:lnTo>
                  <a:lnTo>
                    <a:pt x="58007" y="25907"/>
                  </a:lnTo>
                  <a:lnTo>
                    <a:pt x="58007" y="28955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034271" y="2738628"/>
              <a:ext cx="56388" cy="5638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031790" y="2734336"/>
              <a:ext cx="64112" cy="64017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476231" y="2830068"/>
              <a:ext cx="54864" cy="54863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700259" y="2699189"/>
              <a:ext cx="103446" cy="91254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472607" y="2782824"/>
              <a:ext cx="81348" cy="105637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9501663" y="2784633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70" h="50800">
                  <a:moveTo>
                    <a:pt x="51816" y="26003"/>
                  </a:moveTo>
                  <a:lnTo>
                    <a:pt x="51816" y="29051"/>
                  </a:lnTo>
                  <a:lnTo>
                    <a:pt x="50292" y="32099"/>
                  </a:lnTo>
                  <a:lnTo>
                    <a:pt x="48768" y="35147"/>
                  </a:lnTo>
                  <a:lnTo>
                    <a:pt x="48768" y="38195"/>
                  </a:lnTo>
                  <a:lnTo>
                    <a:pt x="45720" y="41243"/>
                  </a:lnTo>
                  <a:lnTo>
                    <a:pt x="44196" y="44291"/>
                  </a:lnTo>
                  <a:lnTo>
                    <a:pt x="41148" y="45815"/>
                  </a:lnTo>
                  <a:lnTo>
                    <a:pt x="38100" y="47339"/>
                  </a:lnTo>
                  <a:lnTo>
                    <a:pt x="35052" y="48863"/>
                  </a:lnTo>
                  <a:lnTo>
                    <a:pt x="32004" y="50387"/>
                  </a:lnTo>
                  <a:lnTo>
                    <a:pt x="28956" y="50387"/>
                  </a:lnTo>
                  <a:lnTo>
                    <a:pt x="25908" y="50387"/>
                  </a:lnTo>
                  <a:lnTo>
                    <a:pt x="22860" y="50387"/>
                  </a:lnTo>
                  <a:lnTo>
                    <a:pt x="18288" y="50387"/>
                  </a:lnTo>
                  <a:lnTo>
                    <a:pt x="15240" y="48863"/>
                  </a:lnTo>
                  <a:lnTo>
                    <a:pt x="12192" y="47339"/>
                  </a:lnTo>
                  <a:lnTo>
                    <a:pt x="9144" y="45815"/>
                  </a:lnTo>
                  <a:lnTo>
                    <a:pt x="7620" y="44291"/>
                  </a:lnTo>
                  <a:lnTo>
                    <a:pt x="4572" y="41243"/>
                  </a:lnTo>
                  <a:lnTo>
                    <a:pt x="3048" y="38195"/>
                  </a:lnTo>
                  <a:lnTo>
                    <a:pt x="1524" y="35147"/>
                  </a:lnTo>
                  <a:lnTo>
                    <a:pt x="0" y="32099"/>
                  </a:lnTo>
                  <a:lnTo>
                    <a:pt x="0" y="29051"/>
                  </a:lnTo>
                  <a:lnTo>
                    <a:pt x="0" y="26003"/>
                  </a:lnTo>
                  <a:lnTo>
                    <a:pt x="0" y="21431"/>
                  </a:lnTo>
                  <a:lnTo>
                    <a:pt x="0" y="18383"/>
                  </a:lnTo>
                  <a:lnTo>
                    <a:pt x="1524" y="15240"/>
                  </a:lnTo>
                  <a:lnTo>
                    <a:pt x="3048" y="12192"/>
                  </a:lnTo>
                  <a:lnTo>
                    <a:pt x="4572" y="9144"/>
                  </a:lnTo>
                  <a:lnTo>
                    <a:pt x="7620" y="7620"/>
                  </a:lnTo>
                  <a:lnTo>
                    <a:pt x="9144" y="4572"/>
                  </a:lnTo>
                  <a:lnTo>
                    <a:pt x="12192" y="3048"/>
                  </a:lnTo>
                  <a:lnTo>
                    <a:pt x="15240" y="1524"/>
                  </a:lnTo>
                  <a:lnTo>
                    <a:pt x="18288" y="0"/>
                  </a:lnTo>
                  <a:lnTo>
                    <a:pt x="22860" y="0"/>
                  </a:lnTo>
                  <a:lnTo>
                    <a:pt x="25908" y="0"/>
                  </a:lnTo>
                  <a:lnTo>
                    <a:pt x="28956" y="0"/>
                  </a:lnTo>
                  <a:lnTo>
                    <a:pt x="32004" y="0"/>
                  </a:lnTo>
                  <a:lnTo>
                    <a:pt x="35052" y="1524"/>
                  </a:lnTo>
                  <a:lnTo>
                    <a:pt x="38100" y="3048"/>
                  </a:lnTo>
                  <a:lnTo>
                    <a:pt x="41148" y="4572"/>
                  </a:lnTo>
                  <a:lnTo>
                    <a:pt x="44196" y="7620"/>
                  </a:lnTo>
                  <a:lnTo>
                    <a:pt x="45720" y="9144"/>
                  </a:lnTo>
                  <a:lnTo>
                    <a:pt x="48768" y="12192"/>
                  </a:lnTo>
                  <a:lnTo>
                    <a:pt x="48768" y="15240"/>
                  </a:lnTo>
                  <a:lnTo>
                    <a:pt x="50292" y="18383"/>
                  </a:lnTo>
                  <a:lnTo>
                    <a:pt x="51816" y="21431"/>
                  </a:lnTo>
                  <a:lnTo>
                    <a:pt x="51816" y="26003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897111" y="2874264"/>
              <a:ext cx="51816" cy="53339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8897587" y="28762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4384"/>
                  </a:moveTo>
                  <a:lnTo>
                    <a:pt x="50292" y="28956"/>
                  </a:lnTo>
                  <a:lnTo>
                    <a:pt x="50292" y="32004"/>
                  </a:lnTo>
                  <a:lnTo>
                    <a:pt x="48768" y="35052"/>
                  </a:lnTo>
                  <a:lnTo>
                    <a:pt x="47244" y="38100"/>
                  </a:lnTo>
                  <a:lnTo>
                    <a:pt x="45720" y="41148"/>
                  </a:lnTo>
                  <a:lnTo>
                    <a:pt x="44196" y="42672"/>
                  </a:lnTo>
                  <a:lnTo>
                    <a:pt x="41148" y="45720"/>
                  </a:lnTo>
                  <a:lnTo>
                    <a:pt x="38100" y="47339"/>
                  </a:lnTo>
                  <a:lnTo>
                    <a:pt x="35052" y="48863"/>
                  </a:lnTo>
                  <a:lnTo>
                    <a:pt x="32004" y="50387"/>
                  </a:lnTo>
                  <a:lnTo>
                    <a:pt x="28956" y="50387"/>
                  </a:lnTo>
                  <a:lnTo>
                    <a:pt x="25908" y="50387"/>
                  </a:lnTo>
                  <a:lnTo>
                    <a:pt x="22860" y="50387"/>
                  </a:lnTo>
                  <a:lnTo>
                    <a:pt x="19812" y="50387"/>
                  </a:lnTo>
                  <a:lnTo>
                    <a:pt x="16764" y="48863"/>
                  </a:lnTo>
                  <a:lnTo>
                    <a:pt x="12192" y="47339"/>
                  </a:lnTo>
                  <a:lnTo>
                    <a:pt x="10668" y="45720"/>
                  </a:lnTo>
                  <a:lnTo>
                    <a:pt x="7620" y="42672"/>
                  </a:lnTo>
                  <a:lnTo>
                    <a:pt x="6096" y="41148"/>
                  </a:lnTo>
                  <a:lnTo>
                    <a:pt x="3048" y="38100"/>
                  </a:lnTo>
                  <a:lnTo>
                    <a:pt x="3048" y="35052"/>
                  </a:lnTo>
                  <a:lnTo>
                    <a:pt x="1524" y="32004"/>
                  </a:lnTo>
                  <a:lnTo>
                    <a:pt x="0" y="28956"/>
                  </a:lnTo>
                  <a:lnTo>
                    <a:pt x="0" y="24384"/>
                  </a:lnTo>
                  <a:lnTo>
                    <a:pt x="0" y="21336"/>
                  </a:lnTo>
                  <a:lnTo>
                    <a:pt x="1524" y="18288"/>
                  </a:lnTo>
                  <a:lnTo>
                    <a:pt x="3048" y="15240"/>
                  </a:lnTo>
                  <a:lnTo>
                    <a:pt x="3048" y="12192"/>
                  </a:lnTo>
                  <a:lnTo>
                    <a:pt x="6096" y="9144"/>
                  </a:lnTo>
                  <a:lnTo>
                    <a:pt x="7620" y="7620"/>
                  </a:lnTo>
                  <a:lnTo>
                    <a:pt x="10668" y="4572"/>
                  </a:lnTo>
                  <a:lnTo>
                    <a:pt x="12192" y="3048"/>
                  </a:lnTo>
                  <a:lnTo>
                    <a:pt x="16764" y="1524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5908" y="0"/>
                  </a:lnTo>
                  <a:lnTo>
                    <a:pt x="28956" y="0"/>
                  </a:lnTo>
                  <a:lnTo>
                    <a:pt x="32004" y="0"/>
                  </a:lnTo>
                  <a:lnTo>
                    <a:pt x="35052" y="1524"/>
                  </a:lnTo>
                  <a:lnTo>
                    <a:pt x="38100" y="3048"/>
                  </a:lnTo>
                  <a:lnTo>
                    <a:pt x="41148" y="4572"/>
                  </a:lnTo>
                  <a:lnTo>
                    <a:pt x="44196" y="7620"/>
                  </a:lnTo>
                  <a:lnTo>
                    <a:pt x="45720" y="9144"/>
                  </a:lnTo>
                  <a:lnTo>
                    <a:pt x="47244" y="12192"/>
                  </a:lnTo>
                  <a:lnTo>
                    <a:pt x="48768" y="15240"/>
                  </a:lnTo>
                  <a:lnTo>
                    <a:pt x="50292" y="18288"/>
                  </a:lnTo>
                  <a:lnTo>
                    <a:pt x="50292" y="21336"/>
                  </a:lnTo>
                  <a:lnTo>
                    <a:pt x="50292" y="24384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400031" y="2567940"/>
              <a:ext cx="51816" cy="50291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9400984" y="2567940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48768" y="25908"/>
                  </a:moveTo>
                  <a:lnTo>
                    <a:pt x="48768" y="28956"/>
                  </a:lnTo>
                  <a:lnTo>
                    <a:pt x="48768" y="32004"/>
                  </a:lnTo>
                  <a:lnTo>
                    <a:pt x="47244" y="35052"/>
                  </a:lnTo>
                  <a:lnTo>
                    <a:pt x="45720" y="38100"/>
                  </a:lnTo>
                  <a:lnTo>
                    <a:pt x="44196" y="41148"/>
                  </a:lnTo>
                  <a:lnTo>
                    <a:pt x="42672" y="42672"/>
                  </a:lnTo>
                  <a:lnTo>
                    <a:pt x="39624" y="45720"/>
                  </a:lnTo>
                  <a:lnTo>
                    <a:pt x="36576" y="47244"/>
                  </a:lnTo>
                  <a:lnTo>
                    <a:pt x="33528" y="48863"/>
                  </a:lnTo>
                  <a:lnTo>
                    <a:pt x="30480" y="48863"/>
                  </a:lnTo>
                  <a:lnTo>
                    <a:pt x="27432" y="50387"/>
                  </a:lnTo>
                  <a:lnTo>
                    <a:pt x="24384" y="50387"/>
                  </a:lnTo>
                  <a:lnTo>
                    <a:pt x="21336" y="50387"/>
                  </a:lnTo>
                  <a:lnTo>
                    <a:pt x="18288" y="48863"/>
                  </a:lnTo>
                  <a:lnTo>
                    <a:pt x="15240" y="48863"/>
                  </a:lnTo>
                  <a:lnTo>
                    <a:pt x="12192" y="47244"/>
                  </a:lnTo>
                  <a:lnTo>
                    <a:pt x="9144" y="45720"/>
                  </a:lnTo>
                  <a:lnTo>
                    <a:pt x="7620" y="42672"/>
                  </a:lnTo>
                  <a:lnTo>
                    <a:pt x="4572" y="41148"/>
                  </a:lnTo>
                  <a:lnTo>
                    <a:pt x="3048" y="38100"/>
                  </a:lnTo>
                  <a:lnTo>
                    <a:pt x="1524" y="35052"/>
                  </a:lnTo>
                  <a:lnTo>
                    <a:pt x="0" y="32004"/>
                  </a:lnTo>
                  <a:lnTo>
                    <a:pt x="0" y="28956"/>
                  </a:lnTo>
                  <a:lnTo>
                    <a:pt x="0" y="25908"/>
                  </a:lnTo>
                  <a:lnTo>
                    <a:pt x="0" y="22860"/>
                  </a:lnTo>
                  <a:lnTo>
                    <a:pt x="0" y="18288"/>
                  </a:lnTo>
                  <a:lnTo>
                    <a:pt x="1524" y="15240"/>
                  </a:lnTo>
                  <a:lnTo>
                    <a:pt x="3048" y="12192"/>
                  </a:lnTo>
                  <a:lnTo>
                    <a:pt x="4572" y="10668"/>
                  </a:lnTo>
                  <a:lnTo>
                    <a:pt x="7620" y="7620"/>
                  </a:lnTo>
                  <a:lnTo>
                    <a:pt x="9144" y="6096"/>
                  </a:lnTo>
                  <a:lnTo>
                    <a:pt x="12192" y="4572"/>
                  </a:lnTo>
                  <a:lnTo>
                    <a:pt x="15240" y="3048"/>
                  </a:lnTo>
                  <a:lnTo>
                    <a:pt x="18288" y="1524"/>
                  </a:lnTo>
                  <a:lnTo>
                    <a:pt x="21336" y="0"/>
                  </a:lnTo>
                  <a:lnTo>
                    <a:pt x="24384" y="0"/>
                  </a:lnTo>
                  <a:lnTo>
                    <a:pt x="27432" y="0"/>
                  </a:lnTo>
                  <a:lnTo>
                    <a:pt x="30480" y="1524"/>
                  </a:lnTo>
                  <a:lnTo>
                    <a:pt x="33528" y="3048"/>
                  </a:lnTo>
                  <a:lnTo>
                    <a:pt x="36576" y="4572"/>
                  </a:lnTo>
                  <a:lnTo>
                    <a:pt x="39624" y="6096"/>
                  </a:lnTo>
                  <a:lnTo>
                    <a:pt x="42672" y="7620"/>
                  </a:lnTo>
                  <a:lnTo>
                    <a:pt x="44196" y="10668"/>
                  </a:lnTo>
                  <a:lnTo>
                    <a:pt x="45720" y="12192"/>
                  </a:lnTo>
                  <a:lnTo>
                    <a:pt x="47244" y="15240"/>
                  </a:lnTo>
                  <a:lnTo>
                    <a:pt x="48768" y="18288"/>
                  </a:lnTo>
                  <a:lnTo>
                    <a:pt x="48768" y="22860"/>
                  </a:lnTo>
                  <a:lnTo>
                    <a:pt x="48768" y="25908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224771" y="2840736"/>
              <a:ext cx="47244" cy="48767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9224009" y="2842641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5">
                  <a:moveTo>
                    <a:pt x="47339" y="22955"/>
                  </a:moveTo>
                  <a:lnTo>
                    <a:pt x="47339" y="26003"/>
                  </a:lnTo>
                  <a:lnTo>
                    <a:pt x="45815" y="29051"/>
                  </a:lnTo>
                  <a:lnTo>
                    <a:pt x="44291" y="32099"/>
                  </a:lnTo>
                  <a:lnTo>
                    <a:pt x="44291" y="35147"/>
                  </a:lnTo>
                  <a:lnTo>
                    <a:pt x="41147" y="36671"/>
                  </a:lnTo>
                  <a:lnTo>
                    <a:pt x="39623" y="39719"/>
                  </a:lnTo>
                  <a:lnTo>
                    <a:pt x="38099" y="41243"/>
                  </a:lnTo>
                  <a:lnTo>
                    <a:pt x="35051" y="42767"/>
                  </a:lnTo>
                  <a:lnTo>
                    <a:pt x="32003" y="44291"/>
                  </a:lnTo>
                  <a:lnTo>
                    <a:pt x="28955" y="45815"/>
                  </a:lnTo>
                  <a:lnTo>
                    <a:pt x="25907" y="45815"/>
                  </a:lnTo>
                  <a:lnTo>
                    <a:pt x="22859" y="45815"/>
                  </a:lnTo>
                  <a:lnTo>
                    <a:pt x="19811" y="45815"/>
                  </a:lnTo>
                  <a:lnTo>
                    <a:pt x="16763" y="45815"/>
                  </a:lnTo>
                  <a:lnTo>
                    <a:pt x="15239" y="44291"/>
                  </a:lnTo>
                  <a:lnTo>
                    <a:pt x="12191" y="42767"/>
                  </a:lnTo>
                  <a:lnTo>
                    <a:pt x="9143" y="41243"/>
                  </a:lnTo>
                  <a:lnTo>
                    <a:pt x="7619" y="39719"/>
                  </a:lnTo>
                  <a:lnTo>
                    <a:pt x="4571" y="36671"/>
                  </a:lnTo>
                  <a:lnTo>
                    <a:pt x="3047" y="35147"/>
                  </a:lnTo>
                  <a:lnTo>
                    <a:pt x="1523" y="32099"/>
                  </a:lnTo>
                  <a:lnTo>
                    <a:pt x="1523" y="29051"/>
                  </a:lnTo>
                  <a:lnTo>
                    <a:pt x="0" y="26003"/>
                  </a:lnTo>
                  <a:lnTo>
                    <a:pt x="0" y="22955"/>
                  </a:lnTo>
                  <a:lnTo>
                    <a:pt x="0" y="19907"/>
                  </a:lnTo>
                  <a:lnTo>
                    <a:pt x="1523" y="16764"/>
                  </a:lnTo>
                  <a:lnTo>
                    <a:pt x="1523" y="13716"/>
                  </a:lnTo>
                  <a:lnTo>
                    <a:pt x="3047" y="10668"/>
                  </a:lnTo>
                  <a:lnTo>
                    <a:pt x="4571" y="9144"/>
                  </a:lnTo>
                  <a:lnTo>
                    <a:pt x="7619" y="6096"/>
                  </a:lnTo>
                  <a:lnTo>
                    <a:pt x="9143" y="4572"/>
                  </a:lnTo>
                  <a:lnTo>
                    <a:pt x="12191" y="3048"/>
                  </a:lnTo>
                  <a:lnTo>
                    <a:pt x="15239" y="1524"/>
                  </a:lnTo>
                  <a:lnTo>
                    <a:pt x="16763" y="0"/>
                  </a:lnTo>
                  <a:lnTo>
                    <a:pt x="19811" y="0"/>
                  </a:lnTo>
                  <a:lnTo>
                    <a:pt x="22859" y="0"/>
                  </a:lnTo>
                  <a:lnTo>
                    <a:pt x="25907" y="0"/>
                  </a:lnTo>
                  <a:lnTo>
                    <a:pt x="28955" y="0"/>
                  </a:lnTo>
                  <a:lnTo>
                    <a:pt x="32003" y="1524"/>
                  </a:lnTo>
                  <a:lnTo>
                    <a:pt x="35051" y="3048"/>
                  </a:lnTo>
                  <a:lnTo>
                    <a:pt x="38099" y="4572"/>
                  </a:lnTo>
                  <a:lnTo>
                    <a:pt x="39623" y="6096"/>
                  </a:lnTo>
                  <a:lnTo>
                    <a:pt x="41147" y="9144"/>
                  </a:lnTo>
                  <a:lnTo>
                    <a:pt x="44291" y="10668"/>
                  </a:lnTo>
                  <a:lnTo>
                    <a:pt x="44291" y="13716"/>
                  </a:lnTo>
                  <a:lnTo>
                    <a:pt x="45815" y="16764"/>
                  </a:lnTo>
                  <a:lnTo>
                    <a:pt x="47339" y="19907"/>
                  </a:lnTo>
                  <a:lnTo>
                    <a:pt x="47339" y="22955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701497" y="274653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196" y="21336"/>
                  </a:moveTo>
                  <a:lnTo>
                    <a:pt x="44196" y="24384"/>
                  </a:lnTo>
                  <a:lnTo>
                    <a:pt x="44196" y="27432"/>
                  </a:lnTo>
                  <a:lnTo>
                    <a:pt x="42672" y="30480"/>
                  </a:lnTo>
                  <a:lnTo>
                    <a:pt x="42672" y="33528"/>
                  </a:lnTo>
                  <a:lnTo>
                    <a:pt x="39624" y="35052"/>
                  </a:lnTo>
                  <a:lnTo>
                    <a:pt x="38100" y="38100"/>
                  </a:lnTo>
                  <a:lnTo>
                    <a:pt x="36576" y="39624"/>
                  </a:lnTo>
                  <a:lnTo>
                    <a:pt x="33528" y="41148"/>
                  </a:lnTo>
                  <a:lnTo>
                    <a:pt x="30480" y="42672"/>
                  </a:lnTo>
                  <a:lnTo>
                    <a:pt x="27432" y="44196"/>
                  </a:lnTo>
                  <a:lnTo>
                    <a:pt x="25908" y="44196"/>
                  </a:lnTo>
                  <a:lnTo>
                    <a:pt x="22860" y="44196"/>
                  </a:lnTo>
                  <a:lnTo>
                    <a:pt x="19812" y="44196"/>
                  </a:lnTo>
                  <a:lnTo>
                    <a:pt x="16764" y="44196"/>
                  </a:lnTo>
                  <a:lnTo>
                    <a:pt x="13716" y="42672"/>
                  </a:lnTo>
                  <a:lnTo>
                    <a:pt x="10668" y="41148"/>
                  </a:lnTo>
                  <a:lnTo>
                    <a:pt x="9144" y="39624"/>
                  </a:lnTo>
                  <a:lnTo>
                    <a:pt x="6096" y="38100"/>
                  </a:lnTo>
                  <a:lnTo>
                    <a:pt x="4572" y="35052"/>
                  </a:lnTo>
                  <a:lnTo>
                    <a:pt x="3048" y="33528"/>
                  </a:lnTo>
                  <a:lnTo>
                    <a:pt x="1524" y="30480"/>
                  </a:lnTo>
                  <a:lnTo>
                    <a:pt x="0" y="27432"/>
                  </a:lnTo>
                  <a:lnTo>
                    <a:pt x="0" y="24384"/>
                  </a:lnTo>
                  <a:lnTo>
                    <a:pt x="0" y="21336"/>
                  </a:lnTo>
                  <a:lnTo>
                    <a:pt x="0" y="18288"/>
                  </a:lnTo>
                  <a:lnTo>
                    <a:pt x="0" y="15240"/>
                  </a:lnTo>
                  <a:lnTo>
                    <a:pt x="1524" y="13716"/>
                  </a:lnTo>
                  <a:lnTo>
                    <a:pt x="3048" y="10668"/>
                  </a:lnTo>
                  <a:lnTo>
                    <a:pt x="4572" y="7620"/>
                  </a:lnTo>
                  <a:lnTo>
                    <a:pt x="6096" y="6096"/>
                  </a:lnTo>
                  <a:lnTo>
                    <a:pt x="9144" y="4572"/>
                  </a:lnTo>
                  <a:lnTo>
                    <a:pt x="10668" y="1524"/>
                  </a:lnTo>
                  <a:lnTo>
                    <a:pt x="13716" y="1524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5908" y="0"/>
                  </a:lnTo>
                  <a:lnTo>
                    <a:pt x="27432" y="0"/>
                  </a:lnTo>
                  <a:lnTo>
                    <a:pt x="30480" y="1524"/>
                  </a:lnTo>
                  <a:lnTo>
                    <a:pt x="33528" y="1524"/>
                  </a:lnTo>
                  <a:lnTo>
                    <a:pt x="36576" y="4572"/>
                  </a:lnTo>
                  <a:lnTo>
                    <a:pt x="38100" y="6096"/>
                  </a:lnTo>
                  <a:lnTo>
                    <a:pt x="39624" y="7620"/>
                  </a:lnTo>
                  <a:lnTo>
                    <a:pt x="42672" y="10668"/>
                  </a:lnTo>
                  <a:lnTo>
                    <a:pt x="42672" y="13716"/>
                  </a:lnTo>
                  <a:lnTo>
                    <a:pt x="44196" y="15240"/>
                  </a:lnTo>
                  <a:lnTo>
                    <a:pt x="44196" y="18288"/>
                  </a:lnTo>
                  <a:lnTo>
                    <a:pt x="44196" y="21336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791699" y="2667000"/>
              <a:ext cx="45720" cy="45719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340595" y="2763012"/>
              <a:ext cx="45719" cy="44196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788361" y="2648712"/>
              <a:ext cx="74966" cy="67251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9341452" y="2763297"/>
              <a:ext cx="43180" cy="44450"/>
            </a:xfrm>
            <a:custGeom>
              <a:avLst/>
              <a:gdLst/>
              <a:ahLst/>
              <a:cxnLst/>
              <a:rect l="l" t="t" r="r" b="b"/>
              <a:pathLst>
                <a:path w="43179" h="44450">
                  <a:moveTo>
                    <a:pt x="42767" y="22860"/>
                  </a:moveTo>
                  <a:lnTo>
                    <a:pt x="42767" y="24384"/>
                  </a:lnTo>
                  <a:lnTo>
                    <a:pt x="42767" y="27432"/>
                  </a:lnTo>
                  <a:lnTo>
                    <a:pt x="41243" y="30480"/>
                  </a:lnTo>
                  <a:lnTo>
                    <a:pt x="39719" y="33528"/>
                  </a:lnTo>
                  <a:lnTo>
                    <a:pt x="38195" y="35052"/>
                  </a:lnTo>
                  <a:lnTo>
                    <a:pt x="36671" y="38195"/>
                  </a:lnTo>
                  <a:lnTo>
                    <a:pt x="35147" y="39719"/>
                  </a:lnTo>
                  <a:lnTo>
                    <a:pt x="32003" y="41243"/>
                  </a:lnTo>
                  <a:lnTo>
                    <a:pt x="28955" y="42767"/>
                  </a:lnTo>
                  <a:lnTo>
                    <a:pt x="27431" y="42767"/>
                  </a:lnTo>
                  <a:lnTo>
                    <a:pt x="24383" y="44291"/>
                  </a:lnTo>
                  <a:lnTo>
                    <a:pt x="21335" y="44291"/>
                  </a:lnTo>
                  <a:lnTo>
                    <a:pt x="18287" y="44291"/>
                  </a:lnTo>
                  <a:lnTo>
                    <a:pt x="15239" y="42767"/>
                  </a:lnTo>
                  <a:lnTo>
                    <a:pt x="12191" y="42767"/>
                  </a:lnTo>
                  <a:lnTo>
                    <a:pt x="10667" y="41243"/>
                  </a:lnTo>
                  <a:lnTo>
                    <a:pt x="7619" y="39719"/>
                  </a:lnTo>
                  <a:lnTo>
                    <a:pt x="6095" y="38195"/>
                  </a:lnTo>
                  <a:lnTo>
                    <a:pt x="3047" y="35052"/>
                  </a:lnTo>
                  <a:lnTo>
                    <a:pt x="1523" y="33528"/>
                  </a:lnTo>
                  <a:lnTo>
                    <a:pt x="1523" y="30480"/>
                  </a:lnTo>
                  <a:lnTo>
                    <a:pt x="0" y="27432"/>
                  </a:lnTo>
                  <a:lnTo>
                    <a:pt x="0" y="24384"/>
                  </a:lnTo>
                  <a:lnTo>
                    <a:pt x="0" y="22860"/>
                  </a:lnTo>
                  <a:lnTo>
                    <a:pt x="0" y="19812"/>
                  </a:lnTo>
                  <a:lnTo>
                    <a:pt x="0" y="16764"/>
                  </a:lnTo>
                  <a:lnTo>
                    <a:pt x="1523" y="13716"/>
                  </a:lnTo>
                  <a:lnTo>
                    <a:pt x="1523" y="10668"/>
                  </a:lnTo>
                  <a:lnTo>
                    <a:pt x="3047" y="9144"/>
                  </a:lnTo>
                  <a:lnTo>
                    <a:pt x="6095" y="6096"/>
                  </a:lnTo>
                  <a:lnTo>
                    <a:pt x="7619" y="4572"/>
                  </a:lnTo>
                  <a:lnTo>
                    <a:pt x="10667" y="3048"/>
                  </a:lnTo>
                  <a:lnTo>
                    <a:pt x="12191" y="1524"/>
                  </a:lnTo>
                  <a:lnTo>
                    <a:pt x="15239" y="1524"/>
                  </a:lnTo>
                  <a:lnTo>
                    <a:pt x="18287" y="0"/>
                  </a:lnTo>
                  <a:lnTo>
                    <a:pt x="21335" y="0"/>
                  </a:lnTo>
                  <a:lnTo>
                    <a:pt x="24383" y="0"/>
                  </a:lnTo>
                  <a:lnTo>
                    <a:pt x="27431" y="1524"/>
                  </a:lnTo>
                  <a:lnTo>
                    <a:pt x="28955" y="1524"/>
                  </a:lnTo>
                  <a:lnTo>
                    <a:pt x="32003" y="3048"/>
                  </a:lnTo>
                  <a:lnTo>
                    <a:pt x="35147" y="4572"/>
                  </a:lnTo>
                  <a:lnTo>
                    <a:pt x="36671" y="6096"/>
                  </a:lnTo>
                  <a:lnTo>
                    <a:pt x="38195" y="9144"/>
                  </a:lnTo>
                  <a:lnTo>
                    <a:pt x="39719" y="10668"/>
                  </a:lnTo>
                  <a:lnTo>
                    <a:pt x="41243" y="13716"/>
                  </a:lnTo>
                  <a:lnTo>
                    <a:pt x="42767" y="16764"/>
                  </a:lnTo>
                  <a:lnTo>
                    <a:pt x="42767" y="19812"/>
                  </a:lnTo>
                  <a:lnTo>
                    <a:pt x="42767" y="22860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814364" y="2645754"/>
              <a:ext cx="51825" cy="63917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9821989" y="266709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1148" y="21431"/>
                  </a:moveTo>
                  <a:lnTo>
                    <a:pt x="41148" y="22955"/>
                  </a:lnTo>
                  <a:lnTo>
                    <a:pt x="41148" y="26003"/>
                  </a:lnTo>
                  <a:lnTo>
                    <a:pt x="39624" y="29051"/>
                  </a:lnTo>
                  <a:lnTo>
                    <a:pt x="39624" y="32099"/>
                  </a:lnTo>
                  <a:lnTo>
                    <a:pt x="38100" y="33623"/>
                  </a:lnTo>
                  <a:lnTo>
                    <a:pt x="35052" y="35147"/>
                  </a:lnTo>
                  <a:lnTo>
                    <a:pt x="33528" y="38195"/>
                  </a:lnTo>
                  <a:lnTo>
                    <a:pt x="30480" y="39719"/>
                  </a:lnTo>
                  <a:lnTo>
                    <a:pt x="28956" y="39719"/>
                  </a:lnTo>
                  <a:lnTo>
                    <a:pt x="25908" y="41243"/>
                  </a:lnTo>
                  <a:lnTo>
                    <a:pt x="22860" y="42767"/>
                  </a:lnTo>
                  <a:lnTo>
                    <a:pt x="19812" y="42767"/>
                  </a:lnTo>
                  <a:lnTo>
                    <a:pt x="18288" y="42767"/>
                  </a:lnTo>
                  <a:lnTo>
                    <a:pt x="15240" y="41243"/>
                  </a:lnTo>
                  <a:lnTo>
                    <a:pt x="12192" y="39719"/>
                  </a:lnTo>
                  <a:lnTo>
                    <a:pt x="9144" y="39719"/>
                  </a:lnTo>
                  <a:lnTo>
                    <a:pt x="7620" y="38195"/>
                  </a:lnTo>
                  <a:lnTo>
                    <a:pt x="6096" y="35147"/>
                  </a:lnTo>
                  <a:lnTo>
                    <a:pt x="3048" y="33623"/>
                  </a:lnTo>
                  <a:lnTo>
                    <a:pt x="1524" y="32099"/>
                  </a:lnTo>
                  <a:lnTo>
                    <a:pt x="1524" y="29051"/>
                  </a:lnTo>
                  <a:lnTo>
                    <a:pt x="0" y="26003"/>
                  </a:lnTo>
                  <a:lnTo>
                    <a:pt x="0" y="22955"/>
                  </a:lnTo>
                  <a:lnTo>
                    <a:pt x="0" y="21431"/>
                  </a:lnTo>
                  <a:lnTo>
                    <a:pt x="0" y="18383"/>
                  </a:lnTo>
                  <a:lnTo>
                    <a:pt x="0" y="15335"/>
                  </a:lnTo>
                  <a:lnTo>
                    <a:pt x="1524" y="12287"/>
                  </a:lnTo>
                  <a:lnTo>
                    <a:pt x="1524" y="10763"/>
                  </a:lnTo>
                  <a:lnTo>
                    <a:pt x="3048" y="7620"/>
                  </a:lnTo>
                  <a:lnTo>
                    <a:pt x="6096" y="6096"/>
                  </a:lnTo>
                  <a:lnTo>
                    <a:pt x="7620" y="3047"/>
                  </a:lnTo>
                  <a:lnTo>
                    <a:pt x="9144" y="1524"/>
                  </a:lnTo>
                  <a:lnTo>
                    <a:pt x="12192" y="1524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5908" y="0"/>
                  </a:lnTo>
                  <a:lnTo>
                    <a:pt x="28956" y="1524"/>
                  </a:lnTo>
                  <a:lnTo>
                    <a:pt x="30480" y="1524"/>
                  </a:lnTo>
                  <a:lnTo>
                    <a:pt x="33528" y="3047"/>
                  </a:lnTo>
                  <a:lnTo>
                    <a:pt x="35052" y="6096"/>
                  </a:lnTo>
                  <a:lnTo>
                    <a:pt x="38100" y="7620"/>
                  </a:lnTo>
                  <a:lnTo>
                    <a:pt x="39624" y="10763"/>
                  </a:lnTo>
                  <a:lnTo>
                    <a:pt x="39624" y="12287"/>
                  </a:lnTo>
                  <a:lnTo>
                    <a:pt x="41148" y="15335"/>
                  </a:lnTo>
                  <a:lnTo>
                    <a:pt x="41148" y="18383"/>
                  </a:lnTo>
                  <a:lnTo>
                    <a:pt x="41148" y="21431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730739" y="2744724"/>
              <a:ext cx="42671" cy="42672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9731978" y="274653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19812"/>
                  </a:moveTo>
                  <a:lnTo>
                    <a:pt x="41148" y="22860"/>
                  </a:lnTo>
                  <a:lnTo>
                    <a:pt x="39624" y="25908"/>
                  </a:lnTo>
                  <a:lnTo>
                    <a:pt x="39624" y="27432"/>
                  </a:lnTo>
                  <a:lnTo>
                    <a:pt x="38100" y="30480"/>
                  </a:lnTo>
                  <a:lnTo>
                    <a:pt x="36576" y="33528"/>
                  </a:lnTo>
                  <a:lnTo>
                    <a:pt x="35052" y="35052"/>
                  </a:lnTo>
                  <a:lnTo>
                    <a:pt x="32004" y="36576"/>
                  </a:lnTo>
                  <a:lnTo>
                    <a:pt x="30480" y="38100"/>
                  </a:lnTo>
                  <a:lnTo>
                    <a:pt x="27432" y="39624"/>
                  </a:lnTo>
                  <a:lnTo>
                    <a:pt x="25908" y="39624"/>
                  </a:lnTo>
                  <a:lnTo>
                    <a:pt x="22860" y="41148"/>
                  </a:lnTo>
                  <a:lnTo>
                    <a:pt x="19812" y="41148"/>
                  </a:lnTo>
                  <a:lnTo>
                    <a:pt x="16764" y="41148"/>
                  </a:lnTo>
                  <a:lnTo>
                    <a:pt x="15240" y="39624"/>
                  </a:lnTo>
                  <a:lnTo>
                    <a:pt x="12192" y="39624"/>
                  </a:lnTo>
                  <a:lnTo>
                    <a:pt x="9144" y="38100"/>
                  </a:lnTo>
                  <a:lnTo>
                    <a:pt x="7620" y="36576"/>
                  </a:lnTo>
                  <a:lnTo>
                    <a:pt x="6096" y="35052"/>
                  </a:lnTo>
                  <a:lnTo>
                    <a:pt x="3048" y="33528"/>
                  </a:lnTo>
                  <a:lnTo>
                    <a:pt x="1524" y="30480"/>
                  </a:lnTo>
                  <a:lnTo>
                    <a:pt x="1524" y="27432"/>
                  </a:lnTo>
                  <a:lnTo>
                    <a:pt x="0" y="25908"/>
                  </a:lnTo>
                  <a:lnTo>
                    <a:pt x="0" y="22860"/>
                  </a:lnTo>
                  <a:lnTo>
                    <a:pt x="0" y="19812"/>
                  </a:lnTo>
                  <a:lnTo>
                    <a:pt x="0" y="16764"/>
                  </a:lnTo>
                  <a:lnTo>
                    <a:pt x="0" y="15240"/>
                  </a:lnTo>
                  <a:lnTo>
                    <a:pt x="1524" y="12192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6096" y="6096"/>
                  </a:lnTo>
                  <a:lnTo>
                    <a:pt x="7620" y="3048"/>
                  </a:lnTo>
                  <a:lnTo>
                    <a:pt x="9144" y="1524"/>
                  </a:lnTo>
                  <a:lnTo>
                    <a:pt x="12192" y="1524"/>
                  </a:lnTo>
                  <a:lnTo>
                    <a:pt x="15240" y="0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5908" y="0"/>
                  </a:lnTo>
                  <a:lnTo>
                    <a:pt x="27432" y="1524"/>
                  </a:lnTo>
                  <a:lnTo>
                    <a:pt x="30480" y="1524"/>
                  </a:lnTo>
                  <a:lnTo>
                    <a:pt x="32004" y="3048"/>
                  </a:lnTo>
                  <a:lnTo>
                    <a:pt x="35052" y="6096"/>
                  </a:lnTo>
                  <a:lnTo>
                    <a:pt x="36576" y="7620"/>
                  </a:lnTo>
                  <a:lnTo>
                    <a:pt x="38100" y="9144"/>
                  </a:lnTo>
                  <a:lnTo>
                    <a:pt x="39624" y="12192"/>
                  </a:lnTo>
                  <a:lnTo>
                    <a:pt x="39624" y="15240"/>
                  </a:lnTo>
                  <a:lnTo>
                    <a:pt x="41148" y="16764"/>
                  </a:lnTo>
                  <a:lnTo>
                    <a:pt x="41148" y="19812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471659" y="2921508"/>
              <a:ext cx="41147" cy="42672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9471088" y="2923603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5">
                  <a:moveTo>
                    <a:pt x="41243" y="19812"/>
                  </a:moveTo>
                  <a:lnTo>
                    <a:pt x="41243" y="22860"/>
                  </a:lnTo>
                  <a:lnTo>
                    <a:pt x="39719" y="24384"/>
                  </a:lnTo>
                  <a:lnTo>
                    <a:pt x="39719" y="27432"/>
                  </a:lnTo>
                  <a:lnTo>
                    <a:pt x="38195" y="30480"/>
                  </a:lnTo>
                  <a:lnTo>
                    <a:pt x="36671" y="32004"/>
                  </a:lnTo>
                  <a:lnTo>
                    <a:pt x="35147" y="33528"/>
                  </a:lnTo>
                  <a:lnTo>
                    <a:pt x="33623" y="36576"/>
                  </a:lnTo>
                  <a:lnTo>
                    <a:pt x="30575" y="38100"/>
                  </a:lnTo>
                  <a:lnTo>
                    <a:pt x="29051" y="38100"/>
                  </a:lnTo>
                  <a:lnTo>
                    <a:pt x="26003" y="39624"/>
                  </a:lnTo>
                  <a:lnTo>
                    <a:pt x="22955" y="39624"/>
                  </a:lnTo>
                  <a:lnTo>
                    <a:pt x="19907" y="39624"/>
                  </a:lnTo>
                  <a:lnTo>
                    <a:pt x="18383" y="39624"/>
                  </a:lnTo>
                  <a:lnTo>
                    <a:pt x="15335" y="39624"/>
                  </a:lnTo>
                  <a:lnTo>
                    <a:pt x="12287" y="38100"/>
                  </a:lnTo>
                  <a:lnTo>
                    <a:pt x="10763" y="38100"/>
                  </a:lnTo>
                  <a:lnTo>
                    <a:pt x="7619" y="36576"/>
                  </a:lnTo>
                  <a:lnTo>
                    <a:pt x="6095" y="33528"/>
                  </a:lnTo>
                  <a:lnTo>
                    <a:pt x="4571" y="32004"/>
                  </a:lnTo>
                  <a:lnTo>
                    <a:pt x="3047" y="30480"/>
                  </a:lnTo>
                  <a:lnTo>
                    <a:pt x="1523" y="27432"/>
                  </a:lnTo>
                  <a:lnTo>
                    <a:pt x="0" y="24384"/>
                  </a:lnTo>
                  <a:lnTo>
                    <a:pt x="0" y="22860"/>
                  </a:lnTo>
                  <a:lnTo>
                    <a:pt x="0" y="19812"/>
                  </a:lnTo>
                  <a:lnTo>
                    <a:pt x="0" y="16764"/>
                  </a:lnTo>
                  <a:lnTo>
                    <a:pt x="0" y="15240"/>
                  </a:lnTo>
                  <a:lnTo>
                    <a:pt x="1523" y="12192"/>
                  </a:lnTo>
                  <a:lnTo>
                    <a:pt x="3047" y="9144"/>
                  </a:lnTo>
                  <a:lnTo>
                    <a:pt x="4571" y="7620"/>
                  </a:lnTo>
                  <a:lnTo>
                    <a:pt x="6095" y="6096"/>
                  </a:lnTo>
                  <a:lnTo>
                    <a:pt x="7619" y="3048"/>
                  </a:lnTo>
                  <a:lnTo>
                    <a:pt x="10763" y="1524"/>
                  </a:lnTo>
                  <a:lnTo>
                    <a:pt x="12287" y="1524"/>
                  </a:lnTo>
                  <a:lnTo>
                    <a:pt x="15335" y="0"/>
                  </a:lnTo>
                  <a:lnTo>
                    <a:pt x="18383" y="0"/>
                  </a:lnTo>
                  <a:lnTo>
                    <a:pt x="19907" y="0"/>
                  </a:lnTo>
                  <a:lnTo>
                    <a:pt x="22955" y="0"/>
                  </a:lnTo>
                  <a:lnTo>
                    <a:pt x="26003" y="0"/>
                  </a:lnTo>
                  <a:lnTo>
                    <a:pt x="29051" y="1524"/>
                  </a:lnTo>
                  <a:lnTo>
                    <a:pt x="30575" y="1524"/>
                  </a:lnTo>
                  <a:lnTo>
                    <a:pt x="33623" y="3048"/>
                  </a:lnTo>
                  <a:lnTo>
                    <a:pt x="35147" y="6096"/>
                  </a:lnTo>
                  <a:lnTo>
                    <a:pt x="36671" y="7620"/>
                  </a:lnTo>
                  <a:lnTo>
                    <a:pt x="38195" y="9144"/>
                  </a:lnTo>
                  <a:lnTo>
                    <a:pt x="39719" y="12192"/>
                  </a:lnTo>
                  <a:lnTo>
                    <a:pt x="39719" y="15240"/>
                  </a:lnTo>
                  <a:lnTo>
                    <a:pt x="41243" y="16764"/>
                  </a:lnTo>
                  <a:lnTo>
                    <a:pt x="41243" y="19812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787383" y="2735580"/>
              <a:ext cx="42671" cy="41147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8789288" y="2735770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>
                  <a:moveTo>
                    <a:pt x="39624" y="19907"/>
                  </a:moveTo>
                  <a:lnTo>
                    <a:pt x="39624" y="22955"/>
                  </a:lnTo>
                  <a:lnTo>
                    <a:pt x="39624" y="26003"/>
                  </a:lnTo>
                  <a:lnTo>
                    <a:pt x="38100" y="29051"/>
                  </a:lnTo>
                  <a:lnTo>
                    <a:pt x="38100" y="30575"/>
                  </a:lnTo>
                  <a:lnTo>
                    <a:pt x="36576" y="33623"/>
                  </a:lnTo>
                  <a:lnTo>
                    <a:pt x="33528" y="35147"/>
                  </a:lnTo>
                  <a:lnTo>
                    <a:pt x="32004" y="36671"/>
                  </a:lnTo>
                  <a:lnTo>
                    <a:pt x="30480" y="38195"/>
                  </a:lnTo>
                  <a:lnTo>
                    <a:pt x="27432" y="39719"/>
                  </a:lnTo>
                  <a:lnTo>
                    <a:pt x="24384" y="39719"/>
                  </a:lnTo>
                  <a:lnTo>
                    <a:pt x="22860" y="41243"/>
                  </a:lnTo>
                  <a:lnTo>
                    <a:pt x="19812" y="41243"/>
                  </a:lnTo>
                  <a:lnTo>
                    <a:pt x="16764" y="41243"/>
                  </a:lnTo>
                  <a:lnTo>
                    <a:pt x="13716" y="39719"/>
                  </a:lnTo>
                  <a:lnTo>
                    <a:pt x="12192" y="39719"/>
                  </a:lnTo>
                  <a:lnTo>
                    <a:pt x="9144" y="38195"/>
                  </a:lnTo>
                  <a:lnTo>
                    <a:pt x="7620" y="36671"/>
                  </a:lnTo>
                  <a:lnTo>
                    <a:pt x="6096" y="35147"/>
                  </a:lnTo>
                  <a:lnTo>
                    <a:pt x="3048" y="33623"/>
                  </a:lnTo>
                  <a:lnTo>
                    <a:pt x="1524" y="30575"/>
                  </a:lnTo>
                  <a:lnTo>
                    <a:pt x="1524" y="29051"/>
                  </a:lnTo>
                  <a:lnTo>
                    <a:pt x="0" y="26003"/>
                  </a:lnTo>
                  <a:lnTo>
                    <a:pt x="0" y="22955"/>
                  </a:lnTo>
                  <a:lnTo>
                    <a:pt x="0" y="19907"/>
                  </a:lnTo>
                  <a:lnTo>
                    <a:pt x="0" y="18383"/>
                  </a:lnTo>
                  <a:lnTo>
                    <a:pt x="0" y="15335"/>
                  </a:lnTo>
                  <a:lnTo>
                    <a:pt x="1524" y="12287"/>
                  </a:lnTo>
                  <a:lnTo>
                    <a:pt x="1524" y="10763"/>
                  </a:lnTo>
                  <a:lnTo>
                    <a:pt x="3048" y="7715"/>
                  </a:lnTo>
                  <a:lnTo>
                    <a:pt x="6096" y="6191"/>
                  </a:lnTo>
                  <a:lnTo>
                    <a:pt x="7620" y="4667"/>
                  </a:lnTo>
                  <a:lnTo>
                    <a:pt x="9144" y="3143"/>
                  </a:lnTo>
                  <a:lnTo>
                    <a:pt x="12192" y="1523"/>
                  </a:lnTo>
                  <a:lnTo>
                    <a:pt x="13716" y="1523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4384" y="1523"/>
                  </a:lnTo>
                  <a:lnTo>
                    <a:pt x="27432" y="1523"/>
                  </a:lnTo>
                  <a:lnTo>
                    <a:pt x="30480" y="3143"/>
                  </a:lnTo>
                  <a:lnTo>
                    <a:pt x="32004" y="4667"/>
                  </a:lnTo>
                  <a:lnTo>
                    <a:pt x="33528" y="6191"/>
                  </a:lnTo>
                  <a:lnTo>
                    <a:pt x="36576" y="7715"/>
                  </a:lnTo>
                  <a:lnTo>
                    <a:pt x="38100" y="10763"/>
                  </a:lnTo>
                  <a:lnTo>
                    <a:pt x="38100" y="12287"/>
                  </a:lnTo>
                  <a:lnTo>
                    <a:pt x="39624" y="15335"/>
                  </a:lnTo>
                  <a:lnTo>
                    <a:pt x="39624" y="18383"/>
                  </a:lnTo>
                  <a:lnTo>
                    <a:pt x="39624" y="19907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304019" y="2517648"/>
              <a:ext cx="39624" cy="39624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9303353" y="2517552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39624" y="19812"/>
                  </a:moveTo>
                  <a:lnTo>
                    <a:pt x="39624" y="22860"/>
                  </a:lnTo>
                  <a:lnTo>
                    <a:pt x="39624" y="24384"/>
                  </a:lnTo>
                  <a:lnTo>
                    <a:pt x="38100" y="27432"/>
                  </a:lnTo>
                  <a:lnTo>
                    <a:pt x="36576" y="30480"/>
                  </a:lnTo>
                  <a:lnTo>
                    <a:pt x="35052" y="32004"/>
                  </a:lnTo>
                  <a:lnTo>
                    <a:pt x="33528" y="33528"/>
                  </a:lnTo>
                  <a:lnTo>
                    <a:pt x="32004" y="35052"/>
                  </a:lnTo>
                  <a:lnTo>
                    <a:pt x="30480" y="36671"/>
                  </a:lnTo>
                  <a:lnTo>
                    <a:pt x="27432" y="38195"/>
                  </a:lnTo>
                  <a:lnTo>
                    <a:pt x="24384" y="39719"/>
                  </a:lnTo>
                  <a:lnTo>
                    <a:pt x="22860" y="39719"/>
                  </a:lnTo>
                  <a:lnTo>
                    <a:pt x="19812" y="39719"/>
                  </a:lnTo>
                  <a:lnTo>
                    <a:pt x="16764" y="39719"/>
                  </a:lnTo>
                  <a:lnTo>
                    <a:pt x="15240" y="39719"/>
                  </a:lnTo>
                  <a:lnTo>
                    <a:pt x="12192" y="38195"/>
                  </a:lnTo>
                  <a:lnTo>
                    <a:pt x="10668" y="36671"/>
                  </a:lnTo>
                  <a:lnTo>
                    <a:pt x="7620" y="35052"/>
                  </a:lnTo>
                  <a:lnTo>
                    <a:pt x="6096" y="33528"/>
                  </a:lnTo>
                  <a:lnTo>
                    <a:pt x="4572" y="32004"/>
                  </a:lnTo>
                  <a:lnTo>
                    <a:pt x="3048" y="30480"/>
                  </a:lnTo>
                  <a:lnTo>
                    <a:pt x="1524" y="27432"/>
                  </a:lnTo>
                  <a:lnTo>
                    <a:pt x="0" y="24384"/>
                  </a:lnTo>
                  <a:lnTo>
                    <a:pt x="0" y="22860"/>
                  </a:lnTo>
                  <a:lnTo>
                    <a:pt x="0" y="19812"/>
                  </a:lnTo>
                  <a:lnTo>
                    <a:pt x="0" y="16764"/>
                  </a:lnTo>
                  <a:lnTo>
                    <a:pt x="0" y="15240"/>
                  </a:lnTo>
                  <a:lnTo>
                    <a:pt x="1524" y="12192"/>
                  </a:lnTo>
                  <a:lnTo>
                    <a:pt x="3048" y="10668"/>
                  </a:lnTo>
                  <a:lnTo>
                    <a:pt x="4572" y="7620"/>
                  </a:lnTo>
                  <a:lnTo>
                    <a:pt x="6096" y="6096"/>
                  </a:lnTo>
                  <a:lnTo>
                    <a:pt x="7620" y="4572"/>
                  </a:lnTo>
                  <a:lnTo>
                    <a:pt x="10668" y="3048"/>
                  </a:lnTo>
                  <a:lnTo>
                    <a:pt x="12192" y="1524"/>
                  </a:lnTo>
                  <a:lnTo>
                    <a:pt x="15240" y="0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4384" y="0"/>
                  </a:lnTo>
                  <a:lnTo>
                    <a:pt x="27432" y="1524"/>
                  </a:lnTo>
                  <a:lnTo>
                    <a:pt x="30480" y="3048"/>
                  </a:lnTo>
                  <a:lnTo>
                    <a:pt x="32004" y="4572"/>
                  </a:lnTo>
                  <a:lnTo>
                    <a:pt x="33528" y="6096"/>
                  </a:lnTo>
                  <a:lnTo>
                    <a:pt x="35052" y="7620"/>
                  </a:lnTo>
                  <a:lnTo>
                    <a:pt x="36576" y="10668"/>
                  </a:lnTo>
                  <a:lnTo>
                    <a:pt x="38100" y="12192"/>
                  </a:lnTo>
                  <a:lnTo>
                    <a:pt x="39624" y="15240"/>
                  </a:lnTo>
                  <a:lnTo>
                    <a:pt x="39624" y="16764"/>
                  </a:lnTo>
                  <a:lnTo>
                    <a:pt x="39624" y="19812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698991" y="2595372"/>
              <a:ext cx="41147" cy="41147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8700801" y="2596895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195" y="18287"/>
                  </a:moveTo>
                  <a:lnTo>
                    <a:pt x="38195" y="21431"/>
                  </a:lnTo>
                  <a:lnTo>
                    <a:pt x="38195" y="24479"/>
                  </a:lnTo>
                  <a:lnTo>
                    <a:pt x="36576" y="26003"/>
                  </a:lnTo>
                  <a:lnTo>
                    <a:pt x="36576" y="29051"/>
                  </a:lnTo>
                  <a:lnTo>
                    <a:pt x="35052" y="30575"/>
                  </a:lnTo>
                  <a:lnTo>
                    <a:pt x="32004" y="32099"/>
                  </a:lnTo>
                  <a:lnTo>
                    <a:pt x="30480" y="35147"/>
                  </a:lnTo>
                  <a:lnTo>
                    <a:pt x="28956" y="36671"/>
                  </a:lnTo>
                  <a:lnTo>
                    <a:pt x="25908" y="36671"/>
                  </a:lnTo>
                  <a:lnTo>
                    <a:pt x="24384" y="38195"/>
                  </a:lnTo>
                  <a:lnTo>
                    <a:pt x="21336" y="38195"/>
                  </a:lnTo>
                  <a:lnTo>
                    <a:pt x="18288" y="38195"/>
                  </a:lnTo>
                  <a:lnTo>
                    <a:pt x="16764" y="38195"/>
                  </a:lnTo>
                  <a:lnTo>
                    <a:pt x="13716" y="38195"/>
                  </a:lnTo>
                  <a:lnTo>
                    <a:pt x="10668" y="36671"/>
                  </a:lnTo>
                  <a:lnTo>
                    <a:pt x="9144" y="36671"/>
                  </a:lnTo>
                  <a:lnTo>
                    <a:pt x="6096" y="35147"/>
                  </a:lnTo>
                  <a:lnTo>
                    <a:pt x="4572" y="32099"/>
                  </a:lnTo>
                  <a:lnTo>
                    <a:pt x="3048" y="30575"/>
                  </a:lnTo>
                  <a:lnTo>
                    <a:pt x="1524" y="29051"/>
                  </a:lnTo>
                  <a:lnTo>
                    <a:pt x="1524" y="26003"/>
                  </a:lnTo>
                  <a:lnTo>
                    <a:pt x="0" y="24479"/>
                  </a:lnTo>
                  <a:lnTo>
                    <a:pt x="0" y="21431"/>
                  </a:lnTo>
                  <a:lnTo>
                    <a:pt x="0" y="18287"/>
                  </a:lnTo>
                  <a:lnTo>
                    <a:pt x="0" y="16763"/>
                  </a:lnTo>
                  <a:lnTo>
                    <a:pt x="0" y="13715"/>
                  </a:lnTo>
                  <a:lnTo>
                    <a:pt x="1524" y="10667"/>
                  </a:lnTo>
                  <a:lnTo>
                    <a:pt x="1524" y="9143"/>
                  </a:lnTo>
                  <a:lnTo>
                    <a:pt x="3048" y="6095"/>
                  </a:lnTo>
                  <a:lnTo>
                    <a:pt x="4572" y="4571"/>
                  </a:lnTo>
                  <a:lnTo>
                    <a:pt x="6096" y="3047"/>
                  </a:lnTo>
                  <a:lnTo>
                    <a:pt x="9144" y="1523"/>
                  </a:lnTo>
                  <a:lnTo>
                    <a:pt x="10668" y="1523"/>
                  </a:lnTo>
                  <a:lnTo>
                    <a:pt x="13716" y="0"/>
                  </a:lnTo>
                  <a:lnTo>
                    <a:pt x="16764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0"/>
                  </a:lnTo>
                  <a:lnTo>
                    <a:pt x="25908" y="1523"/>
                  </a:lnTo>
                  <a:lnTo>
                    <a:pt x="28956" y="1523"/>
                  </a:lnTo>
                  <a:lnTo>
                    <a:pt x="30480" y="3047"/>
                  </a:lnTo>
                  <a:lnTo>
                    <a:pt x="32004" y="4571"/>
                  </a:lnTo>
                  <a:lnTo>
                    <a:pt x="35052" y="6095"/>
                  </a:lnTo>
                  <a:lnTo>
                    <a:pt x="36576" y="9143"/>
                  </a:lnTo>
                  <a:lnTo>
                    <a:pt x="36576" y="10667"/>
                  </a:lnTo>
                  <a:lnTo>
                    <a:pt x="38195" y="13715"/>
                  </a:lnTo>
                  <a:lnTo>
                    <a:pt x="38195" y="16763"/>
                  </a:lnTo>
                  <a:lnTo>
                    <a:pt x="38195" y="18287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343643" y="2863596"/>
              <a:ext cx="39623" cy="39623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9344500" y="2865596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38195" y="18287"/>
                  </a:moveTo>
                  <a:lnTo>
                    <a:pt x="38195" y="21335"/>
                  </a:lnTo>
                  <a:lnTo>
                    <a:pt x="38195" y="24383"/>
                  </a:lnTo>
                  <a:lnTo>
                    <a:pt x="36671" y="25907"/>
                  </a:lnTo>
                  <a:lnTo>
                    <a:pt x="35147" y="28955"/>
                  </a:lnTo>
                  <a:lnTo>
                    <a:pt x="33623" y="30479"/>
                  </a:lnTo>
                  <a:lnTo>
                    <a:pt x="32099" y="32003"/>
                  </a:lnTo>
                  <a:lnTo>
                    <a:pt x="30575" y="33527"/>
                  </a:lnTo>
                  <a:lnTo>
                    <a:pt x="28956" y="35051"/>
                  </a:lnTo>
                  <a:lnTo>
                    <a:pt x="25908" y="36575"/>
                  </a:lnTo>
                  <a:lnTo>
                    <a:pt x="24384" y="38099"/>
                  </a:lnTo>
                  <a:lnTo>
                    <a:pt x="21336" y="38099"/>
                  </a:lnTo>
                  <a:lnTo>
                    <a:pt x="18288" y="38099"/>
                  </a:lnTo>
                  <a:lnTo>
                    <a:pt x="16764" y="38099"/>
                  </a:lnTo>
                  <a:lnTo>
                    <a:pt x="13716" y="38099"/>
                  </a:lnTo>
                  <a:lnTo>
                    <a:pt x="12192" y="36575"/>
                  </a:lnTo>
                  <a:lnTo>
                    <a:pt x="9144" y="35051"/>
                  </a:lnTo>
                  <a:lnTo>
                    <a:pt x="7620" y="33527"/>
                  </a:lnTo>
                  <a:lnTo>
                    <a:pt x="6096" y="32003"/>
                  </a:lnTo>
                  <a:lnTo>
                    <a:pt x="3048" y="30479"/>
                  </a:lnTo>
                  <a:lnTo>
                    <a:pt x="3048" y="28955"/>
                  </a:lnTo>
                  <a:lnTo>
                    <a:pt x="1524" y="25907"/>
                  </a:lnTo>
                  <a:lnTo>
                    <a:pt x="0" y="24383"/>
                  </a:lnTo>
                  <a:lnTo>
                    <a:pt x="0" y="21335"/>
                  </a:lnTo>
                  <a:lnTo>
                    <a:pt x="0" y="18287"/>
                  </a:lnTo>
                  <a:lnTo>
                    <a:pt x="0" y="16763"/>
                  </a:lnTo>
                  <a:lnTo>
                    <a:pt x="0" y="13715"/>
                  </a:lnTo>
                  <a:lnTo>
                    <a:pt x="1524" y="12191"/>
                  </a:lnTo>
                  <a:lnTo>
                    <a:pt x="3048" y="9143"/>
                  </a:lnTo>
                  <a:lnTo>
                    <a:pt x="3048" y="7619"/>
                  </a:lnTo>
                  <a:lnTo>
                    <a:pt x="6096" y="6095"/>
                  </a:lnTo>
                  <a:lnTo>
                    <a:pt x="7620" y="3047"/>
                  </a:lnTo>
                  <a:lnTo>
                    <a:pt x="9144" y="3047"/>
                  </a:lnTo>
                  <a:lnTo>
                    <a:pt x="12192" y="1523"/>
                  </a:lnTo>
                  <a:lnTo>
                    <a:pt x="13716" y="0"/>
                  </a:lnTo>
                  <a:lnTo>
                    <a:pt x="16764" y="0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4384" y="0"/>
                  </a:lnTo>
                  <a:lnTo>
                    <a:pt x="25908" y="1523"/>
                  </a:lnTo>
                  <a:lnTo>
                    <a:pt x="28956" y="3047"/>
                  </a:lnTo>
                  <a:lnTo>
                    <a:pt x="30575" y="3047"/>
                  </a:lnTo>
                  <a:lnTo>
                    <a:pt x="32099" y="6095"/>
                  </a:lnTo>
                  <a:lnTo>
                    <a:pt x="33623" y="7619"/>
                  </a:lnTo>
                  <a:lnTo>
                    <a:pt x="35147" y="9143"/>
                  </a:lnTo>
                  <a:lnTo>
                    <a:pt x="36671" y="12191"/>
                  </a:lnTo>
                  <a:lnTo>
                    <a:pt x="38195" y="13715"/>
                  </a:lnTo>
                  <a:lnTo>
                    <a:pt x="38195" y="16763"/>
                  </a:lnTo>
                  <a:lnTo>
                    <a:pt x="38195" y="18287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409175" y="2924556"/>
              <a:ext cx="38100" cy="38100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357359" y="2922074"/>
              <a:ext cx="92396" cy="87825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9358217" y="29738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36671" y="18383"/>
                  </a:moveTo>
                  <a:lnTo>
                    <a:pt x="36671" y="19907"/>
                  </a:lnTo>
                  <a:lnTo>
                    <a:pt x="35147" y="22955"/>
                  </a:lnTo>
                  <a:lnTo>
                    <a:pt x="35147" y="24479"/>
                  </a:lnTo>
                  <a:lnTo>
                    <a:pt x="33623" y="27527"/>
                  </a:lnTo>
                  <a:lnTo>
                    <a:pt x="32099" y="29051"/>
                  </a:lnTo>
                  <a:lnTo>
                    <a:pt x="30575" y="30575"/>
                  </a:lnTo>
                  <a:lnTo>
                    <a:pt x="29051" y="32099"/>
                  </a:lnTo>
                  <a:lnTo>
                    <a:pt x="27527" y="33623"/>
                  </a:lnTo>
                  <a:lnTo>
                    <a:pt x="24479" y="35147"/>
                  </a:lnTo>
                  <a:lnTo>
                    <a:pt x="22955" y="35147"/>
                  </a:lnTo>
                  <a:lnTo>
                    <a:pt x="19907" y="36671"/>
                  </a:lnTo>
                  <a:lnTo>
                    <a:pt x="18383" y="36671"/>
                  </a:lnTo>
                  <a:lnTo>
                    <a:pt x="15240" y="36671"/>
                  </a:lnTo>
                  <a:lnTo>
                    <a:pt x="13716" y="35147"/>
                  </a:lnTo>
                  <a:lnTo>
                    <a:pt x="10668" y="35147"/>
                  </a:lnTo>
                  <a:lnTo>
                    <a:pt x="9144" y="33623"/>
                  </a:lnTo>
                  <a:lnTo>
                    <a:pt x="6096" y="32099"/>
                  </a:lnTo>
                  <a:lnTo>
                    <a:pt x="4572" y="30575"/>
                  </a:lnTo>
                  <a:lnTo>
                    <a:pt x="3048" y="29051"/>
                  </a:lnTo>
                  <a:lnTo>
                    <a:pt x="1524" y="27527"/>
                  </a:lnTo>
                  <a:lnTo>
                    <a:pt x="1524" y="24479"/>
                  </a:lnTo>
                  <a:lnTo>
                    <a:pt x="0" y="22955"/>
                  </a:lnTo>
                  <a:lnTo>
                    <a:pt x="0" y="19907"/>
                  </a:lnTo>
                  <a:lnTo>
                    <a:pt x="0" y="18383"/>
                  </a:lnTo>
                  <a:lnTo>
                    <a:pt x="0" y="15335"/>
                  </a:lnTo>
                  <a:lnTo>
                    <a:pt x="0" y="12287"/>
                  </a:lnTo>
                  <a:lnTo>
                    <a:pt x="1524" y="10667"/>
                  </a:lnTo>
                  <a:lnTo>
                    <a:pt x="1524" y="7619"/>
                  </a:lnTo>
                  <a:lnTo>
                    <a:pt x="3048" y="6095"/>
                  </a:lnTo>
                  <a:lnTo>
                    <a:pt x="4572" y="4571"/>
                  </a:lnTo>
                  <a:lnTo>
                    <a:pt x="6096" y="3047"/>
                  </a:lnTo>
                  <a:lnTo>
                    <a:pt x="9144" y="1523"/>
                  </a:lnTo>
                  <a:lnTo>
                    <a:pt x="10668" y="0"/>
                  </a:lnTo>
                  <a:lnTo>
                    <a:pt x="13716" y="0"/>
                  </a:lnTo>
                  <a:lnTo>
                    <a:pt x="24479" y="0"/>
                  </a:lnTo>
                  <a:lnTo>
                    <a:pt x="27527" y="1523"/>
                  </a:lnTo>
                  <a:lnTo>
                    <a:pt x="29051" y="3047"/>
                  </a:lnTo>
                  <a:lnTo>
                    <a:pt x="30575" y="4571"/>
                  </a:lnTo>
                  <a:lnTo>
                    <a:pt x="32099" y="6095"/>
                  </a:lnTo>
                  <a:lnTo>
                    <a:pt x="33623" y="7619"/>
                  </a:lnTo>
                  <a:lnTo>
                    <a:pt x="35147" y="10667"/>
                  </a:lnTo>
                  <a:lnTo>
                    <a:pt x="35147" y="12287"/>
                  </a:lnTo>
                  <a:lnTo>
                    <a:pt x="36671" y="15335"/>
                  </a:lnTo>
                  <a:lnTo>
                    <a:pt x="36671" y="18383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177527" y="2673096"/>
              <a:ext cx="35051" cy="35051"/>
            </a:xfrm>
            <a:prstGeom prst="rect">
              <a:avLst/>
            </a:prstGeom>
          </p:spPr>
        </p:pic>
        <p:sp>
          <p:nvSpPr>
            <p:cNvPr id="85" name="object 85" descr=""/>
            <p:cNvSpPr/>
            <p:nvPr/>
          </p:nvSpPr>
          <p:spPr>
            <a:xfrm>
              <a:off x="9178289" y="2674715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527" y="16859"/>
                  </a:moveTo>
                  <a:lnTo>
                    <a:pt x="33527" y="18383"/>
                  </a:lnTo>
                  <a:lnTo>
                    <a:pt x="32003" y="21431"/>
                  </a:lnTo>
                  <a:lnTo>
                    <a:pt x="32003" y="22955"/>
                  </a:lnTo>
                  <a:lnTo>
                    <a:pt x="30479" y="24479"/>
                  </a:lnTo>
                  <a:lnTo>
                    <a:pt x="30479" y="26003"/>
                  </a:lnTo>
                  <a:lnTo>
                    <a:pt x="28955" y="27527"/>
                  </a:lnTo>
                  <a:lnTo>
                    <a:pt x="27431" y="29051"/>
                  </a:lnTo>
                  <a:lnTo>
                    <a:pt x="24383" y="30575"/>
                  </a:lnTo>
                  <a:lnTo>
                    <a:pt x="22859" y="32099"/>
                  </a:lnTo>
                  <a:lnTo>
                    <a:pt x="21335" y="32099"/>
                  </a:lnTo>
                  <a:lnTo>
                    <a:pt x="18287" y="33623"/>
                  </a:lnTo>
                  <a:lnTo>
                    <a:pt x="16763" y="33623"/>
                  </a:lnTo>
                  <a:lnTo>
                    <a:pt x="13715" y="33623"/>
                  </a:lnTo>
                  <a:lnTo>
                    <a:pt x="12191" y="32099"/>
                  </a:lnTo>
                  <a:lnTo>
                    <a:pt x="10667" y="32099"/>
                  </a:lnTo>
                  <a:lnTo>
                    <a:pt x="7619" y="30575"/>
                  </a:lnTo>
                  <a:lnTo>
                    <a:pt x="6095" y="29051"/>
                  </a:lnTo>
                  <a:lnTo>
                    <a:pt x="4571" y="27527"/>
                  </a:lnTo>
                  <a:lnTo>
                    <a:pt x="3047" y="26003"/>
                  </a:lnTo>
                  <a:lnTo>
                    <a:pt x="1523" y="24479"/>
                  </a:lnTo>
                  <a:lnTo>
                    <a:pt x="1523" y="22955"/>
                  </a:lnTo>
                  <a:lnTo>
                    <a:pt x="0" y="21431"/>
                  </a:lnTo>
                  <a:lnTo>
                    <a:pt x="0" y="18383"/>
                  </a:lnTo>
                  <a:lnTo>
                    <a:pt x="0" y="16859"/>
                  </a:lnTo>
                  <a:lnTo>
                    <a:pt x="0" y="13811"/>
                  </a:lnTo>
                  <a:lnTo>
                    <a:pt x="0" y="12287"/>
                  </a:lnTo>
                  <a:lnTo>
                    <a:pt x="1523" y="9239"/>
                  </a:lnTo>
                  <a:lnTo>
                    <a:pt x="1523" y="7715"/>
                  </a:lnTo>
                  <a:lnTo>
                    <a:pt x="3047" y="6191"/>
                  </a:lnTo>
                  <a:lnTo>
                    <a:pt x="4571" y="4667"/>
                  </a:lnTo>
                  <a:lnTo>
                    <a:pt x="6095" y="3143"/>
                  </a:lnTo>
                  <a:lnTo>
                    <a:pt x="7619" y="1523"/>
                  </a:lnTo>
                  <a:lnTo>
                    <a:pt x="10667" y="1523"/>
                  </a:lnTo>
                  <a:lnTo>
                    <a:pt x="12191" y="0"/>
                  </a:lnTo>
                  <a:lnTo>
                    <a:pt x="13715" y="0"/>
                  </a:lnTo>
                  <a:lnTo>
                    <a:pt x="16763" y="0"/>
                  </a:lnTo>
                  <a:lnTo>
                    <a:pt x="18287" y="0"/>
                  </a:lnTo>
                  <a:lnTo>
                    <a:pt x="21335" y="0"/>
                  </a:lnTo>
                  <a:lnTo>
                    <a:pt x="22859" y="1523"/>
                  </a:lnTo>
                  <a:lnTo>
                    <a:pt x="24383" y="1523"/>
                  </a:lnTo>
                  <a:lnTo>
                    <a:pt x="27431" y="3143"/>
                  </a:lnTo>
                  <a:lnTo>
                    <a:pt x="28955" y="4667"/>
                  </a:lnTo>
                  <a:lnTo>
                    <a:pt x="30479" y="6191"/>
                  </a:lnTo>
                  <a:lnTo>
                    <a:pt x="30479" y="7715"/>
                  </a:lnTo>
                  <a:lnTo>
                    <a:pt x="32003" y="9239"/>
                  </a:lnTo>
                  <a:lnTo>
                    <a:pt x="32003" y="12287"/>
                  </a:lnTo>
                  <a:lnTo>
                    <a:pt x="33527" y="13811"/>
                  </a:lnTo>
                  <a:lnTo>
                    <a:pt x="33527" y="16859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906255" y="2740152"/>
              <a:ext cx="33527" cy="33527"/>
            </a:xfrm>
            <a:prstGeom prst="rect">
              <a:avLst/>
            </a:prstGeom>
          </p:spPr>
        </p:pic>
        <p:sp>
          <p:nvSpPr>
            <p:cNvPr id="87" name="object 87" descr=""/>
            <p:cNvSpPr/>
            <p:nvPr/>
          </p:nvSpPr>
          <p:spPr>
            <a:xfrm>
              <a:off x="8906732" y="274196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003" y="15239"/>
                  </a:moveTo>
                  <a:lnTo>
                    <a:pt x="32003" y="18287"/>
                  </a:lnTo>
                  <a:lnTo>
                    <a:pt x="32003" y="19811"/>
                  </a:lnTo>
                  <a:lnTo>
                    <a:pt x="30479" y="21335"/>
                  </a:lnTo>
                  <a:lnTo>
                    <a:pt x="30479" y="22859"/>
                  </a:lnTo>
                  <a:lnTo>
                    <a:pt x="28955" y="25907"/>
                  </a:lnTo>
                  <a:lnTo>
                    <a:pt x="27431" y="27431"/>
                  </a:lnTo>
                  <a:lnTo>
                    <a:pt x="25907" y="28955"/>
                  </a:lnTo>
                  <a:lnTo>
                    <a:pt x="24383" y="28955"/>
                  </a:lnTo>
                  <a:lnTo>
                    <a:pt x="22859" y="30479"/>
                  </a:lnTo>
                  <a:lnTo>
                    <a:pt x="19811" y="30479"/>
                  </a:lnTo>
                  <a:lnTo>
                    <a:pt x="18287" y="32003"/>
                  </a:lnTo>
                  <a:lnTo>
                    <a:pt x="16763" y="32003"/>
                  </a:lnTo>
                  <a:lnTo>
                    <a:pt x="13715" y="32003"/>
                  </a:lnTo>
                  <a:lnTo>
                    <a:pt x="12191" y="30479"/>
                  </a:lnTo>
                  <a:lnTo>
                    <a:pt x="10667" y="30479"/>
                  </a:lnTo>
                  <a:lnTo>
                    <a:pt x="7619" y="28955"/>
                  </a:lnTo>
                  <a:lnTo>
                    <a:pt x="6095" y="28955"/>
                  </a:lnTo>
                  <a:lnTo>
                    <a:pt x="4571" y="27431"/>
                  </a:lnTo>
                  <a:lnTo>
                    <a:pt x="3047" y="25907"/>
                  </a:lnTo>
                  <a:lnTo>
                    <a:pt x="1523" y="22859"/>
                  </a:lnTo>
                  <a:lnTo>
                    <a:pt x="1523" y="21335"/>
                  </a:lnTo>
                  <a:lnTo>
                    <a:pt x="0" y="19811"/>
                  </a:lnTo>
                  <a:lnTo>
                    <a:pt x="0" y="18287"/>
                  </a:lnTo>
                  <a:lnTo>
                    <a:pt x="0" y="15239"/>
                  </a:lnTo>
                  <a:lnTo>
                    <a:pt x="0" y="13715"/>
                  </a:lnTo>
                  <a:lnTo>
                    <a:pt x="0" y="10667"/>
                  </a:lnTo>
                  <a:lnTo>
                    <a:pt x="1523" y="9143"/>
                  </a:lnTo>
                  <a:lnTo>
                    <a:pt x="1523" y="7619"/>
                  </a:lnTo>
                  <a:lnTo>
                    <a:pt x="3047" y="6095"/>
                  </a:lnTo>
                  <a:lnTo>
                    <a:pt x="4571" y="4571"/>
                  </a:lnTo>
                  <a:lnTo>
                    <a:pt x="6095" y="3047"/>
                  </a:lnTo>
                  <a:lnTo>
                    <a:pt x="7619" y="1523"/>
                  </a:lnTo>
                  <a:lnTo>
                    <a:pt x="10667" y="0"/>
                  </a:lnTo>
                  <a:lnTo>
                    <a:pt x="22859" y="0"/>
                  </a:lnTo>
                  <a:lnTo>
                    <a:pt x="24383" y="1523"/>
                  </a:lnTo>
                  <a:lnTo>
                    <a:pt x="25907" y="3047"/>
                  </a:lnTo>
                  <a:lnTo>
                    <a:pt x="27431" y="4571"/>
                  </a:lnTo>
                  <a:lnTo>
                    <a:pt x="28955" y="6095"/>
                  </a:lnTo>
                  <a:lnTo>
                    <a:pt x="30479" y="7619"/>
                  </a:lnTo>
                  <a:lnTo>
                    <a:pt x="30479" y="9143"/>
                  </a:lnTo>
                  <a:lnTo>
                    <a:pt x="32003" y="10667"/>
                  </a:lnTo>
                  <a:lnTo>
                    <a:pt x="32003" y="13715"/>
                  </a:lnTo>
                  <a:lnTo>
                    <a:pt x="32003" y="15239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032747" y="2880359"/>
              <a:ext cx="33527" cy="33527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9034843" y="288236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099" y="15239"/>
                  </a:moveTo>
                  <a:lnTo>
                    <a:pt x="32099" y="18287"/>
                  </a:lnTo>
                  <a:lnTo>
                    <a:pt x="30575" y="19811"/>
                  </a:lnTo>
                  <a:lnTo>
                    <a:pt x="30575" y="21335"/>
                  </a:lnTo>
                  <a:lnTo>
                    <a:pt x="29051" y="22859"/>
                  </a:lnTo>
                  <a:lnTo>
                    <a:pt x="29051" y="25907"/>
                  </a:lnTo>
                  <a:lnTo>
                    <a:pt x="27527" y="27431"/>
                  </a:lnTo>
                  <a:lnTo>
                    <a:pt x="26003" y="28955"/>
                  </a:lnTo>
                  <a:lnTo>
                    <a:pt x="24479" y="28955"/>
                  </a:lnTo>
                  <a:lnTo>
                    <a:pt x="21336" y="30479"/>
                  </a:lnTo>
                  <a:lnTo>
                    <a:pt x="19812" y="30479"/>
                  </a:lnTo>
                  <a:lnTo>
                    <a:pt x="18288" y="32003"/>
                  </a:lnTo>
                  <a:lnTo>
                    <a:pt x="15240" y="32003"/>
                  </a:lnTo>
                  <a:lnTo>
                    <a:pt x="13716" y="32003"/>
                  </a:lnTo>
                  <a:lnTo>
                    <a:pt x="12192" y="30479"/>
                  </a:lnTo>
                  <a:lnTo>
                    <a:pt x="9144" y="30479"/>
                  </a:lnTo>
                  <a:lnTo>
                    <a:pt x="7620" y="28955"/>
                  </a:lnTo>
                  <a:lnTo>
                    <a:pt x="6096" y="28955"/>
                  </a:lnTo>
                  <a:lnTo>
                    <a:pt x="4572" y="27431"/>
                  </a:lnTo>
                  <a:lnTo>
                    <a:pt x="3048" y="25907"/>
                  </a:lnTo>
                  <a:lnTo>
                    <a:pt x="1524" y="22859"/>
                  </a:lnTo>
                  <a:lnTo>
                    <a:pt x="1524" y="21335"/>
                  </a:lnTo>
                  <a:lnTo>
                    <a:pt x="0" y="19811"/>
                  </a:lnTo>
                  <a:lnTo>
                    <a:pt x="0" y="18287"/>
                  </a:lnTo>
                  <a:lnTo>
                    <a:pt x="0" y="15239"/>
                  </a:lnTo>
                  <a:lnTo>
                    <a:pt x="0" y="13715"/>
                  </a:lnTo>
                  <a:lnTo>
                    <a:pt x="0" y="10667"/>
                  </a:lnTo>
                  <a:lnTo>
                    <a:pt x="1524" y="9143"/>
                  </a:lnTo>
                  <a:lnTo>
                    <a:pt x="1524" y="7619"/>
                  </a:lnTo>
                  <a:lnTo>
                    <a:pt x="3048" y="6095"/>
                  </a:lnTo>
                  <a:lnTo>
                    <a:pt x="4572" y="4571"/>
                  </a:lnTo>
                  <a:lnTo>
                    <a:pt x="6096" y="3047"/>
                  </a:lnTo>
                  <a:lnTo>
                    <a:pt x="7620" y="1523"/>
                  </a:lnTo>
                  <a:lnTo>
                    <a:pt x="9144" y="1523"/>
                  </a:lnTo>
                  <a:lnTo>
                    <a:pt x="12192" y="0"/>
                  </a:lnTo>
                  <a:lnTo>
                    <a:pt x="13716" y="0"/>
                  </a:lnTo>
                  <a:lnTo>
                    <a:pt x="15240" y="0"/>
                  </a:lnTo>
                  <a:lnTo>
                    <a:pt x="18288" y="0"/>
                  </a:lnTo>
                  <a:lnTo>
                    <a:pt x="19812" y="0"/>
                  </a:lnTo>
                  <a:lnTo>
                    <a:pt x="21336" y="1523"/>
                  </a:lnTo>
                  <a:lnTo>
                    <a:pt x="24479" y="1523"/>
                  </a:lnTo>
                  <a:lnTo>
                    <a:pt x="26003" y="3047"/>
                  </a:lnTo>
                  <a:lnTo>
                    <a:pt x="27527" y="4571"/>
                  </a:lnTo>
                  <a:lnTo>
                    <a:pt x="29051" y="6095"/>
                  </a:lnTo>
                  <a:lnTo>
                    <a:pt x="29051" y="7619"/>
                  </a:lnTo>
                  <a:lnTo>
                    <a:pt x="30575" y="9143"/>
                  </a:lnTo>
                  <a:lnTo>
                    <a:pt x="30575" y="10667"/>
                  </a:lnTo>
                  <a:lnTo>
                    <a:pt x="32099" y="13715"/>
                  </a:lnTo>
                  <a:lnTo>
                    <a:pt x="32099" y="15239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953499" y="2497835"/>
              <a:ext cx="32003" cy="33527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8954071" y="249926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479" y="15239"/>
                  </a:moveTo>
                  <a:lnTo>
                    <a:pt x="30479" y="16763"/>
                  </a:lnTo>
                  <a:lnTo>
                    <a:pt x="30479" y="19811"/>
                  </a:lnTo>
                  <a:lnTo>
                    <a:pt x="30479" y="21335"/>
                  </a:lnTo>
                  <a:lnTo>
                    <a:pt x="28955" y="22859"/>
                  </a:lnTo>
                  <a:lnTo>
                    <a:pt x="27431" y="24383"/>
                  </a:lnTo>
                  <a:lnTo>
                    <a:pt x="25907" y="25907"/>
                  </a:lnTo>
                  <a:lnTo>
                    <a:pt x="24383" y="27431"/>
                  </a:lnTo>
                  <a:lnTo>
                    <a:pt x="22859" y="28955"/>
                  </a:lnTo>
                  <a:lnTo>
                    <a:pt x="21335" y="28955"/>
                  </a:lnTo>
                  <a:lnTo>
                    <a:pt x="19811" y="30479"/>
                  </a:lnTo>
                  <a:lnTo>
                    <a:pt x="18287" y="30479"/>
                  </a:lnTo>
                  <a:lnTo>
                    <a:pt x="15239" y="30479"/>
                  </a:lnTo>
                  <a:lnTo>
                    <a:pt x="13715" y="30479"/>
                  </a:lnTo>
                  <a:lnTo>
                    <a:pt x="12191" y="30479"/>
                  </a:lnTo>
                  <a:lnTo>
                    <a:pt x="9143" y="28955"/>
                  </a:lnTo>
                  <a:lnTo>
                    <a:pt x="7619" y="28955"/>
                  </a:lnTo>
                  <a:lnTo>
                    <a:pt x="6095" y="27431"/>
                  </a:lnTo>
                  <a:lnTo>
                    <a:pt x="4571" y="25907"/>
                  </a:lnTo>
                  <a:lnTo>
                    <a:pt x="3047" y="24383"/>
                  </a:lnTo>
                  <a:lnTo>
                    <a:pt x="1523" y="22859"/>
                  </a:lnTo>
                  <a:lnTo>
                    <a:pt x="1523" y="21335"/>
                  </a:lnTo>
                  <a:lnTo>
                    <a:pt x="0" y="19811"/>
                  </a:lnTo>
                  <a:lnTo>
                    <a:pt x="0" y="16763"/>
                  </a:lnTo>
                  <a:lnTo>
                    <a:pt x="0" y="15239"/>
                  </a:lnTo>
                  <a:lnTo>
                    <a:pt x="0" y="13715"/>
                  </a:lnTo>
                  <a:lnTo>
                    <a:pt x="0" y="10667"/>
                  </a:lnTo>
                  <a:lnTo>
                    <a:pt x="1523" y="9143"/>
                  </a:lnTo>
                  <a:lnTo>
                    <a:pt x="1523" y="7619"/>
                  </a:lnTo>
                  <a:lnTo>
                    <a:pt x="3047" y="6095"/>
                  </a:lnTo>
                  <a:lnTo>
                    <a:pt x="4571" y="4571"/>
                  </a:lnTo>
                  <a:lnTo>
                    <a:pt x="6095" y="3047"/>
                  </a:lnTo>
                  <a:lnTo>
                    <a:pt x="7619" y="1523"/>
                  </a:lnTo>
                  <a:lnTo>
                    <a:pt x="9143" y="1523"/>
                  </a:lnTo>
                  <a:lnTo>
                    <a:pt x="12191" y="0"/>
                  </a:lnTo>
                  <a:lnTo>
                    <a:pt x="13715" y="0"/>
                  </a:lnTo>
                  <a:lnTo>
                    <a:pt x="15239" y="0"/>
                  </a:lnTo>
                  <a:lnTo>
                    <a:pt x="18287" y="0"/>
                  </a:lnTo>
                  <a:lnTo>
                    <a:pt x="19811" y="0"/>
                  </a:lnTo>
                  <a:lnTo>
                    <a:pt x="21335" y="1523"/>
                  </a:lnTo>
                  <a:lnTo>
                    <a:pt x="22859" y="1523"/>
                  </a:lnTo>
                  <a:lnTo>
                    <a:pt x="24383" y="3047"/>
                  </a:lnTo>
                  <a:lnTo>
                    <a:pt x="25907" y="4571"/>
                  </a:lnTo>
                  <a:lnTo>
                    <a:pt x="27431" y="6095"/>
                  </a:lnTo>
                  <a:lnTo>
                    <a:pt x="28955" y="7619"/>
                  </a:lnTo>
                  <a:lnTo>
                    <a:pt x="30479" y="9143"/>
                  </a:lnTo>
                  <a:lnTo>
                    <a:pt x="30479" y="10667"/>
                  </a:lnTo>
                  <a:lnTo>
                    <a:pt x="30479" y="13715"/>
                  </a:lnTo>
                  <a:lnTo>
                    <a:pt x="30479" y="15239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800843" y="2595372"/>
              <a:ext cx="32003" cy="32003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323831" y="2657856"/>
              <a:ext cx="32003" cy="32003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9324689" y="265947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28955" y="15239"/>
                  </a:moveTo>
                  <a:lnTo>
                    <a:pt x="28955" y="16763"/>
                  </a:lnTo>
                  <a:lnTo>
                    <a:pt x="28955" y="18383"/>
                  </a:lnTo>
                  <a:lnTo>
                    <a:pt x="27431" y="19907"/>
                  </a:lnTo>
                  <a:lnTo>
                    <a:pt x="27431" y="22955"/>
                  </a:lnTo>
                  <a:lnTo>
                    <a:pt x="25907" y="24479"/>
                  </a:lnTo>
                  <a:lnTo>
                    <a:pt x="24383" y="24479"/>
                  </a:lnTo>
                  <a:lnTo>
                    <a:pt x="22859" y="26003"/>
                  </a:lnTo>
                  <a:lnTo>
                    <a:pt x="21335" y="27527"/>
                  </a:lnTo>
                  <a:lnTo>
                    <a:pt x="19811" y="29051"/>
                  </a:lnTo>
                  <a:lnTo>
                    <a:pt x="18287" y="29051"/>
                  </a:lnTo>
                  <a:lnTo>
                    <a:pt x="16763" y="29051"/>
                  </a:lnTo>
                  <a:lnTo>
                    <a:pt x="15239" y="29051"/>
                  </a:lnTo>
                  <a:lnTo>
                    <a:pt x="12191" y="29051"/>
                  </a:lnTo>
                  <a:lnTo>
                    <a:pt x="10667" y="29051"/>
                  </a:lnTo>
                  <a:lnTo>
                    <a:pt x="9143" y="29051"/>
                  </a:lnTo>
                  <a:lnTo>
                    <a:pt x="7619" y="27527"/>
                  </a:lnTo>
                  <a:lnTo>
                    <a:pt x="6095" y="26003"/>
                  </a:lnTo>
                  <a:lnTo>
                    <a:pt x="4571" y="24479"/>
                  </a:lnTo>
                  <a:lnTo>
                    <a:pt x="3047" y="24479"/>
                  </a:lnTo>
                  <a:lnTo>
                    <a:pt x="1523" y="22955"/>
                  </a:lnTo>
                  <a:lnTo>
                    <a:pt x="1523" y="19907"/>
                  </a:lnTo>
                  <a:lnTo>
                    <a:pt x="0" y="18383"/>
                  </a:lnTo>
                  <a:lnTo>
                    <a:pt x="0" y="16763"/>
                  </a:lnTo>
                  <a:lnTo>
                    <a:pt x="0" y="15239"/>
                  </a:lnTo>
                  <a:lnTo>
                    <a:pt x="0" y="12191"/>
                  </a:lnTo>
                  <a:lnTo>
                    <a:pt x="0" y="10667"/>
                  </a:lnTo>
                  <a:lnTo>
                    <a:pt x="1523" y="9143"/>
                  </a:lnTo>
                  <a:lnTo>
                    <a:pt x="1523" y="7619"/>
                  </a:lnTo>
                  <a:lnTo>
                    <a:pt x="3047" y="6095"/>
                  </a:lnTo>
                  <a:lnTo>
                    <a:pt x="4571" y="4571"/>
                  </a:lnTo>
                  <a:lnTo>
                    <a:pt x="6095" y="3047"/>
                  </a:lnTo>
                  <a:lnTo>
                    <a:pt x="7619" y="1523"/>
                  </a:lnTo>
                  <a:lnTo>
                    <a:pt x="9143" y="1523"/>
                  </a:lnTo>
                  <a:lnTo>
                    <a:pt x="10667" y="0"/>
                  </a:lnTo>
                  <a:lnTo>
                    <a:pt x="12191" y="0"/>
                  </a:lnTo>
                  <a:lnTo>
                    <a:pt x="15239" y="0"/>
                  </a:lnTo>
                  <a:lnTo>
                    <a:pt x="16763" y="0"/>
                  </a:lnTo>
                  <a:lnTo>
                    <a:pt x="18287" y="0"/>
                  </a:lnTo>
                  <a:lnTo>
                    <a:pt x="19811" y="1523"/>
                  </a:lnTo>
                  <a:lnTo>
                    <a:pt x="21335" y="1523"/>
                  </a:lnTo>
                  <a:lnTo>
                    <a:pt x="22859" y="3047"/>
                  </a:lnTo>
                  <a:lnTo>
                    <a:pt x="24383" y="4571"/>
                  </a:lnTo>
                  <a:lnTo>
                    <a:pt x="25907" y="6095"/>
                  </a:lnTo>
                  <a:lnTo>
                    <a:pt x="27431" y="7619"/>
                  </a:lnTo>
                  <a:lnTo>
                    <a:pt x="27431" y="9143"/>
                  </a:lnTo>
                  <a:lnTo>
                    <a:pt x="28955" y="10667"/>
                  </a:lnTo>
                  <a:lnTo>
                    <a:pt x="28955" y="12191"/>
                  </a:lnTo>
                  <a:lnTo>
                    <a:pt x="28955" y="15239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839199" y="2586227"/>
              <a:ext cx="30479" cy="30479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9796076" y="2592319"/>
              <a:ext cx="59630" cy="45724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8841104" y="2587751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7527" y="13715"/>
                  </a:moveTo>
                  <a:lnTo>
                    <a:pt x="27527" y="15239"/>
                  </a:lnTo>
                  <a:lnTo>
                    <a:pt x="27527" y="16763"/>
                  </a:lnTo>
                  <a:lnTo>
                    <a:pt x="26003" y="18287"/>
                  </a:lnTo>
                  <a:lnTo>
                    <a:pt x="26003" y="21335"/>
                  </a:lnTo>
                  <a:lnTo>
                    <a:pt x="24479" y="22859"/>
                  </a:lnTo>
                  <a:lnTo>
                    <a:pt x="22955" y="22859"/>
                  </a:lnTo>
                  <a:lnTo>
                    <a:pt x="22955" y="24383"/>
                  </a:lnTo>
                  <a:lnTo>
                    <a:pt x="21431" y="25907"/>
                  </a:lnTo>
                  <a:lnTo>
                    <a:pt x="18383" y="27431"/>
                  </a:lnTo>
                  <a:lnTo>
                    <a:pt x="16859" y="27431"/>
                  </a:lnTo>
                  <a:lnTo>
                    <a:pt x="15335" y="27431"/>
                  </a:lnTo>
                  <a:lnTo>
                    <a:pt x="13811" y="27431"/>
                  </a:lnTo>
                  <a:lnTo>
                    <a:pt x="12287" y="27431"/>
                  </a:lnTo>
                  <a:lnTo>
                    <a:pt x="9239" y="27431"/>
                  </a:lnTo>
                  <a:lnTo>
                    <a:pt x="7715" y="27431"/>
                  </a:lnTo>
                  <a:lnTo>
                    <a:pt x="6191" y="25907"/>
                  </a:lnTo>
                  <a:lnTo>
                    <a:pt x="4667" y="24383"/>
                  </a:lnTo>
                  <a:lnTo>
                    <a:pt x="3048" y="22859"/>
                  </a:lnTo>
                  <a:lnTo>
                    <a:pt x="1524" y="22859"/>
                  </a:lnTo>
                  <a:lnTo>
                    <a:pt x="1524" y="21335"/>
                  </a:lnTo>
                  <a:lnTo>
                    <a:pt x="0" y="18287"/>
                  </a:lnTo>
                  <a:lnTo>
                    <a:pt x="0" y="16763"/>
                  </a:lnTo>
                  <a:lnTo>
                    <a:pt x="0" y="15239"/>
                  </a:lnTo>
                  <a:lnTo>
                    <a:pt x="0" y="13715"/>
                  </a:lnTo>
                  <a:lnTo>
                    <a:pt x="0" y="12191"/>
                  </a:lnTo>
                  <a:lnTo>
                    <a:pt x="0" y="10667"/>
                  </a:lnTo>
                  <a:lnTo>
                    <a:pt x="0" y="7619"/>
                  </a:lnTo>
                  <a:lnTo>
                    <a:pt x="1524" y="6095"/>
                  </a:lnTo>
                  <a:lnTo>
                    <a:pt x="1524" y="4571"/>
                  </a:lnTo>
                  <a:lnTo>
                    <a:pt x="3048" y="3047"/>
                  </a:lnTo>
                  <a:lnTo>
                    <a:pt x="4667" y="3047"/>
                  </a:lnTo>
                  <a:lnTo>
                    <a:pt x="6191" y="1523"/>
                  </a:lnTo>
                  <a:lnTo>
                    <a:pt x="7715" y="0"/>
                  </a:lnTo>
                  <a:lnTo>
                    <a:pt x="9239" y="0"/>
                  </a:lnTo>
                  <a:lnTo>
                    <a:pt x="12287" y="0"/>
                  </a:lnTo>
                  <a:lnTo>
                    <a:pt x="13811" y="0"/>
                  </a:lnTo>
                  <a:lnTo>
                    <a:pt x="15335" y="0"/>
                  </a:lnTo>
                  <a:lnTo>
                    <a:pt x="16859" y="0"/>
                  </a:lnTo>
                  <a:lnTo>
                    <a:pt x="18383" y="0"/>
                  </a:lnTo>
                  <a:lnTo>
                    <a:pt x="21431" y="1523"/>
                  </a:lnTo>
                  <a:lnTo>
                    <a:pt x="22955" y="3047"/>
                  </a:lnTo>
                  <a:lnTo>
                    <a:pt x="24479" y="4571"/>
                  </a:lnTo>
                  <a:lnTo>
                    <a:pt x="26003" y="6095"/>
                  </a:lnTo>
                  <a:lnTo>
                    <a:pt x="26003" y="7619"/>
                  </a:lnTo>
                  <a:lnTo>
                    <a:pt x="27527" y="10667"/>
                  </a:lnTo>
                  <a:lnTo>
                    <a:pt x="27527" y="12191"/>
                  </a:lnTo>
                  <a:lnTo>
                    <a:pt x="27527" y="13715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613391" y="2897124"/>
              <a:ext cx="28955" cy="28955"/>
            </a:xfrm>
            <a:prstGeom prst="rect">
              <a:avLst/>
            </a:prstGeom>
          </p:spPr>
        </p:pic>
        <p:sp>
          <p:nvSpPr>
            <p:cNvPr id="99" name="object 99" descr=""/>
            <p:cNvSpPr/>
            <p:nvPr/>
          </p:nvSpPr>
          <p:spPr>
            <a:xfrm>
              <a:off x="9614535" y="2897600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10">
                  <a:moveTo>
                    <a:pt x="27431" y="15239"/>
                  </a:moveTo>
                  <a:lnTo>
                    <a:pt x="27431" y="16763"/>
                  </a:lnTo>
                  <a:lnTo>
                    <a:pt x="27431" y="18287"/>
                  </a:lnTo>
                  <a:lnTo>
                    <a:pt x="25907" y="19811"/>
                  </a:lnTo>
                  <a:lnTo>
                    <a:pt x="25907" y="21335"/>
                  </a:lnTo>
                  <a:lnTo>
                    <a:pt x="24383" y="22859"/>
                  </a:lnTo>
                  <a:lnTo>
                    <a:pt x="22859" y="24383"/>
                  </a:lnTo>
                  <a:lnTo>
                    <a:pt x="21335" y="26003"/>
                  </a:lnTo>
                  <a:lnTo>
                    <a:pt x="19811" y="27527"/>
                  </a:lnTo>
                  <a:lnTo>
                    <a:pt x="18287" y="27527"/>
                  </a:lnTo>
                  <a:lnTo>
                    <a:pt x="16763" y="27527"/>
                  </a:lnTo>
                  <a:lnTo>
                    <a:pt x="15239" y="29051"/>
                  </a:lnTo>
                  <a:lnTo>
                    <a:pt x="13715" y="29051"/>
                  </a:lnTo>
                  <a:lnTo>
                    <a:pt x="12191" y="29051"/>
                  </a:lnTo>
                  <a:lnTo>
                    <a:pt x="9143" y="27527"/>
                  </a:lnTo>
                  <a:lnTo>
                    <a:pt x="7619" y="27527"/>
                  </a:lnTo>
                  <a:lnTo>
                    <a:pt x="6095" y="27527"/>
                  </a:lnTo>
                  <a:lnTo>
                    <a:pt x="4571" y="26003"/>
                  </a:lnTo>
                  <a:lnTo>
                    <a:pt x="3047" y="24383"/>
                  </a:lnTo>
                  <a:lnTo>
                    <a:pt x="1523" y="22859"/>
                  </a:lnTo>
                  <a:lnTo>
                    <a:pt x="1523" y="21335"/>
                  </a:lnTo>
                  <a:lnTo>
                    <a:pt x="0" y="19811"/>
                  </a:lnTo>
                  <a:lnTo>
                    <a:pt x="0" y="18287"/>
                  </a:lnTo>
                  <a:lnTo>
                    <a:pt x="0" y="9143"/>
                  </a:lnTo>
                  <a:lnTo>
                    <a:pt x="1523" y="7619"/>
                  </a:lnTo>
                  <a:lnTo>
                    <a:pt x="1523" y="6095"/>
                  </a:lnTo>
                  <a:lnTo>
                    <a:pt x="3047" y="4571"/>
                  </a:lnTo>
                  <a:lnTo>
                    <a:pt x="4571" y="3047"/>
                  </a:lnTo>
                  <a:lnTo>
                    <a:pt x="6095" y="3047"/>
                  </a:lnTo>
                  <a:lnTo>
                    <a:pt x="7619" y="1523"/>
                  </a:lnTo>
                  <a:lnTo>
                    <a:pt x="9143" y="1523"/>
                  </a:lnTo>
                  <a:lnTo>
                    <a:pt x="12191" y="0"/>
                  </a:lnTo>
                  <a:lnTo>
                    <a:pt x="13715" y="0"/>
                  </a:lnTo>
                  <a:lnTo>
                    <a:pt x="15239" y="0"/>
                  </a:lnTo>
                  <a:lnTo>
                    <a:pt x="16763" y="1523"/>
                  </a:lnTo>
                  <a:lnTo>
                    <a:pt x="18287" y="1523"/>
                  </a:lnTo>
                  <a:lnTo>
                    <a:pt x="19811" y="3047"/>
                  </a:lnTo>
                  <a:lnTo>
                    <a:pt x="21335" y="3047"/>
                  </a:lnTo>
                  <a:lnTo>
                    <a:pt x="22859" y="4571"/>
                  </a:lnTo>
                  <a:lnTo>
                    <a:pt x="24383" y="6095"/>
                  </a:lnTo>
                  <a:lnTo>
                    <a:pt x="25907" y="7619"/>
                  </a:lnTo>
                  <a:lnTo>
                    <a:pt x="25907" y="9143"/>
                  </a:lnTo>
                  <a:lnTo>
                    <a:pt x="27431" y="10667"/>
                  </a:lnTo>
                  <a:lnTo>
                    <a:pt x="27431" y="12191"/>
                  </a:lnTo>
                  <a:lnTo>
                    <a:pt x="27431" y="15239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166859" y="2487168"/>
              <a:ext cx="27431" cy="27432"/>
            </a:xfrm>
            <a:prstGeom prst="rect">
              <a:avLst/>
            </a:prstGeom>
          </p:spPr>
        </p:pic>
        <p:sp>
          <p:nvSpPr>
            <p:cNvPr id="101" name="object 101" descr=""/>
            <p:cNvSpPr/>
            <p:nvPr/>
          </p:nvSpPr>
          <p:spPr>
            <a:xfrm>
              <a:off x="9167621" y="2488501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383" y="12287"/>
                  </a:moveTo>
                  <a:lnTo>
                    <a:pt x="24383" y="13811"/>
                  </a:lnTo>
                  <a:lnTo>
                    <a:pt x="24383" y="15335"/>
                  </a:lnTo>
                  <a:lnTo>
                    <a:pt x="24383" y="16859"/>
                  </a:lnTo>
                  <a:lnTo>
                    <a:pt x="22859" y="18383"/>
                  </a:lnTo>
                  <a:lnTo>
                    <a:pt x="22859" y="19907"/>
                  </a:lnTo>
                  <a:lnTo>
                    <a:pt x="21335" y="21431"/>
                  </a:lnTo>
                  <a:lnTo>
                    <a:pt x="19811" y="22955"/>
                  </a:lnTo>
                  <a:lnTo>
                    <a:pt x="18287" y="22955"/>
                  </a:lnTo>
                  <a:lnTo>
                    <a:pt x="16763" y="24479"/>
                  </a:lnTo>
                  <a:lnTo>
                    <a:pt x="15239" y="24479"/>
                  </a:lnTo>
                  <a:lnTo>
                    <a:pt x="7619" y="24479"/>
                  </a:lnTo>
                  <a:lnTo>
                    <a:pt x="6095" y="22955"/>
                  </a:lnTo>
                  <a:lnTo>
                    <a:pt x="4571" y="22955"/>
                  </a:lnTo>
                  <a:lnTo>
                    <a:pt x="3047" y="21431"/>
                  </a:lnTo>
                  <a:lnTo>
                    <a:pt x="1523" y="19907"/>
                  </a:lnTo>
                  <a:lnTo>
                    <a:pt x="1523" y="18383"/>
                  </a:lnTo>
                  <a:lnTo>
                    <a:pt x="0" y="16859"/>
                  </a:lnTo>
                  <a:lnTo>
                    <a:pt x="0" y="7715"/>
                  </a:lnTo>
                  <a:lnTo>
                    <a:pt x="1523" y="6191"/>
                  </a:lnTo>
                  <a:lnTo>
                    <a:pt x="1523" y="4667"/>
                  </a:lnTo>
                  <a:lnTo>
                    <a:pt x="3047" y="3047"/>
                  </a:lnTo>
                  <a:lnTo>
                    <a:pt x="4571" y="1523"/>
                  </a:lnTo>
                  <a:lnTo>
                    <a:pt x="6095" y="1523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18287" y="1523"/>
                  </a:lnTo>
                  <a:lnTo>
                    <a:pt x="19811" y="1523"/>
                  </a:lnTo>
                  <a:lnTo>
                    <a:pt x="21335" y="3047"/>
                  </a:lnTo>
                  <a:lnTo>
                    <a:pt x="22859" y="4667"/>
                  </a:lnTo>
                  <a:lnTo>
                    <a:pt x="22859" y="6191"/>
                  </a:lnTo>
                  <a:lnTo>
                    <a:pt x="24383" y="7715"/>
                  </a:lnTo>
                  <a:lnTo>
                    <a:pt x="24383" y="9239"/>
                  </a:lnTo>
                  <a:lnTo>
                    <a:pt x="24383" y="10763"/>
                  </a:lnTo>
                  <a:lnTo>
                    <a:pt x="24383" y="12287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9215627" y="2769108"/>
              <a:ext cx="25907" cy="25908"/>
            </a:xfrm>
            <a:prstGeom prst="rect">
              <a:avLst/>
            </a:prstGeom>
          </p:spPr>
        </p:pic>
        <p:sp>
          <p:nvSpPr>
            <p:cNvPr id="103" name="object 103" descr=""/>
            <p:cNvSpPr/>
            <p:nvPr/>
          </p:nvSpPr>
          <p:spPr>
            <a:xfrm>
              <a:off x="9214865" y="276939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12191"/>
                  </a:moveTo>
                  <a:lnTo>
                    <a:pt x="25907" y="13715"/>
                  </a:lnTo>
                  <a:lnTo>
                    <a:pt x="24383" y="15239"/>
                  </a:lnTo>
                  <a:lnTo>
                    <a:pt x="24383" y="16763"/>
                  </a:lnTo>
                  <a:lnTo>
                    <a:pt x="22859" y="18287"/>
                  </a:lnTo>
                  <a:lnTo>
                    <a:pt x="22859" y="19811"/>
                  </a:lnTo>
                  <a:lnTo>
                    <a:pt x="21335" y="21335"/>
                  </a:lnTo>
                  <a:lnTo>
                    <a:pt x="19811" y="22859"/>
                  </a:lnTo>
                  <a:lnTo>
                    <a:pt x="18287" y="22859"/>
                  </a:lnTo>
                  <a:lnTo>
                    <a:pt x="16763" y="24383"/>
                  </a:lnTo>
                  <a:lnTo>
                    <a:pt x="15239" y="24383"/>
                  </a:lnTo>
                  <a:lnTo>
                    <a:pt x="13715" y="25907"/>
                  </a:lnTo>
                  <a:lnTo>
                    <a:pt x="12191" y="25907"/>
                  </a:lnTo>
                  <a:lnTo>
                    <a:pt x="10667" y="25907"/>
                  </a:lnTo>
                  <a:lnTo>
                    <a:pt x="9143" y="24383"/>
                  </a:lnTo>
                  <a:lnTo>
                    <a:pt x="7619" y="24383"/>
                  </a:lnTo>
                  <a:lnTo>
                    <a:pt x="6095" y="22859"/>
                  </a:lnTo>
                  <a:lnTo>
                    <a:pt x="4571" y="22859"/>
                  </a:lnTo>
                  <a:lnTo>
                    <a:pt x="3047" y="21335"/>
                  </a:lnTo>
                  <a:lnTo>
                    <a:pt x="3047" y="19811"/>
                  </a:lnTo>
                  <a:lnTo>
                    <a:pt x="1523" y="18287"/>
                  </a:lnTo>
                  <a:lnTo>
                    <a:pt x="1523" y="16763"/>
                  </a:lnTo>
                  <a:lnTo>
                    <a:pt x="0" y="15239"/>
                  </a:lnTo>
                  <a:lnTo>
                    <a:pt x="0" y="13715"/>
                  </a:lnTo>
                  <a:lnTo>
                    <a:pt x="0" y="12191"/>
                  </a:lnTo>
                  <a:lnTo>
                    <a:pt x="0" y="10667"/>
                  </a:lnTo>
                  <a:lnTo>
                    <a:pt x="0" y="9143"/>
                  </a:lnTo>
                  <a:lnTo>
                    <a:pt x="1523" y="7619"/>
                  </a:lnTo>
                  <a:lnTo>
                    <a:pt x="1523" y="6095"/>
                  </a:lnTo>
                  <a:lnTo>
                    <a:pt x="3047" y="4571"/>
                  </a:lnTo>
                  <a:lnTo>
                    <a:pt x="3047" y="3047"/>
                  </a:lnTo>
                  <a:lnTo>
                    <a:pt x="4571" y="3047"/>
                  </a:lnTo>
                  <a:lnTo>
                    <a:pt x="6095" y="1523"/>
                  </a:lnTo>
                  <a:lnTo>
                    <a:pt x="7619" y="1523"/>
                  </a:lnTo>
                  <a:lnTo>
                    <a:pt x="9143" y="0"/>
                  </a:lnTo>
                  <a:lnTo>
                    <a:pt x="10667" y="0"/>
                  </a:lnTo>
                  <a:lnTo>
                    <a:pt x="12191" y="0"/>
                  </a:lnTo>
                  <a:lnTo>
                    <a:pt x="13715" y="0"/>
                  </a:lnTo>
                  <a:lnTo>
                    <a:pt x="15239" y="0"/>
                  </a:lnTo>
                  <a:lnTo>
                    <a:pt x="16763" y="1523"/>
                  </a:lnTo>
                  <a:lnTo>
                    <a:pt x="18287" y="1523"/>
                  </a:lnTo>
                  <a:lnTo>
                    <a:pt x="19811" y="3047"/>
                  </a:lnTo>
                  <a:lnTo>
                    <a:pt x="21335" y="3047"/>
                  </a:lnTo>
                  <a:lnTo>
                    <a:pt x="22859" y="4571"/>
                  </a:lnTo>
                  <a:lnTo>
                    <a:pt x="22859" y="6095"/>
                  </a:lnTo>
                  <a:lnTo>
                    <a:pt x="24383" y="7619"/>
                  </a:lnTo>
                  <a:lnTo>
                    <a:pt x="24383" y="9143"/>
                  </a:lnTo>
                  <a:lnTo>
                    <a:pt x="25907" y="10667"/>
                  </a:lnTo>
                  <a:lnTo>
                    <a:pt x="25907" y="12191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9823507" y="2558796"/>
              <a:ext cx="82491" cy="83919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9172955" y="2586227"/>
              <a:ext cx="25907" cy="27432"/>
            </a:xfrm>
            <a:prstGeom prst="rect">
              <a:avLst/>
            </a:prstGeom>
          </p:spPr>
        </p:pic>
        <p:sp>
          <p:nvSpPr>
            <p:cNvPr id="106" name="object 106" descr=""/>
            <p:cNvSpPr/>
            <p:nvPr/>
          </p:nvSpPr>
          <p:spPr>
            <a:xfrm>
              <a:off x="9172193" y="2587751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25907" y="12191"/>
                  </a:moveTo>
                  <a:lnTo>
                    <a:pt x="25907" y="13715"/>
                  </a:lnTo>
                  <a:lnTo>
                    <a:pt x="24383" y="15239"/>
                  </a:lnTo>
                  <a:lnTo>
                    <a:pt x="24383" y="16763"/>
                  </a:lnTo>
                  <a:lnTo>
                    <a:pt x="24383" y="18287"/>
                  </a:lnTo>
                  <a:lnTo>
                    <a:pt x="22859" y="19811"/>
                  </a:lnTo>
                  <a:lnTo>
                    <a:pt x="21335" y="21335"/>
                  </a:lnTo>
                  <a:lnTo>
                    <a:pt x="19811" y="21335"/>
                  </a:lnTo>
                  <a:lnTo>
                    <a:pt x="19811" y="22859"/>
                  </a:lnTo>
                  <a:lnTo>
                    <a:pt x="18287" y="22859"/>
                  </a:lnTo>
                  <a:lnTo>
                    <a:pt x="16763" y="24383"/>
                  </a:lnTo>
                  <a:lnTo>
                    <a:pt x="15239" y="24383"/>
                  </a:lnTo>
                  <a:lnTo>
                    <a:pt x="12191" y="24383"/>
                  </a:lnTo>
                  <a:lnTo>
                    <a:pt x="10667" y="24383"/>
                  </a:lnTo>
                  <a:lnTo>
                    <a:pt x="9143" y="24383"/>
                  </a:lnTo>
                  <a:lnTo>
                    <a:pt x="7619" y="22859"/>
                  </a:lnTo>
                  <a:lnTo>
                    <a:pt x="6095" y="22859"/>
                  </a:lnTo>
                  <a:lnTo>
                    <a:pt x="4571" y="21335"/>
                  </a:lnTo>
                  <a:lnTo>
                    <a:pt x="3047" y="19811"/>
                  </a:lnTo>
                  <a:lnTo>
                    <a:pt x="1523" y="18287"/>
                  </a:lnTo>
                  <a:lnTo>
                    <a:pt x="1523" y="16763"/>
                  </a:lnTo>
                  <a:lnTo>
                    <a:pt x="1523" y="15239"/>
                  </a:lnTo>
                  <a:lnTo>
                    <a:pt x="0" y="13715"/>
                  </a:lnTo>
                  <a:lnTo>
                    <a:pt x="0" y="12191"/>
                  </a:lnTo>
                  <a:lnTo>
                    <a:pt x="0" y="10667"/>
                  </a:lnTo>
                  <a:lnTo>
                    <a:pt x="1523" y="9143"/>
                  </a:lnTo>
                  <a:lnTo>
                    <a:pt x="1523" y="7619"/>
                  </a:lnTo>
                  <a:lnTo>
                    <a:pt x="1523" y="6095"/>
                  </a:lnTo>
                  <a:lnTo>
                    <a:pt x="3047" y="4571"/>
                  </a:lnTo>
                  <a:lnTo>
                    <a:pt x="4571" y="3047"/>
                  </a:lnTo>
                  <a:lnTo>
                    <a:pt x="4571" y="1523"/>
                  </a:lnTo>
                  <a:lnTo>
                    <a:pt x="6095" y="1523"/>
                  </a:lnTo>
                  <a:lnTo>
                    <a:pt x="7619" y="0"/>
                  </a:lnTo>
                  <a:lnTo>
                    <a:pt x="18287" y="0"/>
                  </a:lnTo>
                  <a:lnTo>
                    <a:pt x="19811" y="1523"/>
                  </a:lnTo>
                  <a:lnTo>
                    <a:pt x="21335" y="3047"/>
                  </a:lnTo>
                  <a:lnTo>
                    <a:pt x="22859" y="4571"/>
                  </a:lnTo>
                  <a:lnTo>
                    <a:pt x="24383" y="6095"/>
                  </a:lnTo>
                  <a:lnTo>
                    <a:pt x="24383" y="7619"/>
                  </a:lnTo>
                  <a:lnTo>
                    <a:pt x="24383" y="9143"/>
                  </a:lnTo>
                  <a:lnTo>
                    <a:pt x="25907" y="10667"/>
                  </a:lnTo>
                  <a:lnTo>
                    <a:pt x="25907" y="12191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003791" y="2631948"/>
              <a:ext cx="25907" cy="25908"/>
            </a:xfrm>
            <a:prstGeom prst="rect">
              <a:avLst/>
            </a:prstGeom>
          </p:spPr>
        </p:pic>
        <p:sp>
          <p:nvSpPr>
            <p:cNvPr id="108" name="object 108" descr=""/>
            <p:cNvSpPr/>
            <p:nvPr/>
          </p:nvSpPr>
          <p:spPr>
            <a:xfrm>
              <a:off x="9005887" y="263356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383" y="12191"/>
                  </a:moveTo>
                  <a:lnTo>
                    <a:pt x="24383" y="13715"/>
                  </a:lnTo>
                  <a:lnTo>
                    <a:pt x="22859" y="15239"/>
                  </a:lnTo>
                  <a:lnTo>
                    <a:pt x="22859" y="16763"/>
                  </a:lnTo>
                  <a:lnTo>
                    <a:pt x="22859" y="18287"/>
                  </a:lnTo>
                  <a:lnTo>
                    <a:pt x="21335" y="19811"/>
                  </a:lnTo>
                  <a:lnTo>
                    <a:pt x="19811" y="19811"/>
                  </a:lnTo>
                  <a:lnTo>
                    <a:pt x="19811" y="21335"/>
                  </a:lnTo>
                  <a:lnTo>
                    <a:pt x="18287" y="22859"/>
                  </a:lnTo>
                  <a:lnTo>
                    <a:pt x="16763" y="22859"/>
                  </a:lnTo>
                  <a:lnTo>
                    <a:pt x="15239" y="24383"/>
                  </a:lnTo>
                  <a:lnTo>
                    <a:pt x="13715" y="24383"/>
                  </a:lnTo>
                  <a:lnTo>
                    <a:pt x="12191" y="24383"/>
                  </a:lnTo>
                  <a:lnTo>
                    <a:pt x="10667" y="24383"/>
                  </a:lnTo>
                  <a:lnTo>
                    <a:pt x="9143" y="24383"/>
                  </a:lnTo>
                  <a:lnTo>
                    <a:pt x="7619" y="22859"/>
                  </a:lnTo>
                  <a:lnTo>
                    <a:pt x="6095" y="22859"/>
                  </a:lnTo>
                  <a:lnTo>
                    <a:pt x="4571" y="21335"/>
                  </a:lnTo>
                  <a:lnTo>
                    <a:pt x="3047" y="19811"/>
                  </a:lnTo>
                  <a:lnTo>
                    <a:pt x="1523" y="19811"/>
                  </a:lnTo>
                  <a:lnTo>
                    <a:pt x="1523" y="18287"/>
                  </a:lnTo>
                  <a:lnTo>
                    <a:pt x="0" y="16763"/>
                  </a:lnTo>
                  <a:lnTo>
                    <a:pt x="0" y="7619"/>
                  </a:lnTo>
                  <a:lnTo>
                    <a:pt x="1523" y="6095"/>
                  </a:lnTo>
                  <a:lnTo>
                    <a:pt x="1523" y="4571"/>
                  </a:lnTo>
                  <a:lnTo>
                    <a:pt x="3047" y="3047"/>
                  </a:lnTo>
                  <a:lnTo>
                    <a:pt x="4571" y="1523"/>
                  </a:lnTo>
                  <a:lnTo>
                    <a:pt x="6095" y="1523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18287" y="1523"/>
                  </a:lnTo>
                  <a:lnTo>
                    <a:pt x="19811" y="1523"/>
                  </a:lnTo>
                  <a:lnTo>
                    <a:pt x="19811" y="3047"/>
                  </a:lnTo>
                  <a:lnTo>
                    <a:pt x="21335" y="4571"/>
                  </a:lnTo>
                  <a:lnTo>
                    <a:pt x="22859" y="6095"/>
                  </a:lnTo>
                  <a:lnTo>
                    <a:pt x="22859" y="7619"/>
                  </a:lnTo>
                  <a:lnTo>
                    <a:pt x="22859" y="9143"/>
                  </a:lnTo>
                  <a:lnTo>
                    <a:pt x="24383" y="10667"/>
                  </a:lnTo>
                  <a:lnTo>
                    <a:pt x="24383" y="12191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622535" y="2764536"/>
              <a:ext cx="24383" cy="25908"/>
            </a:xfrm>
            <a:prstGeom prst="rect">
              <a:avLst/>
            </a:prstGeom>
          </p:spPr>
        </p:pic>
        <p:sp>
          <p:nvSpPr>
            <p:cNvPr id="110" name="object 110" descr=""/>
            <p:cNvSpPr/>
            <p:nvPr/>
          </p:nvSpPr>
          <p:spPr>
            <a:xfrm>
              <a:off x="9622154" y="2764821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383" y="12191"/>
                  </a:moveTo>
                  <a:lnTo>
                    <a:pt x="24383" y="13715"/>
                  </a:lnTo>
                  <a:lnTo>
                    <a:pt x="24383" y="15239"/>
                  </a:lnTo>
                  <a:lnTo>
                    <a:pt x="22859" y="16763"/>
                  </a:lnTo>
                  <a:lnTo>
                    <a:pt x="22859" y="18287"/>
                  </a:lnTo>
                  <a:lnTo>
                    <a:pt x="21335" y="19811"/>
                  </a:lnTo>
                  <a:lnTo>
                    <a:pt x="19811" y="21335"/>
                  </a:lnTo>
                  <a:lnTo>
                    <a:pt x="19811" y="22859"/>
                  </a:lnTo>
                  <a:lnTo>
                    <a:pt x="18287" y="22859"/>
                  </a:lnTo>
                  <a:lnTo>
                    <a:pt x="16763" y="22859"/>
                  </a:lnTo>
                  <a:lnTo>
                    <a:pt x="15239" y="24383"/>
                  </a:lnTo>
                  <a:lnTo>
                    <a:pt x="13715" y="24383"/>
                  </a:lnTo>
                  <a:lnTo>
                    <a:pt x="12191" y="24383"/>
                  </a:lnTo>
                  <a:lnTo>
                    <a:pt x="10667" y="24383"/>
                  </a:lnTo>
                  <a:lnTo>
                    <a:pt x="9143" y="24383"/>
                  </a:lnTo>
                  <a:lnTo>
                    <a:pt x="7619" y="22859"/>
                  </a:lnTo>
                  <a:lnTo>
                    <a:pt x="6095" y="22859"/>
                  </a:lnTo>
                  <a:lnTo>
                    <a:pt x="4571" y="22859"/>
                  </a:lnTo>
                  <a:lnTo>
                    <a:pt x="3047" y="21335"/>
                  </a:lnTo>
                  <a:lnTo>
                    <a:pt x="3047" y="19811"/>
                  </a:lnTo>
                  <a:lnTo>
                    <a:pt x="1523" y="18287"/>
                  </a:lnTo>
                  <a:lnTo>
                    <a:pt x="1523" y="16763"/>
                  </a:lnTo>
                  <a:lnTo>
                    <a:pt x="0" y="15239"/>
                  </a:lnTo>
                  <a:lnTo>
                    <a:pt x="0" y="13715"/>
                  </a:lnTo>
                  <a:lnTo>
                    <a:pt x="0" y="12191"/>
                  </a:lnTo>
                  <a:lnTo>
                    <a:pt x="0" y="10667"/>
                  </a:lnTo>
                  <a:lnTo>
                    <a:pt x="0" y="9143"/>
                  </a:lnTo>
                  <a:lnTo>
                    <a:pt x="1523" y="7619"/>
                  </a:lnTo>
                  <a:lnTo>
                    <a:pt x="1523" y="6095"/>
                  </a:lnTo>
                  <a:lnTo>
                    <a:pt x="3047" y="4571"/>
                  </a:lnTo>
                  <a:lnTo>
                    <a:pt x="4571" y="3047"/>
                  </a:lnTo>
                  <a:lnTo>
                    <a:pt x="6095" y="1523"/>
                  </a:lnTo>
                  <a:lnTo>
                    <a:pt x="7619" y="1523"/>
                  </a:lnTo>
                  <a:lnTo>
                    <a:pt x="9143" y="1523"/>
                  </a:lnTo>
                  <a:lnTo>
                    <a:pt x="10667" y="0"/>
                  </a:lnTo>
                  <a:lnTo>
                    <a:pt x="12191" y="0"/>
                  </a:lnTo>
                  <a:lnTo>
                    <a:pt x="13715" y="0"/>
                  </a:lnTo>
                  <a:lnTo>
                    <a:pt x="15239" y="1523"/>
                  </a:lnTo>
                  <a:lnTo>
                    <a:pt x="16763" y="1523"/>
                  </a:lnTo>
                  <a:lnTo>
                    <a:pt x="18287" y="1523"/>
                  </a:lnTo>
                  <a:lnTo>
                    <a:pt x="19811" y="3047"/>
                  </a:lnTo>
                  <a:lnTo>
                    <a:pt x="19811" y="4571"/>
                  </a:lnTo>
                  <a:lnTo>
                    <a:pt x="21335" y="4571"/>
                  </a:lnTo>
                  <a:lnTo>
                    <a:pt x="22859" y="6095"/>
                  </a:lnTo>
                  <a:lnTo>
                    <a:pt x="22859" y="7619"/>
                  </a:lnTo>
                  <a:lnTo>
                    <a:pt x="24383" y="9143"/>
                  </a:lnTo>
                  <a:lnTo>
                    <a:pt x="24383" y="10667"/>
                  </a:lnTo>
                  <a:lnTo>
                    <a:pt x="24383" y="12191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9884473" y="2560320"/>
              <a:ext cx="21590" cy="20320"/>
            </a:xfrm>
            <a:custGeom>
              <a:avLst/>
              <a:gdLst/>
              <a:ahLst/>
              <a:cxnLst/>
              <a:rect l="l" t="t" r="r" b="b"/>
              <a:pathLst>
                <a:path w="21590" h="20319">
                  <a:moveTo>
                    <a:pt x="21431" y="10667"/>
                  </a:moveTo>
                  <a:lnTo>
                    <a:pt x="21431" y="13715"/>
                  </a:lnTo>
                  <a:lnTo>
                    <a:pt x="19907" y="15239"/>
                  </a:lnTo>
                  <a:lnTo>
                    <a:pt x="18288" y="16763"/>
                  </a:lnTo>
                  <a:lnTo>
                    <a:pt x="15240" y="19811"/>
                  </a:lnTo>
                  <a:lnTo>
                    <a:pt x="13716" y="19811"/>
                  </a:lnTo>
                  <a:lnTo>
                    <a:pt x="10668" y="19811"/>
                  </a:lnTo>
                  <a:lnTo>
                    <a:pt x="7620" y="19811"/>
                  </a:lnTo>
                  <a:lnTo>
                    <a:pt x="6096" y="19811"/>
                  </a:lnTo>
                  <a:lnTo>
                    <a:pt x="3047" y="16763"/>
                  </a:lnTo>
                  <a:lnTo>
                    <a:pt x="1524" y="15239"/>
                  </a:lnTo>
                  <a:lnTo>
                    <a:pt x="0" y="13715"/>
                  </a:lnTo>
                  <a:lnTo>
                    <a:pt x="0" y="10667"/>
                  </a:lnTo>
                  <a:lnTo>
                    <a:pt x="0" y="7619"/>
                  </a:lnTo>
                  <a:lnTo>
                    <a:pt x="1524" y="4571"/>
                  </a:lnTo>
                  <a:lnTo>
                    <a:pt x="3047" y="3047"/>
                  </a:lnTo>
                  <a:lnTo>
                    <a:pt x="6096" y="1523"/>
                  </a:lnTo>
                  <a:lnTo>
                    <a:pt x="7620" y="0"/>
                  </a:lnTo>
                  <a:lnTo>
                    <a:pt x="10668" y="0"/>
                  </a:lnTo>
                  <a:lnTo>
                    <a:pt x="13716" y="0"/>
                  </a:lnTo>
                  <a:lnTo>
                    <a:pt x="15240" y="1523"/>
                  </a:lnTo>
                  <a:lnTo>
                    <a:pt x="18288" y="3047"/>
                  </a:lnTo>
                  <a:lnTo>
                    <a:pt x="19907" y="4571"/>
                  </a:lnTo>
                  <a:lnTo>
                    <a:pt x="21431" y="7619"/>
                  </a:lnTo>
                  <a:lnTo>
                    <a:pt x="21431" y="10667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706355" y="2758440"/>
              <a:ext cx="21335" cy="21335"/>
            </a:xfrm>
            <a:prstGeom prst="rect">
              <a:avLst/>
            </a:prstGeom>
          </p:spPr>
        </p:pic>
        <p:sp>
          <p:nvSpPr>
            <p:cNvPr id="113" name="object 113" descr=""/>
            <p:cNvSpPr/>
            <p:nvPr/>
          </p:nvSpPr>
          <p:spPr>
            <a:xfrm>
              <a:off x="9706070" y="276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9811" y="9144"/>
                  </a:moveTo>
                  <a:lnTo>
                    <a:pt x="19811" y="12192"/>
                  </a:lnTo>
                  <a:lnTo>
                    <a:pt x="19811" y="15240"/>
                  </a:lnTo>
                  <a:lnTo>
                    <a:pt x="18287" y="16764"/>
                  </a:lnTo>
                  <a:lnTo>
                    <a:pt x="15239" y="18288"/>
                  </a:lnTo>
                  <a:lnTo>
                    <a:pt x="13715" y="19812"/>
                  </a:lnTo>
                  <a:lnTo>
                    <a:pt x="10667" y="19812"/>
                  </a:lnTo>
                  <a:lnTo>
                    <a:pt x="7619" y="19812"/>
                  </a:lnTo>
                  <a:lnTo>
                    <a:pt x="6095" y="18288"/>
                  </a:lnTo>
                  <a:lnTo>
                    <a:pt x="3047" y="16764"/>
                  </a:lnTo>
                  <a:lnTo>
                    <a:pt x="1523" y="15240"/>
                  </a:lnTo>
                  <a:lnTo>
                    <a:pt x="0" y="12192"/>
                  </a:lnTo>
                  <a:lnTo>
                    <a:pt x="0" y="9144"/>
                  </a:lnTo>
                  <a:lnTo>
                    <a:pt x="0" y="6096"/>
                  </a:lnTo>
                  <a:lnTo>
                    <a:pt x="1523" y="4572"/>
                  </a:lnTo>
                  <a:lnTo>
                    <a:pt x="3047" y="3048"/>
                  </a:lnTo>
                  <a:lnTo>
                    <a:pt x="6095" y="0"/>
                  </a:lnTo>
                  <a:lnTo>
                    <a:pt x="7619" y="0"/>
                  </a:lnTo>
                  <a:lnTo>
                    <a:pt x="10667" y="0"/>
                  </a:lnTo>
                  <a:lnTo>
                    <a:pt x="13715" y="0"/>
                  </a:lnTo>
                  <a:lnTo>
                    <a:pt x="15239" y="0"/>
                  </a:lnTo>
                  <a:lnTo>
                    <a:pt x="18287" y="3048"/>
                  </a:lnTo>
                  <a:lnTo>
                    <a:pt x="19811" y="4572"/>
                  </a:lnTo>
                  <a:lnTo>
                    <a:pt x="19811" y="6096"/>
                  </a:lnTo>
                  <a:lnTo>
                    <a:pt x="19811" y="9144"/>
                  </a:lnTo>
                  <a:close/>
                </a:path>
              </a:pathLst>
            </a:custGeom>
            <a:ln w="9153">
              <a:solidFill>
                <a:srgbClr val="004D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415528" y="4178236"/>
              <a:ext cx="407289" cy="67151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313419" y="4166616"/>
              <a:ext cx="79248" cy="79248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9176765" y="4198048"/>
              <a:ext cx="950309" cy="76295"/>
            </a:xfrm>
            <a:prstGeom prst="rect">
              <a:avLst/>
            </a:prstGeom>
          </p:spPr>
        </p:pic>
      </p:grpSp>
      <p:grpSp>
        <p:nvGrpSpPr>
          <p:cNvPr id="117" name="object 117" descr=""/>
          <p:cNvGrpSpPr/>
          <p:nvPr/>
        </p:nvGrpSpPr>
        <p:grpSpPr>
          <a:xfrm>
            <a:off x="279268" y="4999382"/>
            <a:ext cx="1853564" cy="1564640"/>
            <a:chOff x="279268" y="4999382"/>
            <a:chExt cx="1853564" cy="1564640"/>
          </a:xfrm>
        </p:grpSpPr>
        <p:pic>
          <p:nvPicPr>
            <p:cNvPr id="118" name="object 118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9268" y="4999382"/>
              <a:ext cx="1853288" cy="1564586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674971" y="5399341"/>
              <a:ext cx="330993" cy="199930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57676" y="6229635"/>
              <a:ext cx="421005" cy="198406"/>
            </a:xfrm>
            <a:prstGeom prst="rect">
              <a:avLst/>
            </a:prstGeom>
          </p:spPr>
        </p:pic>
        <p:pic>
          <p:nvPicPr>
            <p:cNvPr id="121" name="object 121" descr="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95192" y="5283326"/>
              <a:ext cx="524732" cy="201454"/>
            </a:xfrm>
            <a:prstGeom prst="rect">
              <a:avLst/>
            </a:prstGeom>
          </p:spPr>
        </p:pic>
      </p:grpSp>
      <p:grpSp>
        <p:nvGrpSpPr>
          <p:cNvPr id="122" name="object 122" descr=""/>
          <p:cNvGrpSpPr/>
          <p:nvPr/>
        </p:nvGrpSpPr>
        <p:grpSpPr>
          <a:xfrm>
            <a:off x="279268" y="3396705"/>
            <a:ext cx="1853564" cy="1515745"/>
            <a:chOff x="279268" y="3396705"/>
            <a:chExt cx="1853564" cy="1515745"/>
          </a:xfrm>
        </p:grpSpPr>
        <p:pic>
          <p:nvPicPr>
            <p:cNvPr id="123" name="object 123" descr="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9268" y="3396705"/>
              <a:ext cx="1853288" cy="1515722"/>
            </a:xfrm>
            <a:prstGeom prst="rect">
              <a:avLst/>
            </a:prstGeom>
          </p:spPr>
        </p:pic>
        <p:pic>
          <p:nvPicPr>
            <p:cNvPr id="124" name="object 124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575815" y="3782853"/>
              <a:ext cx="207454" cy="68770"/>
            </a:xfrm>
            <a:prstGeom prst="rect">
              <a:avLst/>
            </a:prstGeom>
          </p:spPr>
        </p:pic>
        <p:pic>
          <p:nvPicPr>
            <p:cNvPr id="125" name="object 125" descr="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818322" y="3781329"/>
              <a:ext cx="172402" cy="70294"/>
            </a:xfrm>
            <a:prstGeom prst="rect">
              <a:avLst/>
            </a:prstGeom>
          </p:spPr>
        </p:pic>
        <p:pic>
          <p:nvPicPr>
            <p:cNvPr id="126" name="object 126" descr="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407985" y="4684966"/>
              <a:ext cx="369188" cy="70199"/>
            </a:xfrm>
            <a:prstGeom prst="rect">
              <a:avLst/>
            </a:prstGeom>
          </p:spPr>
        </p:pic>
        <p:pic>
          <p:nvPicPr>
            <p:cNvPr id="127" name="object 127" descr="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60724" y="4486560"/>
              <a:ext cx="173926" cy="70199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97395" y="3729513"/>
              <a:ext cx="237934" cy="71723"/>
            </a:xfrm>
            <a:prstGeom prst="rect">
              <a:avLst/>
            </a:prstGeom>
          </p:spPr>
        </p:pic>
        <p:sp>
          <p:nvSpPr>
            <p:cNvPr id="129" name="object 129" descr=""/>
            <p:cNvSpPr/>
            <p:nvPr/>
          </p:nvSpPr>
          <p:spPr>
            <a:xfrm>
              <a:off x="779526" y="3731037"/>
              <a:ext cx="23495" cy="69215"/>
            </a:xfrm>
            <a:custGeom>
              <a:avLst/>
              <a:gdLst/>
              <a:ahLst/>
              <a:cxnLst/>
              <a:rect l="l" t="t" r="r" b="b"/>
              <a:pathLst>
                <a:path w="23495" h="69214">
                  <a:moveTo>
                    <a:pt x="22955" y="68675"/>
                  </a:moveTo>
                  <a:lnTo>
                    <a:pt x="15335" y="68675"/>
                  </a:lnTo>
                  <a:lnTo>
                    <a:pt x="15335" y="10668"/>
                  </a:lnTo>
                  <a:lnTo>
                    <a:pt x="12192" y="13716"/>
                  </a:lnTo>
                  <a:lnTo>
                    <a:pt x="10668" y="13716"/>
                  </a:lnTo>
                  <a:lnTo>
                    <a:pt x="7620" y="16764"/>
                  </a:lnTo>
                  <a:lnTo>
                    <a:pt x="4572" y="16764"/>
                  </a:lnTo>
                  <a:lnTo>
                    <a:pt x="3048" y="18288"/>
                  </a:lnTo>
                  <a:lnTo>
                    <a:pt x="0" y="18288"/>
                  </a:lnTo>
                  <a:lnTo>
                    <a:pt x="0" y="10668"/>
                  </a:lnTo>
                  <a:lnTo>
                    <a:pt x="3048" y="10668"/>
                  </a:lnTo>
                  <a:lnTo>
                    <a:pt x="4572" y="9144"/>
                  </a:lnTo>
                  <a:lnTo>
                    <a:pt x="6096" y="9144"/>
                  </a:lnTo>
                  <a:lnTo>
                    <a:pt x="9144" y="7620"/>
                  </a:lnTo>
                  <a:lnTo>
                    <a:pt x="10668" y="6096"/>
                  </a:lnTo>
                  <a:lnTo>
                    <a:pt x="12192" y="6096"/>
                  </a:lnTo>
                  <a:lnTo>
                    <a:pt x="15335" y="3048"/>
                  </a:lnTo>
                  <a:lnTo>
                    <a:pt x="16859" y="3048"/>
                  </a:lnTo>
                  <a:lnTo>
                    <a:pt x="19907" y="0"/>
                  </a:lnTo>
                  <a:lnTo>
                    <a:pt x="22955" y="0"/>
                  </a:lnTo>
                  <a:lnTo>
                    <a:pt x="22955" y="686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 descr="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825341" y="3731037"/>
              <a:ext cx="122015" cy="70199"/>
            </a:xfrm>
            <a:prstGeom prst="rect">
              <a:avLst/>
            </a:prstGeom>
          </p:spPr>
        </p:pic>
        <p:pic>
          <p:nvPicPr>
            <p:cNvPr id="131" name="object 131" descr="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75380" y="4358353"/>
              <a:ext cx="256222" cy="70199"/>
            </a:xfrm>
            <a:prstGeom prst="rect">
              <a:avLst/>
            </a:prstGeom>
          </p:spPr>
        </p:pic>
      </p:grpSp>
      <p:pic>
        <p:nvPicPr>
          <p:cNvPr id="132" name="object 132" descr="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4762304" y="989642"/>
            <a:ext cx="3358905" cy="547982"/>
          </a:xfrm>
          <a:prstGeom prst="rect">
            <a:avLst/>
          </a:prstGeom>
        </p:spPr>
      </p:pic>
      <p:pic>
        <p:nvPicPr>
          <p:cNvPr id="133" name="object 133" descr="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279268" y="989642"/>
            <a:ext cx="4403702" cy="547982"/>
          </a:xfrm>
          <a:prstGeom prst="rect">
            <a:avLst/>
          </a:prstGeom>
        </p:spPr>
      </p:pic>
      <p:pic>
        <p:nvPicPr>
          <p:cNvPr id="134" name="object 134" descr="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2195126" y="1673442"/>
            <a:ext cx="1352940" cy="726576"/>
          </a:xfrm>
          <a:prstGeom prst="rect">
            <a:avLst/>
          </a:prstGeom>
        </p:spPr>
      </p:pic>
      <p:pic>
        <p:nvPicPr>
          <p:cNvPr id="135" name="object 135" descr="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5245888" y="1673442"/>
            <a:ext cx="1352940" cy="726576"/>
          </a:xfrm>
          <a:prstGeom prst="rect">
            <a:avLst/>
          </a:prstGeom>
        </p:spPr>
      </p:pic>
      <p:pic>
        <p:nvPicPr>
          <p:cNvPr id="136" name="object 136" descr="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3725032" y="1673442"/>
            <a:ext cx="1345415" cy="726576"/>
          </a:xfrm>
          <a:prstGeom prst="rect">
            <a:avLst/>
          </a:prstGeom>
        </p:spPr>
      </p:pic>
      <p:grpSp>
        <p:nvGrpSpPr>
          <p:cNvPr id="137" name="object 137" descr=""/>
          <p:cNvGrpSpPr/>
          <p:nvPr/>
        </p:nvGrpSpPr>
        <p:grpSpPr>
          <a:xfrm>
            <a:off x="6775794" y="1673442"/>
            <a:ext cx="1345565" cy="727075"/>
            <a:chOff x="6775794" y="1673442"/>
            <a:chExt cx="1345565" cy="727075"/>
          </a:xfrm>
        </p:grpSpPr>
        <p:pic>
          <p:nvPicPr>
            <p:cNvPr id="138" name="object 138" descr="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778751" y="1677923"/>
              <a:ext cx="1338071" cy="717803"/>
            </a:xfrm>
            <a:prstGeom prst="rect">
              <a:avLst/>
            </a:prstGeom>
          </p:spPr>
        </p:pic>
        <p:sp>
          <p:nvSpPr>
            <p:cNvPr id="139" name="object 139" descr=""/>
            <p:cNvSpPr/>
            <p:nvPr/>
          </p:nvSpPr>
          <p:spPr>
            <a:xfrm>
              <a:off x="6780370" y="1678019"/>
              <a:ext cx="1336675" cy="717550"/>
            </a:xfrm>
            <a:custGeom>
              <a:avLst/>
              <a:gdLst/>
              <a:ahLst/>
              <a:cxnLst/>
              <a:rect l="l" t="t" r="r" b="b"/>
              <a:pathLst>
                <a:path w="1336675" h="717550">
                  <a:moveTo>
                    <a:pt x="0" y="607504"/>
                  </a:moveTo>
                  <a:lnTo>
                    <a:pt x="0" y="108394"/>
                  </a:lnTo>
                  <a:lnTo>
                    <a:pt x="0" y="102298"/>
                  </a:lnTo>
                  <a:lnTo>
                    <a:pt x="0" y="94678"/>
                  </a:lnTo>
                  <a:lnTo>
                    <a:pt x="1524" y="87058"/>
                  </a:lnTo>
                  <a:lnTo>
                    <a:pt x="3048" y="80962"/>
                  </a:lnTo>
                  <a:lnTo>
                    <a:pt x="4572" y="73247"/>
                  </a:lnTo>
                  <a:lnTo>
                    <a:pt x="7620" y="67151"/>
                  </a:lnTo>
                  <a:lnTo>
                    <a:pt x="10668" y="61055"/>
                  </a:lnTo>
                  <a:lnTo>
                    <a:pt x="13716" y="54959"/>
                  </a:lnTo>
                  <a:lnTo>
                    <a:pt x="18288" y="48863"/>
                  </a:lnTo>
                  <a:lnTo>
                    <a:pt x="21336" y="42767"/>
                  </a:lnTo>
                  <a:lnTo>
                    <a:pt x="25908" y="36671"/>
                  </a:lnTo>
                  <a:lnTo>
                    <a:pt x="32004" y="32099"/>
                  </a:lnTo>
                  <a:lnTo>
                    <a:pt x="36576" y="27527"/>
                  </a:lnTo>
                  <a:lnTo>
                    <a:pt x="41148" y="22955"/>
                  </a:lnTo>
                  <a:lnTo>
                    <a:pt x="47244" y="18383"/>
                  </a:lnTo>
                  <a:lnTo>
                    <a:pt x="53435" y="13715"/>
                  </a:lnTo>
                  <a:lnTo>
                    <a:pt x="59531" y="10667"/>
                  </a:lnTo>
                  <a:lnTo>
                    <a:pt x="67151" y="7619"/>
                  </a:lnTo>
                  <a:lnTo>
                    <a:pt x="73247" y="6096"/>
                  </a:lnTo>
                  <a:lnTo>
                    <a:pt x="79343" y="3048"/>
                  </a:lnTo>
                  <a:lnTo>
                    <a:pt x="86963" y="1524"/>
                  </a:lnTo>
                  <a:lnTo>
                    <a:pt x="94583" y="1524"/>
                  </a:lnTo>
                  <a:lnTo>
                    <a:pt x="100679" y="0"/>
                  </a:lnTo>
                  <a:lnTo>
                    <a:pt x="108299" y="0"/>
                  </a:lnTo>
                  <a:lnTo>
                    <a:pt x="1226438" y="0"/>
                  </a:lnTo>
                  <a:lnTo>
                    <a:pt x="1234058" y="0"/>
                  </a:lnTo>
                  <a:lnTo>
                    <a:pt x="1241679" y="1524"/>
                  </a:lnTo>
                  <a:lnTo>
                    <a:pt x="1247775" y="1524"/>
                  </a:lnTo>
                  <a:lnTo>
                    <a:pt x="1255395" y="3048"/>
                  </a:lnTo>
                  <a:lnTo>
                    <a:pt x="1261491" y="6096"/>
                  </a:lnTo>
                  <a:lnTo>
                    <a:pt x="1269111" y="7619"/>
                  </a:lnTo>
                  <a:lnTo>
                    <a:pt x="1275207" y="10667"/>
                  </a:lnTo>
                  <a:lnTo>
                    <a:pt x="1281303" y="13715"/>
                  </a:lnTo>
                  <a:lnTo>
                    <a:pt x="1287399" y="18383"/>
                  </a:lnTo>
                  <a:lnTo>
                    <a:pt x="1293495" y="22955"/>
                  </a:lnTo>
                  <a:lnTo>
                    <a:pt x="1320926" y="54959"/>
                  </a:lnTo>
                  <a:lnTo>
                    <a:pt x="1324070" y="61055"/>
                  </a:lnTo>
                  <a:lnTo>
                    <a:pt x="1327118" y="67151"/>
                  </a:lnTo>
                  <a:lnTo>
                    <a:pt x="1330166" y="73247"/>
                  </a:lnTo>
                  <a:lnTo>
                    <a:pt x="1331690" y="80962"/>
                  </a:lnTo>
                  <a:lnTo>
                    <a:pt x="1333214" y="87058"/>
                  </a:lnTo>
                  <a:lnTo>
                    <a:pt x="1334738" y="94678"/>
                  </a:lnTo>
                  <a:lnTo>
                    <a:pt x="1336262" y="102298"/>
                  </a:lnTo>
                  <a:lnTo>
                    <a:pt x="1336262" y="108394"/>
                  </a:lnTo>
                  <a:lnTo>
                    <a:pt x="1336262" y="607504"/>
                  </a:lnTo>
                  <a:lnTo>
                    <a:pt x="1336262" y="615124"/>
                  </a:lnTo>
                  <a:lnTo>
                    <a:pt x="1334738" y="622744"/>
                  </a:lnTo>
                  <a:lnTo>
                    <a:pt x="1333214" y="628840"/>
                  </a:lnTo>
                  <a:lnTo>
                    <a:pt x="1331690" y="636555"/>
                  </a:lnTo>
                  <a:lnTo>
                    <a:pt x="1330166" y="642651"/>
                  </a:lnTo>
                  <a:lnTo>
                    <a:pt x="1327118" y="650271"/>
                  </a:lnTo>
                  <a:lnTo>
                    <a:pt x="1324070" y="656367"/>
                  </a:lnTo>
                  <a:lnTo>
                    <a:pt x="1320926" y="662463"/>
                  </a:lnTo>
                  <a:lnTo>
                    <a:pt x="1317879" y="668559"/>
                  </a:lnTo>
                  <a:lnTo>
                    <a:pt x="1287399" y="699134"/>
                  </a:lnTo>
                  <a:lnTo>
                    <a:pt x="1281303" y="702182"/>
                  </a:lnTo>
                  <a:lnTo>
                    <a:pt x="1275207" y="706754"/>
                  </a:lnTo>
                  <a:lnTo>
                    <a:pt x="1269111" y="708278"/>
                  </a:lnTo>
                  <a:lnTo>
                    <a:pt x="1261491" y="711326"/>
                  </a:lnTo>
                  <a:lnTo>
                    <a:pt x="1255395" y="712850"/>
                  </a:lnTo>
                  <a:lnTo>
                    <a:pt x="1247775" y="714374"/>
                  </a:lnTo>
                  <a:lnTo>
                    <a:pt x="1241679" y="715898"/>
                  </a:lnTo>
                  <a:lnTo>
                    <a:pt x="1234058" y="717422"/>
                  </a:lnTo>
                  <a:lnTo>
                    <a:pt x="1226438" y="717422"/>
                  </a:lnTo>
                  <a:lnTo>
                    <a:pt x="108299" y="717422"/>
                  </a:lnTo>
                  <a:lnTo>
                    <a:pt x="100679" y="717422"/>
                  </a:lnTo>
                  <a:lnTo>
                    <a:pt x="94583" y="715898"/>
                  </a:lnTo>
                  <a:lnTo>
                    <a:pt x="86963" y="714374"/>
                  </a:lnTo>
                  <a:lnTo>
                    <a:pt x="79343" y="712850"/>
                  </a:lnTo>
                  <a:lnTo>
                    <a:pt x="73247" y="711326"/>
                  </a:lnTo>
                  <a:lnTo>
                    <a:pt x="67151" y="708278"/>
                  </a:lnTo>
                  <a:lnTo>
                    <a:pt x="59531" y="706754"/>
                  </a:lnTo>
                  <a:lnTo>
                    <a:pt x="53435" y="702182"/>
                  </a:lnTo>
                  <a:lnTo>
                    <a:pt x="47244" y="699134"/>
                  </a:lnTo>
                  <a:lnTo>
                    <a:pt x="41148" y="694562"/>
                  </a:lnTo>
                  <a:lnTo>
                    <a:pt x="36576" y="689895"/>
                  </a:lnTo>
                  <a:lnTo>
                    <a:pt x="32004" y="685323"/>
                  </a:lnTo>
                  <a:lnTo>
                    <a:pt x="25908" y="680751"/>
                  </a:lnTo>
                  <a:lnTo>
                    <a:pt x="21336" y="674655"/>
                  </a:lnTo>
                  <a:lnTo>
                    <a:pt x="18288" y="668559"/>
                  </a:lnTo>
                  <a:lnTo>
                    <a:pt x="13716" y="662463"/>
                  </a:lnTo>
                  <a:lnTo>
                    <a:pt x="10668" y="656367"/>
                  </a:lnTo>
                  <a:lnTo>
                    <a:pt x="7620" y="650271"/>
                  </a:lnTo>
                  <a:lnTo>
                    <a:pt x="4572" y="642651"/>
                  </a:lnTo>
                  <a:lnTo>
                    <a:pt x="3048" y="636555"/>
                  </a:lnTo>
                  <a:lnTo>
                    <a:pt x="1524" y="628840"/>
                  </a:lnTo>
                  <a:lnTo>
                    <a:pt x="0" y="622744"/>
                  </a:lnTo>
                  <a:lnTo>
                    <a:pt x="0" y="615124"/>
                  </a:lnTo>
                  <a:lnTo>
                    <a:pt x="0" y="607504"/>
                  </a:lnTo>
                  <a:close/>
                </a:path>
              </a:pathLst>
            </a:custGeom>
            <a:ln w="9153">
              <a:solidFill>
                <a:srgbClr val="A566A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 descr="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7379874" y="1888712"/>
              <a:ext cx="137255" cy="207549"/>
            </a:xfrm>
            <a:prstGeom prst="rect">
              <a:avLst/>
            </a:prstGeom>
          </p:spPr>
        </p:pic>
        <p:sp>
          <p:nvSpPr>
            <p:cNvPr id="141" name="object 141" descr=""/>
            <p:cNvSpPr/>
            <p:nvPr/>
          </p:nvSpPr>
          <p:spPr>
            <a:xfrm>
              <a:off x="7141832" y="2212847"/>
              <a:ext cx="613410" cy="99060"/>
            </a:xfrm>
            <a:custGeom>
              <a:avLst/>
              <a:gdLst/>
              <a:ahLst/>
              <a:cxnLst/>
              <a:rect l="l" t="t" r="r" b="b"/>
              <a:pathLst>
                <a:path w="613409" h="99060">
                  <a:moveTo>
                    <a:pt x="73253" y="80302"/>
                  </a:moveTo>
                  <a:lnTo>
                    <a:pt x="67449" y="63538"/>
                  </a:lnTo>
                  <a:lnTo>
                    <a:pt x="62687" y="49822"/>
                  </a:lnTo>
                  <a:lnTo>
                    <a:pt x="51574" y="17716"/>
                  </a:lnTo>
                  <a:lnTo>
                    <a:pt x="47345" y="5524"/>
                  </a:lnTo>
                  <a:lnTo>
                    <a:pt x="45821" y="5524"/>
                  </a:lnTo>
                  <a:lnTo>
                    <a:pt x="45821" y="49822"/>
                  </a:lnTo>
                  <a:lnTo>
                    <a:pt x="26009" y="49822"/>
                  </a:lnTo>
                  <a:lnTo>
                    <a:pt x="35153" y="25336"/>
                  </a:lnTo>
                  <a:lnTo>
                    <a:pt x="35153" y="20764"/>
                  </a:lnTo>
                  <a:lnTo>
                    <a:pt x="36677" y="17716"/>
                  </a:lnTo>
                  <a:lnTo>
                    <a:pt x="36677" y="23812"/>
                  </a:lnTo>
                  <a:lnTo>
                    <a:pt x="38201" y="25336"/>
                  </a:lnTo>
                  <a:lnTo>
                    <a:pt x="45821" y="49822"/>
                  </a:lnTo>
                  <a:lnTo>
                    <a:pt x="45821" y="5524"/>
                  </a:lnTo>
                  <a:lnTo>
                    <a:pt x="26009" y="5524"/>
                  </a:lnTo>
                  <a:lnTo>
                    <a:pt x="0" y="80302"/>
                  </a:lnTo>
                  <a:lnTo>
                    <a:pt x="18389" y="80302"/>
                  </a:lnTo>
                  <a:lnTo>
                    <a:pt x="22961" y="63538"/>
                  </a:lnTo>
                  <a:lnTo>
                    <a:pt x="50393" y="63538"/>
                  </a:lnTo>
                  <a:lnTo>
                    <a:pt x="54965" y="80302"/>
                  </a:lnTo>
                  <a:lnTo>
                    <a:pt x="73253" y="80302"/>
                  </a:lnTo>
                  <a:close/>
                </a:path>
                <a:path w="613409" h="99060">
                  <a:moveTo>
                    <a:pt x="129730" y="26860"/>
                  </a:moveTo>
                  <a:lnTo>
                    <a:pt x="112877" y="26860"/>
                  </a:lnTo>
                  <a:lnTo>
                    <a:pt x="103733" y="60490"/>
                  </a:lnTo>
                  <a:lnTo>
                    <a:pt x="100685" y="66586"/>
                  </a:lnTo>
                  <a:lnTo>
                    <a:pt x="100685" y="63538"/>
                  </a:lnTo>
                  <a:lnTo>
                    <a:pt x="99161" y="58966"/>
                  </a:lnTo>
                  <a:lnTo>
                    <a:pt x="90017" y="26860"/>
                  </a:lnTo>
                  <a:lnTo>
                    <a:pt x="71729" y="26860"/>
                  </a:lnTo>
                  <a:lnTo>
                    <a:pt x="91541" y="80302"/>
                  </a:lnTo>
                  <a:lnTo>
                    <a:pt x="109829" y="80302"/>
                  </a:lnTo>
                  <a:lnTo>
                    <a:pt x="113804" y="69634"/>
                  </a:lnTo>
                  <a:lnTo>
                    <a:pt x="129730" y="26860"/>
                  </a:lnTo>
                  <a:close/>
                </a:path>
                <a:path w="613409" h="99060">
                  <a:moveTo>
                    <a:pt x="189166" y="26860"/>
                  </a:moveTo>
                  <a:lnTo>
                    <a:pt x="172402" y="26860"/>
                  </a:lnTo>
                  <a:lnTo>
                    <a:pt x="172402" y="32956"/>
                  </a:lnTo>
                  <a:lnTo>
                    <a:pt x="172402" y="46774"/>
                  </a:lnTo>
                  <a:lnTo>
                    <a:pt x="172402" y="58966"/>
                  </a:lnTo>
                  <a:lnTo>
                    <a:pt x="169354" y="65062"/>
                  </a:lnTo>
                  <a:lnTo>
                    <a:pt x="166306" y="68110"/>
                  </a:lnTo>
                  <a:lnTo>
                    <a:pt x="154114" y="68110"/>
                  </a:lnTo>
                  <a:lnTo>
                    <a:pt x="149542" y="58966"/>
                  </a:lnTo>
                  <a:lnTo>
                    <a:pt x="149542" y="48298"/>
                  </a:lnTo>
                  <a:lnTo>
                    <a:pt x="154114" y="39154"/>
                  </a:lnTo>
                  <a:lnTo>
                    <a:pt x="157162" y="37630"/>
                  </a:lnTo>
                  <a:lnTo>
                    <a:pt x="164782" y="37630"/>
                  </a:lnTo>
                  <a:lnTo>
                    <a:pt x="167830" y="39154"/>
                  </a:lnTo>
                  <a:lnTo>
                    <a:pt x="169354" y="42202"/>
                  </a:lnTo>
                  <a:lnTo>
                    <a:pt x="170878" y="43726"/>
                  </a:lnTo>
                  <a:lnTo>
                    <a:pt x="172402" y="46774"/>
                  </a:lnTo>
                  <a:lnTo>
                    <a:pt x="172402" y="32956"/>
                  </a:lnTo>
                  <a:lnTo>
                    <a:pt x="167830" y="26860"/>
                  </a:lnTo>
                  <a:lnTo>
                    <a:pt x="163258" y="25336"/>
                  </a:lnTo>
                  <a:lnTo>
                    <a:pt x="149542" y="25336"/>
                  </a:lnTo>
                  <a:lnTo>
                    <a:pt x="143446" y="28384"/>
                  </a:lnTo>
                  <a:lnTo>
                    <a:pt x="138874" y="32956"/>
                  </a:lnTo>
                  <a:lnTo>
                    <a:pt x="134302" y="39154"/>
                  </a:lnTo>
                  <a:lnTo>
                    <a:pt x="132778" y="45250"/>
                  </a:lnTo>
                  <a:lnTo>
                    <a:pt x="132778" y="63538"/>
                  </a:lnTo>
                  <a:lnTo>
                    <a:pt x="134302" y="69634"/>
                  </a:lnTo>
                  <a:lnTo>
                    <a:pt x="143446" y="78778"/>
                  </a:lnTo>
                  <a:lnTo>
                    <a:pt x="148018" y="81826"/>
                  </a:lnTo>
                  <a:lnTo>
                    <a:pt x="161734" y="81826"/>
                  </a:lnTo>
                  <a:lnTo>
                    <a:pt x="167830" y="78778"/>
                  </a:lnTo>
                  <a:lnTo>
                    <a:pt x="172402" y="72682"/>
                  </a:lnTo>
                  <a:lnTo>
                    <a:pt x="172402" y="81826"/>
                  </a:lnTo>
                  <a:lnTo>
                    <a:pt x="170878" y="86398"/>
                  </a:lnTo>
                  <a:lnTo>
                    <a:pt x="167830" y="87922"/>
                  </a:lnTo>
                  <a:lnTo>
                    <a:pt x="164782" y="90970"/>
                  </a:lnTo>
                  <a:lnTo>
                    <a:pt x="160210" y="92494"/>
                  </a:lnTo>
                  <a:lnTo>
                    <a:pt x="148018" y="92494"/>
                  </a:lnTo>
                  <a:lnTo>
                    <a:pt x="143446" y="90970"/>
                  </a:lnTo>
                  <a:lnTo>
                    <a:pt x="137350" y="87922"/>
                  </a:lnTo>
                  <a:lnTo>
                    <a:pt x="137350" y="99060"/>
                  </a:lnTo>
                  <a:lnTo>
                    <a:pt x="177546" y="99060"/>
                  </a:lnTo>
                  <a:lnTo>
                    <a:pt x="180022" y="97155"/>
                  </a:lnTo>
                  <a:lnTo>
                    <a:pt x="184619" y="92494"/>
                  </a:lnTo>
                  <a:lnTo>
                    <a:pt x="186118" y="90970"/>
                  </a:lnTo>
                  <a:lnTo>
                    <a:pt x="189166" y="83350"/>
                  </a:lnTo>
                  <a:lnTo>
                    <a:pt x="189166" y="72682"/>
                  </a:lnTo>
                  <a:lnTo>
                    <a:pt x="189166" y="68110"/>
                  </a:lnTo>
                  <a:lnTo>
                    <a:pt x="189166" y="37630"/>
                  </a:lnTo>
                  <a:lnTo>
                    <a:pt x="189166" y="32956"/>
                  </a:lnTo>
                  <a:lnTo>
                    <a:pt x="189166" y="26860"/>
                  </a:lnTo>
                  <a:close/>
                </a:path>
                <a:path w="613409" h="99060">
                  <a:moveTo>
                    <a:pt x="270040" y="42202"/>
                  </a:moveTo>
                  <a:lnTo>
                    <a:pt x="267703" y="26149"/>
                  </a:lnTo>
                  <a:lnTo>
                    <a:pt x="263372" y="19240"/>
                  </a:lnTo>
                  <a:lnTo>
                    <a:pt x="260515" y="14681"/>
                  </a:lnTo>
                  <a:lnTo>
                    <a:pt x="253276" y="10668"/>
                  </a:lnTo>
                  <a:lnTo>
                    <a:pt x="253276" y="34582"/>
                  </a:lnTo>
                  <a:lnTo>
                    <a:pt x="253276" y="49822"/>
                  </a:lnTo>
                  <a:lnTo>
                    <a:pt x="250228" y="55918"/>
                  </a:lnTo>
                  <a:lnTo>
                    <a:pt x="247180" y="60490"/>
                  </a:lnTo>
                  <a:lnTo>
                    <a:pt x="242608" y="63538"/>
                  </a:lnTo>
                  <a:lnTo>
                    <a:pt x="236512" y="66586"/>
                  </a:lnTo>
                  <a:lnTo>
                    <a:pt x="221272" y="66586"/>
                  </a:lnTo>
                  <a:lnTo>
                    <a:pt x="221272" y="19240"/>
                  </a:lnTo>
                  <a:lnTo>
                    <a:pt x="236512" y="19240"/>
                  </a:lnTo>
                  <a:lnTo>
                    <a:pt x="242608" y="20764"/>
                  </a:lnTo>
                  <a:lnTo>
                    <a:pt x="250228" y="28384"/>
                  </a:lnTo>
                  <a:lnTo>
                    <a:pt x="253276" y="34582"/>
                  </a:lnTo>
                  <a:lnTo>
                    <a:pt x="253276" y="10668"/>
                  </a:lnTo>
                  <a:lnTo>
                    <a:pt x="248183" y="7823"/>
                  </a:lnTo>
                  <a:lnTo>
                    <a:pt x="230416" y="5524"/>
                  </a:lnTo>
                  <a:lnTo>
                    <a:pt x="204419" y="5524"/>
                  </a:lnTo>
                  <a:lnTo>
                    <a:pt x="204419" y="80302"/>
                  </a:lnTo>
                  <a:lnTo>
                    <a:pt x="230416" y="80302"/>
                  </a:lnTo>
                  <a:lnTo>
                    <a:pt x="267563" y="57061"/>
                  </a:lnTo>
                  <a:lnTo>
                    <a:pt x="269455" y="49822"/>
                  </a:lnTo>
                  <a:lnTo>
                    <a:pt x="270040" y="42202"/>
                  </a:lnTo>
                  <a:close/>
                </a:path>
                <a:path w="613409" h="99060">
                  <a:moveTo>
                    <a:pt x="329577" y="43726"/>
                  </a:moveTo>
                  <a:lnTo>
                    <a:pt x="328053" y="36106"/>
                  </a:lnTo>
                  <a:lnTo>
                    <a:pt x="323481" y="31432"/>
                  </a:lnTo>
                  <a:lnTo>
                    <a:pt x="318909" y="26860"/>
                  </a:lnTo>
                  <a:lnTo>
                    <a:pt x="314337" y="25717"/>
                  </a:lnTo>
                  <a:lnTo>
                    <a:pt x="314337" y="40678"/>
                  </a:lnTo>
                  <a:lnTo>
                    <a:pt x="314337" y="48298"/>
                  </a:lnTo>
                  <a:lnTo>
                    <a:pt x="294525" y="48298"/>
                  </a:lnTo>
                  <a:lnTo>
                    <a:pt x="294525" y="45250"/>
                  </a:lnTo>
                  <a:lnTo>
                    <a:pt x="297573" y="39154"/>
                  </a:lnTo>
                  <a:lnTo>
                    <a:pt x="300621" y="37630"/>
                  </a:lnTo>
                  <a:lnTo>
                    <a:pt x="302145" y="36106"/>
                  </a:lnTo>
                  <a:lnTo>
                    <a:pt x="311289" y="36106"/>
                  </a:lnTo>
                  <a:lnTo>
                    <a:pt x="314337" y="40678"/>
                  </a:lnTo>
                  <a:lnTo>
                    <a:pt x="314337" y="25717"/>
                  </a:lnTo>
                  <a:lnTo>
                    <a:pt x="312813" y="25336"/>
                  </a:lnTo>
                  <a:lnTo>
                    <a:pt x="297573" y="25336"/>
                  </a:lnTo>
                  <a:lnTo>
                    <a:pt x="291376" y="28384"/>
                  </a:lnTo>
                  <a:lnTo>
                    <a:pt x="285280" y="32956"/>
                  </a:lnTo>
                  <a:lnTo>
                    <a:pt x="280708" y="37630"/>
                  </a:lnTo>
                  <a:lnTo>
                    <a:pt x="277660" y="45250"/>
                  </a:lnTo>
                  <a:lnTo>
                    <a:pt x="277660" y="62014"/>
                  </a:lnTo>
                  <a:lnTo>
                    <a:pt x="280708" y="69634"/>
                  </a:lnTo>
                  <a:lnTo>
                    <a:pt x="289852" y="78778"/>
                  </a:lnTo>
                  <a:lnTo>
                    <a:pt x="297573" y="81826"/>
                  </a:lnTo>
                  <a:lnTo>
                    <a:pt x="312813" y="81826"/>
                  </a:lnTo>
                  <a:lnTo>
                    <a:pt x="320433" y="80302"/>
                  </a:lnTo>
                  <a:lnTo>
                    <a:pt x="325005" y="77254"/>
                  </a:lnTo>
                  <a:lnTo>
                    <a:pt x="325005" y="69634"/>
                  </a:lnTo>
                  <a:lnTo>
                    <a:pt x="325005" y="65062"/>
                  </a:lnTo>
                  <a:lnTo>
                    <a:pt x="320433" y="68110"/>
                  </a:lnTo>
                  <a:lnTo>
                    <a:pt x="315861" y="69634"/>
                  </a:lnTo>
                  <a:lnTo>
                    <a:pt x="300621" y="69634"/>
                  </a:lnTo>
                  <a:lnTo>
                    <a:pt x="294525" y="65062"/>
                  </a:lnTo>
                  <a:lnTo>
                    <a:pt x="294525" y="57442"/>
                  </a:lnTo>
                  <a:lnTo>
                    <a:pt x="329577" y="57442"/>
                  </a:lnTo>
                  <a:lnTo>
                    <a:pt x="329577" y="48298"/>
                  </a:lnTo>
                  <a:lnTo>
                    <a:pt x="329577" y="43726"/>
                  </a:lnTo>
                  <a:close/>
                </a:path>
                <a:path w="613409" h="99060">
                  <a:moveTo>
                    <a:pt x="356247" y="0"/>
                  </a:moveTo>
                  <a:lnTo>
                    <a:pt x="339483" y="0"/>
                  </a:lnTo>
                  <a:lnTo>
                    <a:pt x="339483" y="80772"/>
                  </a:lnTo>
                  <a:lnTo>
                    <a:pt x="356247" y="80772"/>
                  </a:lnTo>
                  <a:lnTo>
                    <a:pt x="356247" y="0"/>
                  </a:lnTo>
                  <a:close/>
                </a:path>
                <a:path w="613409" h="99060">
                  <a:moveTo>
                    <a:pt x="385965" y="26860"/>
                  </a:moveTo>
                  <a:lnTo>
                    <a:pt x="370725" y="26860"/>
                  </a:lnTo>
                  <a:lnTo>
                    <a:pt x="370725" y="80302"/>
                  </a:lnTo>
                  <a:lnTo>
                    <a:pt x="385965" y="80302"/>
                  </a:lnTo>
                  <a:lnTo>
                    <a:pt x="385965" y="26860"/>
                  </a:lnTo>
                  <a:close/>
                </a:path>
                <a:path w="613409" h="99060">
                  <a:moveTo>
                    <a:pt x="387489" y="5524"/>
                  </a:moveTo>
                  <a:lnTo>
                    <a:pt x="382917" y="952"/>
                  </a:lnTo>
                  <a:lnTo>
                    <a:pt x="373773" y="952"/>
                  </a:lnTo>
                  <a:lnTo>
                    <a:pt x="372249" y="4000"/>
                  </a:lnTo>
                  <a:lnTo>
                    <a:pt x="369201" y="5524"/>
                  </a:lnTo>
                  <a:lnTo>
                    <a:pt x="369201" y="13144"/>
                  </a:lnTo>
                  <a:lnTo>
                    <a:pt x="373773" y="17716"/>
                  </a:lnTo>
                  <a:lnTo>
                    <a:pt x="382917" y="17716"/>
                  </a:lnTo>
                  <a:lnTo>
                    <a:pt x="385965" y="16192"/>
                  </a:lnTo>
                  <a:lnTo>
                    <a:pt x="387489" y="13144"/>
                  </a:lnTo>
                  <a:lnTo>
                    <a:pt x="387489" y="5524"/>
                  </a:lnTo>
                  <a:close/>
                </a:path>
                <a:path w="613409" h="99060">
                  <a:moveTo>
                    <a:pt x="451586" y="26860"/>
                  </a:moveTo>
                  <a:lnTo>
                    <a:pt x="434822" y="26860"/>
                  </a:lnTo>
                  <a:lnTo>
                    <a:pt x="424065" y="60490"/>
                  </a:lnTo>
                  <a:lnTo>
                    <a:pt x="424065" y="63538"/>
                  </a:lnTo>
                  <a:lnTo>
                    <a:pt x="422541" y="66586"/>
                  </a:lnTo>
                  <a:lnTo>
                    <a:pt x="422541" y="63538"/>
                  </a:lnTo>
                  <a:lnTo>
                    <a:pt x="421017" y="58966"/>
                  </a:lnTo>
                  <a:lnTo>
                    <a:pt x="411873" y="26860"/>
                  </a:lnTo>
                  <a:lnTo>
                    <a:pt x="393585" y="26860"/>
                  </a:lnTo>
                  <a:lnTo>
                    <a:pt x="413397" y="80302"/>
                  </a:lnTo>
                  <a:lnTo>
                    <a:pt x="431774" y="80302"/>
                  </a:lnTo>
                  <a:lnTo>
                    <a:pt x="435724" y="69634"/>
                  </a:lnTo>
                  <a:lnTo>
                    <a:pt x="451586" y="26860"/>
                  </a:lnTo>
                  <a:close/>
                </a:path>
                <a:path w="613409" h="99060">
                  <a:moveTo>
                    <a:pt x="506450" y="43726"/>
                  </a:moveTo>
                  <a:lnTo>
                    <a:pt x="503402" y="36106"/>
                  </a:lnTo>
                  <a:lnTo>
                    <a:pt x="498830" y="31432"/>
                  </a:lnTo>
                  <a:lnTo>
                    <a:pt x="495782" y="26860"/>
                  </a:lnTo>
                  <a:lnTo>
                    <a:pt x="491210" y="25717"/>
                  </a:lnTo>
                  <a:lnTo>
                    <a:pt x="491210" y="40678"/>
                  </a:lnTo>
                  <a:lnTo>
                    <a:pt x="491210" y="48298"/>
                  </a:lnTo>
                  <a:lnTo>
                    <a:pt x="471398" y="48298"/>
                  </a:lnTo>
                  <a:lnTo>
                    <a:pt x="471398" y="45250"/>
                  </a:lnTo>
                  <a:lnTo>
                    <a:pt x="474446" y="39154"/>
                  </a:lnTo>
                  <a:lnTo>
                    <a:pt x="475970" y="37630"/>
                  </a:lnTo>
                  <a:lnTo>
                    <a:pt x="479018" y="36106"/>
                  </a:lnTo>
                  <a:lnTo>
                    <a:pt x="486638" y="36106"/>
                  </a:lnTo>
                  <a:lnTo>
                    <a:pt x="491210" y="40678"/>
                  </a:lnTo>
                  <a:lnTo>
                    <a:pt x="491210" y="25717"/>
                  </a:lnTo>
                  <a:lnTo>
                    <a:pt x="489686" y="25336"/>
                  </a:lnTo>
                  <a:lnTo>
                    <a:pt x="474446" y="25336"/>
                  </a:lnTo>
                  <a:lnTo>
                    <a:pt x="466826" y="28384"/>
                  </a:lnTo>
                  <a:lnTo>
                    <a:pt x="462254" y="32956"/>
                  </a:lnTo>
                  <a:lnTo>
                    <a:pt x="457682" y="37630"/>
                  </a:lnTo>
                  <a:lnTo>
                    <a:pt x="454634" y="45250"/>
                  </a:lnTo>
                  <a:lnTo>
                    <a:pt x="454634" y="62014"/>
                  </a:lnTo>
                  <a:lnTo>
                    <a:pt x="456158" y="69634"/>
                  </a:lnTo>
                  <a:lnTo>
                    <a:pt x="462254" y="74206"/>
                  </a:lnTo>
                  <a:lnTo>
                    <a:pt x="466826" y="78778"/>
                  </a:lnTo>
                  <a:lnTo>
                    <a:pt x="472922" y="81826"/>
                  </a:lnTo>
                  <a:lnTo>
                    <a:pt x="489686" y="81826"/>
                  </a:lnTo>
                  <a:lnTo>
                    <a:pt x="495782" y="80302"/>
                  </a:lnTo>
                  <a:lnTo>
                    <a:pt x="500354" y="77254"/>
                  </a:lnTo>
                  <a:lnTo>
                    <a:pt x="500354" y="69634"/>
                  </a:lnTo>
                  <a:lnTo>
                    <a:pt x="500354" y="65062"/>
                  </a:lnTo>
                  <a:lnTo>
                    <a:pt x="497306" y="68110"/>
                  </a:lnTo>
                  <a:lnTo>
                    <a:pt x="491210" y="69634"/>
                  </a:lnTo>
                  <a:lnTo>
                    <a:pt x="475970" y="69634"/>
                  </a:lnTo>
                  <a:lnTo>
                    <a:pt x="471398" y="65062"/>
                  </a:lnTo>
                  <a:lnTo>
                    <a:pt x="471398" y="57442"/>
                  </a:lnTo>
                  <a:lnTo>
                    <a:pt x="506450" y="57442"/>
                  </a:lnTo>
                  <a:lnTo>
                    <a:pt x="506450" y="48298"/>
                  </a:lnTo>
                  <a:lnTo>
                    <a:pt x="506450" y="43726"/>
                  </a:lnTo>
                  <a:close/>
                </a:path>
                <a:path w="613409" h="99060">
                  <a:moveTo>
                    <a:pt x="550735" y="25336"/>
                  </a:moveTo>
                  <a:lnTo>
                    <a:pt x="540067" y="25336"/>
                  </a:lnTo>
                  <a:lnTo>
                    <a:pt x="535406" y="28384"/>
                  </a:lnTo>
                  <a:lnTo>
                    <a:pt x="532358" y="36106"/>
                  </a:lnTo>
                  <a:lnTo>
                    <a:pt x="532358" y="26860"/>
                  </a:lnTo>
                  <a:lnTo>
                    <a:pt x="515594" y="26860"/>
                  </a:lnTo>
                  <a:lnTo>
                    <a:pt x="515594" y="80302"/>
                  </a:lnTo>
                  <a:lnTo>
                    <a:pt x="532358" y="80302"/>
                  </a:lnTo>
                  <a:lnTo>
                    <a:pt x="532358" y="49822"/>
                  </a:lnTo>
                  <a:lnTo>
                    <a:pt x="536930" y="40678"/>
                  </a:lnTo>
                  <a:lnTo>
                    <a:pt x="540067" y="39154"/>
                  </a:lnTo>
                  <a:lnTo>
                    <a:pt x="546163" y="39154"/>
                  </a:lnTo>
                  <a:lnTo>
                    <a:pt x="549211" y="40678"/>
                  </a:lnTo>
                  <a:lnTo>
                    <a:pt x="550735" y="40678"/>
                  </a:lnTo>
                  <a:lnTo>
                    <a:pt x="550735" y="39154"/>
                  </a:lnTo>
                  <a:lnTo>
                    <a:pt x="550735" y="36106"/>
                  </a:lnTo>
                  <a:lnTo>
                    <a:pt x="550735" y="25336"/>
                  </a:lnTo>
                  <a:close/>
                </a:path>
                <a:path w="613409" h="99060">
                  <a:moveTo>
                    <a:pt x="613219" y="26860"/>
                  </a:moveTo>
                  <a:lnTo>
                    <a:pt x="597979" y="26860"/>
                  </a:lnTo>
                  <a:lnTo>
                    <a:pt x="587311" y="58966"/>
                  </a:lnTo>
                  <a:lnTo>
                    <a:pt x="585787" y="62014"/>
                  </a:lnTo>
                  <a:lnTo>
                    <a:pt x="585787" y="66586"/>
                  </a:lnTo>
                  <a:lnTo>
                    <a:pt x="584263" y="63538"/>
                  </a:lnTo>
                  <a:lnTo>
                    <a:pt x="584263" y="58966"/>
                  </a:lnTo>
                  <a:lnTo>
                    <a:pt x="573595" y="26860"/>
                  </a:lnTo>
                  <a:lnTo>
                    <a:pt x="555307" y="26860"/>
                  </a:lnTo>
                  <a:lnTo>
                    <a:pt x="576643" y="80302"/>
                  </a:lnTo>
                  <a:lnTo>
                    <a:pt x="575119" y="86398"/>
                  </a:lnTo>
                  <a:lnTo>
                    <a:pt x="572071" y="90970"/>
                  </a:lnTo>
                  <a:lnTo>
                    <a:pt x="570547" y="92494"/>
                  </a:lnTo>
                  <a:lnTo>
                    <a:pt x="559879" y="92494"/>
                  </a:lnTo>
                  <a:lnTo>
                    <a:pt x="558355" y="90970"/>
                  </a:lnTo>
                  <a:lnTo>
                    <a:pt x="558355" y="99060"/>
                  </a:lnTo>
                  <a:lnTo>
                    <a:pt x="583006" y="99060"/>
                  </a:lnTo>
                  <a:lnTo>
                    <a:pt x="587679" y="93814"/>
                  </a:lnTo>
                  <a:lnTo>
                    <a:pt x="591883" y="84874"/>
                  </a:lnTo>
                  <a:lnTo>
                    <a:pt x="613219" y="2686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2" name="object 142" descr=""/>
          <p:cNvGrpSpPr/>
          <p:nvPr/>
        </p:nvGrpSpPr>
        <p:grpSpPr>
          <a:xfrm>
            <a:off x="279268" y="1673442"/>
            <a:ext cx="1853564" cy="1636395"/>
            <a:chOff x="279268" y="1673442"/>
            <a:chExt cx="1853564" cy="1636395"/>
          </a:xfrm>
        </p:grpSpPr>
        <p:pic>
          <p:nvPicPr>
            <p:cNvPr id="143" name="object 143" descr="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79268" y="1673442"/>
              <a:ext cx="1853288" cy="1636309"/>
            </a:xfrm>
            <a:prstGeom prst="rect">
              <a:avLst/>
            </a:prstGeom>
          </p:spPr>
        </p:pic>
        <p:pic>
          <p:nvPicPr>
            <p:cNvPr id="144" name="object 144" descr="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050035" y="3031235"/>
              <a:ext cx="118872" cy="65532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920495" y="2068067"/>
              <a:ext cx="132587" cy="64008"/>
            </a:xfrm>
            <a:prstGeom prst="rect">
              <a:avLst/>
            </a:prstGeom>
          </p:spPr>
        </p:pic>
        <p:pic>
          <p:nvPicPr>
            <p:cNvPr id="146" name="object 146" descr="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839658" y="2483929"/>
              <a:ext cx="115919" cy="68675"/>
            </a:xfrm>
            <a:prstGeom prst="rect">
              <a:avLst/>
            </a:prstGeom>
          </p:spPr>
        </p:pic>
        <p:pic>
          <p:nvPicPr>
            <p:cNvPr id="147" name="object 147" descr="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41591" y="3056381"/>
              <a:ext cx="270033" cy="72390"/>
            </a:xfrm>
            <a:prstGeom prst="rect">
              <a:avLst/>
            </a:prstGeom>
          </p:spPr>
        </p:pic>
        <p:pic>
          <p:nvPicPr>
            <p:cNvPr id="148" name="object 148" descr="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848201" y="3059429"/>
              <a:ext cx="173926" cy="68675"/>
            </a:xfrm>
            <a:prstGeom prst="rect">
              <a:avLst/>
            </a:prstGeom>
          </p:spPr>
        </p:pic>
        <p:pic>
          <p:nvPicPr>
            <p:cNvPr id="149" name="object 149" descr="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51580" y="2044350"/>
              <a:ext cx="440816" cy="73247"/>
            </a:xfrm>
            <a:prstGeom prst="rect">
              <a:avLst/>
            </a:prstGeom>
          </p:spPr>
        </p:pic>
        <p:pic>
          <p:nvPicPr>
            <p:cNvPr id="150" name="object 150" descr="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844230" y="2354198"/>
              <a:ext cx="187642" cy="70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79268" y="1722305"/>
            <a:ext cx="7599680" cy="2062480"/>
            <a:chOff x="279268" y="1722305"/>
            <a:chExt cx="7599680" cy="20624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268" y="1722305"/>
              <a:ext cx="7599340" cy="206207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264" y="2330195"/>
              <a:ext cx="144779" cy="104089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823" y="2050532"/>
              <a:ext cx="7100606" cy="1456105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279268" y="3880575"/>
            <a:ext cx="7599680" cy="2683510"/>
            <a:chOff x="279268" y="3880575"/>
            <a:chExt cx="7599680" cy="268351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268" y="3880575"/>
              <a:ext cx="7599340" cy="268339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288" y="4187380"/>
              <a:ext cx="32004" cy="195738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606992" y="4207192"/>
              <a:ext cx="7620" cy="1941830"/>
            </a:xfrm>
            <a:custGeom>
              <a:avLst/>
              <a:gdLst/>
              <a:ahLst/>
              <a:cxnLst/>
              <a:rect l="l" t="t" r="r" b="b"/>
              <a:pathLst>
                <a:path w="7619" h="1941829">
                  <a:moveTo>
                    <a:pt x="6095" y="1941575"/>
                  </a:moveTo>
                  <a:lnTo>
                    <a:pt x="1523" y="1941575"/>
                  </a:lnTo>
                  <a:lnTo>
                    <a:pt x="1523" y="1940051"/>
                  </a:lnTo>
                  <a:lnTo>
                    <a:pt x="0" y="1940051"/>
                  </a:lnTo>
                  <a:lnTo>
                    <a:pt x="0" y="1935480"/>
                  </a:lnTo>
                  <a:lnTo>
                    <a:pt x="1523" y="1933955"/>
                  </a:lnTo>
                  <a:lnTo>
                    <a:pt x="7619" y="1933955"/>
                  </a:lnTo>
                  <a:lnTo>
                    <a:pt x="7619" y="1940051"/>
                  </a:lnTo>
                  <a:lnTo>
                    <a:pt x="6095" y="1941575"/>
                  </a:lnTo>
                  <a:close/>
                </a:path>
                <a:path w="7619" h="1941829">
                  <a:moveTo>
                    <a:pt x="7619" y="1900332"/>
                  </a:moveTo>
                  <a:lnTo>
                    <a:pt x="1523" y="1900332"/>
                  </a:lnTo>
                  <a:lnTo>
                    <a:pt x="0" y="1898808"/>
                  </a:lnTo>
                  <a:lnTo>
                    <a:pt x="0" y="1894236"/>
                  </a:lnTo>
                  <a:lnTo>
                    <a:pt x="1523" y="1894236"/>
                  </a:lnTo>
                  <a:lnTo>
                    <a:pt x="1523" y="1892712"/>
                  </a:lnTo>
                  <a:lnTo>
                    <a:pt x="6095" y="1892712"/>
                  </a:lnTo>
                  <a:lnTo>
                    <a:pt x="7619" y="1894236"/>
                  </a:lnTo>
                  <a:lnTo>
                    <a:pt x="7619" y="1900332"/>
                  </a:lnTo>
                  <a:close/>
                </a:path>
                <a:path w="7619" h="1941829">
                  <a:moveTo>
                    <a:pt x="6095" y="1860708"/>
                  </a:moveTo>
                  <a:lnTo>
                    <a:pt x="1523" y="1860708"/>
                  </a:lnTo>
                  <a:lnTo>
                    <a:pt x="1523" y="1859184"/>
                  </a:lnTo>
                  <a:lnTo>
                    <a:pt x="0" y="1859184"/>
                  </a:lnTo>
                  <a:lnTo>
                    <a:pt x="0" y="1854517"/>
                  </a:lnTo>
                  <a:lnTo>
                    <a:pt x="1523" y="1854517"/>
                  </a:lnTo>
                  <a:lnTo>
                    <a:pt x="1523" y="1852993"/>
                  </a:lnTo>
                  <a:lnTo>
                    <a:pt x="6095" y="1852993"/>
                  </a:lnTo>
                  <a:lnTo>
                    <a:pt x="7619" y="1854517"/>
                  </a:lnTo>
                  <a:lnTo>
                    <a:pt x="7619" y="1859184"/>
                  </a:lnTo>
                  <a:lnTo>
                    <a:pt x="6095" y="1860708"/>
                  </a:lnTo>
                  <a:close/>
                </a:path>
                <a:path w="7619" h="1941829">
                  <a:moveTo>
                    <a:pt x="4571" y="1820989"/>
                  </a:moveTo>
                  <a:lnTo>
                    <a:pt x="3047" y="1820989"/>
                  </a:lnTo>
                  <a:lnTo>
                    <a:pt x="0" y="1817941"/>
                  </a:lnTo>
                  <a:lnTo>
                    <a:pt x="0" y="1814893"/>
                  </a:lnTo>
                  <a:lnTo>
                    <a:pt x="3047" y="1811845"/>
                  </a:lnTo>
                  <a:lnTo>
                    <a:pt x="4571" y="1811845"/>
                  </a:lnTo>
                  <a:lnTo>
                    <a:pt x="6095" y="1813369"/>
                  </a:lnTo>
                  <a:lnTo>
                    <a:pt x="7619" y="1813369"/>
                  </a:lnTo>
                  <a:lnTo>
                    <a:pt x="7619" y="1819465"/>
                  </a:lnTo>
                  <a:lnTo>
                    <a:pt x="6095" y="1819465"/>
                  </a:lnTo>
                  <a:lnTo>
                    <a:pt x="4571" y="1820989"/>
                  </a:lnTo>
                  <a:close/>
                </a:path>
                <a:path w="7619" h="1941829">
                  <a:moveTo>
                    <a:pt x="6095" y="1779746"/>
                  </a:moveTo>
                  <a:lnTo>
                    <a:pt x="1523" y="1779746"/>
                  </a:lnTo>
                  <a:lnTo>
                    <a:pt x="1523" y="1778222"/>
                  </a:lnTo>
                  <a:lnTo>
                    <a:pt x="0" y="1778222"/>
                  </a:lnTo>
                  <a:lnTo>
                    <a:pt x="0" y="1773649"/>
                  </a:lnTo>
                  <a:lnTo>
                    <a:pt x="1523" y="1773649"/>
                  </a:lnTo>
                  <a:lnTo>
                    <a:pt x="1523" y="1772126"/>
                  </a:lnTo>
                  <a:lnTo>
                    <a:pt x="6095" y="1772126"/>
                  </a:lnTo>
                  <a:lnTo>
                    <a:pt x="7619" y="1773649"/>
                  </a:lnTo>
                  <a:lnTo>
                    <a:pt x="7619" y="1778222"/>
                  </a:lnTo>
                  <a:lnTo>
                    <a:pt x="6095" y="1779746"/>
                  </a:lnTo>
                  <a:close/>
                </a:path>
                <a:path w="7619" h="1941829">
                  <a:moveTo>
                    <a:pt x="6095" y="1740122"/>
                  </a:moveTo>
                  <a:lnTo>
                    <a:pt x="1523" y="1740122"/>
                  </a:lnTo>
                  <a:lnTo>
                    <a:pt x="1523" y="1738597"/>
                  </a:lnTo>
                  <a:lnTo>
                    <a:pt x="0" y="1738597"/>
                  </a:lnTo>
                  <a:lnTo>
                    <a:pt x="0" y="1734026"/>
                  </a:lnTo>
                  <a:lnTo>
                    <a:pt x="1523" y="1732407"/>
                  </a:lnTo>
                  <a:lnTo>
                    <a:pt x="7619" y="1732407"/>
                  </a:lnTo>
                  <a:lnTo>
                    <a:pt x="7619" y="1738597"/>
                  </a:lnTo>
                  <a:lnTo>
                    <a:pt x="6095" y="1740122"/>
                  </a:lnTo>
                  <a:close/>
                </a:path>
                <a:path w="7619" h="1941829">
                  <a:moveTo>
                    <a:pt x="7619" y="1698878"/>
                  </a:moveTo>
                  <a:lnTo>
                    <a:pt x="1523" y="1698878"/>
                  </a:lnTo>
                  <a:lnTo>
                    <a:pt x="0" y="1697355"/>
                  </a:lnTo>
                  <a:lnTo>
                    <a:pt x="0" y="1694307"/>
                  </a:lnTo>
                  <a:lnTo>
                    <a:pt x="1523" y="1692782"/>
                  </a:lnTo>
                  <a:lnTo>
                    <a:pt x="1523" y="1691259"/>
                  </a:lnTo>
                  <a:lnTo>
                    <a:pt x="6095" y="1691259"/>
                  </a:lnTo>
                  <a:lnTo>
                    <a:pt x="7619" y="1692782"/>
                  </a:lnTo>
                  <a:lnTo>
                    <a:pt x="7619" y="1698878"/>
                  </a:lnTo>
                  <a:close/>
                </a:path>
                <a:path w="7619" h="1941829">
                  <a:moveTo>
                    <a:pt x="6095" y="1659159"/>
                  </a:moveTo>
                  <a:lnTo>
                    <a:pt x="1523" y="1659159"/>
                  </a:lnTo>
                  <a:lnTo>
                    <a:pt x="1523" y="1657635"/>
                  </a:lnTo>
                  <a:lnTo>
                    <a:pt x="0" y="1657635"/>
                  </a:lnTo>
                  <a:lnTo>
                    <a:pt x="0" y="1653063"/>
                  </a:lnTo>
                  <a:lnTo>
                    <a:pt x="1523" y="1653063"/>
                  </a:lnTo>
                  <a:lnTo>
                    <a:pt x="1523" y="1651539"/>
                  </a:lnTo>
                  <a:lnTo>
                    <a:pt x="6095" y="1651539"/>
                  </a:lnTo>
                  <a:lnTo>
                    <a:pt x="7619" y="1653063"/>
                  </a:lnTo>
                  <a:lnTo>
                    <a:pt x="7619" y="1657635"/>
                  </a:lnTo>
                  <a:lnTo>
                    <a:pt x="6095" y="1659159"/>
                  </a:lnTo>
                  <a:close/>
                </a:path>
                <a:path w="7619" h="1941829">
                  <a:moveTo>
                    <a:pt x="4571" y="1619535"/>
                  </a:moveTo>
                  <a:lnTo>
                    <a:pt x="3047" y="1619535"/>
                  </a:lnTo>
                  <a:lnTo>
                    <a:pt x="0" y="1616487"/>
                  </a:lnTo>
                  <a:lnTo>
                    <a:pt x="0" y="1613439"/>
                  </a:lnTo>
                  <a:lnTo>
                    <a:pt x="3047" y="1610391"/>
                  </a:lnTo>
                  <a:lnTo>
                    <a:pt x="4571" y="1610391"/>
                  </a:lnTo>
                  <a:lnTo>
                    <a:pt x="6095" y="1611915"/>
                  </a:lnTo>
                  <a:lnTo>
                    <a:pt x="7619" y="1611915"/>
                  </a:lnTo>
                  <a:lnTo>
                    <a:pt x="7619" y="1618011"/>
                  </a:lnTo>
                  <a:lnTo>
                    <a:pt x="6095" y="1618011"/>
                  </a:lnTo>
                  <a:lnTo>
                    <a:pt x="4571" y="1619535"/>
                  </a:lnTo>
                  <a:close/>
                </a:path>
                <a:path w="7619" h="1941829">
                  <a:moveTo>
                    <a:pt x="7619" y="1578292"/>
                  </a:moveTo>
                  <a:lnTo>
                    <a:pt x="1523" y="1578292"/>
                  </a:lnTo>
                  <a:lnTo>
                    <a:pt x="0" y="1576768"/>
                  </a:lnTo>
                  <a:lnTo>
                    <a:pt x="0" y="1572196"/>
                  </a:lnTo>
                  <a:lnTo>
                    <a:pt x="1523" y="1572196"/>
                  </a:lnTo>
                  <a:lnTo>
                    <a:pt x="1523" y="1570672"/>
                  </a:lnTo>
                  <a:lnTo>
                    <a:pt x="6095" y="1570672"/>
                  </a:lnTo>
                  <a:lnTo>
                    <a:pt x="7619" y="1572196"/>
                  </a:lnTo>
                  <a:lnTo>
                    <a:pt x="7619" y="1578292"/>
                  </a:lnTo>
                  <a:close/>
                </a:path>
                <a:path w="7619" h="1941829">
                  <a:moveTo>
                    <a:pt x="6095" y="1538572"/>
                  </a:moveTo>
                  <a:lnTo>
                    <a:pt x="1523" y="1538572"/>
                  </a:lnTo>
                  <a:lnTo>
                    <a:pt x="1523" y="1537049"/>
                  </a:lnTo>
                  <a:lnTo>
                    <a:pt x="0" y="1537049"/>
                  </a:lnTo>
                  <a:lnTo>
                    <a:pt x="0" y="1532477"/>
                  </a:lnTo>
                  <a:lnTo>
                    <a:pt x="1523" y="1530953"/>
                  </a:lnTo>
                  <a:lnTo>
                    <a:pt x="7619" y="1530953"/>
                  </a:lnTo>
                  <a:lnTo>
                    <a:pt x="7619" y="1537049"/>
                  </a:lnTo>
                  <a:lnTo>
                    <a:pt x="6095" y="1538572"/>
                  </a:lnTo>
                  <a:close/>
                </a:path>
                <a:path w="7619" h="1941829">
                  <a:moveTo>
                    <a:pt x="4571" y="1498949"/>
                  </a:moveTo>
                  <a:lnTo>
                    <a:pt x="3047" y="1498949"/>
                  </a:lnTo>
                  <a:lnTo>
                    <a:pt x="0" y="1495901"/>
                  </a:lnTo>
                  <a:lnTo>
                    <a:pt x="0" y="1492853"/>
                  </a:lnTo>
                  <a:lnTo>
                    <a:pt x="3047" y="1489805"/>
                  </a:lnTo>
                  <a:lnTo>
                    <a:pt x="4571" y="1489805"/>
                  </a:lnTo>
                  <a:lnTo>
                    <a:pt x="6095" y="1491329"/>
                  </a:lnTo>
                  <a:lnTo>
                    <a:pt x="7619" y="1491329"/>
                  </a:lnTo>
                  <a:lnTo>
                    <a:pt x="7619" y="1497424"/>
                  </a:lnTo>
                  <a:lnTo>
                    <a:pt x="6095" y="1497424"/>
                  </a:lnTo>
                  <a:lnTo>
                    <a:pt x="4571" y="1498949"/>
                  </a:lnTo>
                  <a:close/>
                </a:path>
                <a:path w="7619" h="1941829">
                  <a:moveTo>
                    <a:pt x="6095" y="1457705"/>
                  </a:moveTo>
                  <a:lnTo>
                    <a:pt x="1523" y="1457705"/>
                  </a:lnTo>
                  <a:lnTo>
                    <a:pt x="1523" y="1456182"/>
                  </a:lnTo>
                  <a:lnTo>
                    <a:pt x="0" y="1456182"/>
                  </a:lnTo>
                  <a:lnTo>
                    <a:pt x="0" y="1451609"/>
                  </a:lnTo>
                  <a:lnTo>
                    <a:pt x="1523" y="1451609"/>
                  </a:lnTo>
                  <a:lnTo>
                    <a:pt x="1523" y="1450085"/>
                  </a:lnTo>
                  <a:lnTo>
                    <a:pt x="6095" y="1450085"/>
                  </a:lnTo>
                  <a:lnTo>
                    <a:pt x="7619" y="1451609"/>
                  </a:lnTo>
                  <a:lnTo>
                    <a:pt x="7619" y="1456182"/>
                  </a:lnTo>
                  <a:lnTo>
                    <a:pt x="6095" y="1457705"/>
                  </a:lnTo>
                  <a:close/>
                </a:path>
                <a:path w="7619" h="1941829">
                  <a:moveTo>
                    <a:pt x="6095" y="1417986"/>
                  </a:moveTo>
                  <a:lnTo>
                    <a:pt x="1523" y="1417986"/>
                  </a:lnTo>
                  <a:lnTo>
                    <a:pt x="1523" y="1416462"/>
                  </a:lnTo>
                  <a:lnTo>
                    <a:pt x="0" y="1416462"/>
                  </a:lnTo>
                  <a:lnTo>
                    <a:pt x="0" y="1411890"/>
                  </a:lnTo>
                  <a:lnTo>
                    <a:pt x="1523" y="1410366"/>
                  </a:lnTo>
                  <a:lnTo>
                    <a:pt x="7619" y="1410366"/>
                  </a:lnTo>
                  <a:lnTo>
                    <a:pt x="7619" y="1416462"/>
                  </a:lnTo>
                  <a:lnTo>
                    <a:pt x="6095" y="1417986"/>
                  </a:lnTo>
                  <a:close/>
                </a:path>
                <a:path w="7619" h="1941829">
                  <a:moveTo>
                    <a:pt x="7619" y="1376838"/>
                  </a:moveTo>
                  <a:lnTo>
                    <a:pt x="1523" y="1376838"/>
                  </a:lnTo>
                  <a:lnTo>
                    <a:pt x="0" y="1375314"/>
                  </a:lnTo>
                  <a:lnTo>
                    <a:pt x="0" y="1370742"/>
                  </a:lnTo>
                  <a:lnTo>
                    <a:pt x="1523" y="1370742"/>
                  </a:lnTo>
                  <a:lnTo>
                    <a:pt x="1523" y="1369218"/>
                  </a:lnTo>
                  <a:lnTo>
                    <a:pt x="6095" y="1369218"/>
                  </a:lnTo>
                  <a:lnTo>
                    <a:pt x="7619" y="1370742"/>
                  </a:lnTo>
                  <a:lnTo>
                    <a:pt x="7619" y="1376838"/>
                  </a:lnTo>
                  <a:close/>
                </a:path>
                <a:path w="7619" h="1941829">
                  <a:moveTo>
                    <a:pt x="6095" y="1337119"/>
                  </a:moveTo>
                  <a:lnTo>
                    <a:pt x="1523" y="1337119"/>
                  </a:lnTo>
                  <a:lnTo>
                    <a:pt x="1523" y="1335595"/>
                  </a:lnTo>
                  <a:lnTo>
                    <a:pt x="0" y="1335595"/>
                  </a:lnTo>
                  <a:lnTo>
                    <a:pt x="0" y="1331023"/>
                  </a:lnTo>
                  <a:lnTo>
                    <a:pt x="1523" y="1331023"/>
                  </a:lnTo>
                  <a:lnTo>
                    <a:pt x="1523" y="1329499"/>
                  </a:lnTo>
                  <a:lnTo>
                    <a:pt x="6095" y="1329499"/>
                  </a:lnTo>
                  <a:lnTo>
                    <a:pt x="7619" y="1331023"/>
                  </a:lnTo>
                  <a:lnTo>
                    <a:pt x="7619" y="1335595"/>
                  </a:lnTo>
                  <a:lnTo>
                    <a:pt x="6095" y="1337119"/>
                  </a:lnTo>
                  <a:close/>
                </a:path>
                <a:path w="7619" h="1941829">
                  <a:moveTo>
                    <a:pt x="4571" y="1297399"/>
                  </a:moveTo>
                  <a:lnTo>
                    <a:pt x="3047" y="1297399"/>
                  </a:lnTo>
                  <a:lnTo>
                    <a:pt x="0" y="1294352"/>
                  </a:lnTo>
                  <a:lnTo>
                    <a:pt x="0" y="1291304"/>
                  </a:lnTo>
                  <a:lnTo>
                    <a:pt x="3047" y="1288256"/>
                  </a:lnTo>
                  <a:lnTo>
                    <a:pt x="4571" y="1288256"/>
                  </a:lnTo>
                  <a:lnTo>
                    <a:pt x="6095" y="1289780"/>
                  </a:lnTo>
                  <a:lnTo>
                    <a:pt x="7619" y="1289780"/>
                  </a:lnTo>
                  <a:lnTo>
                    <a:pt x="7619" y="1295876"/>
                  </a:lnTo>
                  <a:lnTo>
                    <a:pt x="6095" y="1295876"/>
                  </a:lnTo>
                  <a:lnTo>
                    <a:pt x="4571" y="1297399"/>
                  </a:lnTo>
                  <a:close/>
                </a:path>
                <a:path w="7619" h="1941829">
                  <a:moveTo>
                    <a:pt x="6095" y="1256252"/>
                  </a:moveTo>
                  <a:lnTo>
                    <a:pt x="1523" y="1256252"/>
                  </a:lnTo>
                  <a:lnTo>
                    <a:pt x="1523" y="1254728"/>
                  </a:lnTo>
                  <a:lnTo>
                    <a:pt x="0" y="1254728"/>
                  </a:lnTo>
                  <a:lnTo>
                    <a:pt x="0" y="1250156"/>
                  </a:lnTo>
                  <a:lnTo>
                    <a:pt x="1523" y="1250156"/>
                  </a:lnTo>
                  <a:lnTo>
                    <a:pt x="1523" y="1248631"/>
                  </a:lnTo>
                  <a:lnTo>
                    <a:pt x="6095" y="1248631"/>
                  </a:lnTo>
                  <a:lnTo>
                    <a:pt x="7619" y="1250156"/>
                  </a:lnTo>
                  <a:lnTo>
                    <a:pt x="7619" y="1254728"/>
                  </a:lnTo>
                  <a:lnTo>
                    <a:pt x="6095" y="1256252"/>
                  </a:lnTo>
                  <a:close/>
                </a:path>
                <a:path w="7619" h="1941829">
                  <a:moveTo>
                    <a:pt x="6095" y="1216532"/>
                  </a:moveTo>
                  <a:lnTo>
                    <a:pt x="1523" y="1216532"/>
                  </a:lnTo>
                  <a:lnTo>
                    <a:pt x="1523" y="1215009"/>
                  </a:lnTo>
                  <a:lnTo>
                    <a:pt x="0" y="1215009"/>
                  </a:lnTo>
                  <a:lnTo>
                    <a:pt x="0" y="1210437"/>
                  </a:lnTo>
                  <a:lnTo>
                    <a:pt x="1523" y="1208912"/>
                  </a:lnTo>
                  <a:lnTo>
                    <a:pt x="7619" y="1208912"/>
                  </a:lnTo>
                  <a:lnTo>
                    <a:pt x="7619" y="1215009"/>
                  </a:lnTo>
                  <a:lnTo>
                    <a:pt x="6095" y="1216532"/>
                  </a:lnTo>
                  <a:close/>
                </a:path>
                <a:path w="7619" h="1941829">
                  <a:moveTo>
                    <a:pt x="7619" y="1175289"/>
                  </a:moveTo>
                  <a:lnTo>
                    <a:pt x="1523" y="1175289"/>
                  </a:lnTo>
                  <a:lnTo>
                    <a:pt x="0" y="1173765"/>
                  </a:lnTo>
                  <a:lnTo>
                    <a:pt x="0" y="1169193"/>
                  </a:lnTo>
                  <a:lnTo>
                    <a:pt x="1523" y="1169193"/>
                  </a:lnTo>
                  <a:lnTo>
                    <a:pt x="1523" y="1167669"/>
                  </a:lnTo>
                  <a:lnTo>
                    <a:pt x="6095" y="1167669"/>
                  </a:lnTo>
                  <a:lnTo>
                    <a:pt x="7619" y="1169193"/>
                  </a:lnTo>
                  <a:lnTo>
                    <a:pt x="7619" y="1175289"/>
                  </a:lnTo>
                  <a:close/>
                </a:path>
                <a:path w="7619" h="1941829">
                  <a:moveTo>
                    <a:pt x="6095" y="1135665"/>
                  </a:moveTo>
                  <a:lnTo>
                    <a:pt x="1523" y="1135665"/>
                  </a:lnTo>
                  <a:lnTo>
                    <a:pt x="1523" y="1134141"/>
                  </a:lnTo>
                  <a:lnTo>
                    <a:pt x="0" y="1134141"/>
                  </a:lnTo>
                  <a:lnTo>
                    <a:pt x="0" y="1129569"/>
                  </a:lnTo>
                  <a:lnTo>
                    <a:pt x="1523" y="1129569"/>
                  </a:lnTo>
                  <a:lnTo>
                    <a:pt x="1523" y="1128045"/>
                  </a:lnTo>
                  <a:lnTo>
                    <a:pt x="6095" y="1128045"/>
                  </a:lnTo>
                  <a:lnTo>
                    <a:pt x="7619" y="1129569"/>
                  </a:lnTo>
                  <a:lnTo>
                    <a:pt x="7619" y="1134141"/>
                  </a:lnTo>
                  <a:lnTo>
                    <a:pt x="6095" y="1135665"/>
                  </a:lnTo>
                  <a:close/>
                </a:path>
                <a:path w="7619" h="1941829">
                  <a:moveTo>
                    <a:pt x="4571" y="1095946"/>
                  </a:moveTo>
                  <a:lnTo>
                    <a:pt x="3047" y="1095946"/>
                  </a:lnTo>
                  <a:lnTo>
                    <a:pt x="0" y="1092898"/>
                  </a:lnTo>
                  <a:lnTo>
                    <a:pt x="0" y="1089850"/>
                  </a:lnTo>
                  <a:lnTo>
                    <a:pt x="3047" y="1086802"/>
                  </a:lnTo>
                  <a:lnTo>
                    <a:pt x="4571" y="1086802"/>
                  </a:lnTo>
                  <a:lnTo>
                    <a:pt x="6095" y="1088326"/>
                  </a:lnTo>
                  <a:lnTo>
                    <a:pt x="7619" y="1088326"/>
                  </a:lnTo>
                  <a:lnTo>
                    <a:pt x="7619" y="1094422"/>
                  </a:lnTo>
                  <a:lnTo>
                    <a:pt x="6095" y="1094422"/>
                  </a:lnTo>
                  <a:lnTo>
                    <a:pt x="4571" y="1095946"/>
                  </a:lnTo>
                  <a:close/>
                </a:path>
                <a:path w="7619" h="1941829">
                  <a:moveTo>
                    <a:pt x="7619" y="1054703"/>
                  </a:moveTo>
                  <a:lnTo>
                    <a:pt x="1523" y="1054703"/>
                  </a:lnTo>
                  <a:lnTo>
                    <a:pt x="0" y="1053179"/>
                  </a:lnTo>
                  <a:lnTo>
                    <a:pt x="0" y="1048606"/>
                  </a:lnTo>
                  <a:lnTo>
                    <a:pt x="1523" y="1048606"/>
                  </a:lnTo>
                  <a:lnTo>
                    <a:pt x="1523" y="1047083"/>
                  </a:lnTo>
                  <a:lnTo>
                    <a:pt x="6095" y="1047083"/>
                  </a:lnTo>
                  <a:lnTo>
                    <a:pt x="7619" y="1048606"/>
                  </a:lnTo>
                  <a:lnTo>
                    <a:pt x="7619" y="1054703"/>
                  </a:lnTo>
                  <a:close/>
                </a:path>
                <a:path w="7619" h="1941829">
                  <a:moveTo>
                    <a:pt x="6095" y="1015079"/>
                  </a:moveTo>
                  <a:lnTo>
                    <a:pt x="1523" y="1015079"/>
                  </a:lnTo>
                  <a:lnTo>
                    <a:pt x="1523" y="1013555"/>
                  </a:lnTo>
                  <a:lnTo>
                    <a:pt x="0" y="1013555"/>
                  </a:lnTo>
                  <a:lnTo>
                    <a:pt x="0" y="1008983"/>
                  </a:lnTo>
                  <a:lnTo>
                    <a:pt x="1523" y="1007458"/>
                  </a:lnTo>
                  <a:lnTo>
                    <a:pt x="7619" y="1007458"/>
                  </a:lnTo>
                  <a:lnTo>
                    <a:pt x="7619" y="1013555"/>
                  </a:lnTo>
                  <a:lnTo>
                    <a:pt x="6095" y="1015079"/>
                  </a:lnTo>
                  <a:close/>
                </a:path>
                <a:path w="7619" h="1941829">
                  <a:moveTo>
                    <a:pt x="4571" y="975359"/>
                  </a:moveTo>
                  <a:lnTo>
                    <a:pt x="3047" y="975359"/>
                  </a:lnTo>
                  <a:lnTo>
                    <a:pt x="0" y="972312"/>
                  </a:lnTo>
                  <a:lnTo>
                    <a:pt x="0" y="969264"/>
                  </a:lnTo>
                  <a:lnTo>
                    <a:pt x="3047" y="966216"/>
                  </a:lnTo>
                  <a:lnTo>
                    <a:pt x="4571" y="966216"/>
                  </a:lnTo>
                  <a:lnTo>
                    <a:pt x="6095" y="967739"/>
                  </a:lnTo>
                  <a:lnTo>
                    <a:pt x="7619" y="967739"/>
                  </a:lnTo>
                  <a:lnTo>
                    <a:pt x="7619" y="973835"/>
                  </a:lnTo>
                  <a:lnTo>
                    <a:pt x="6095" y="973835"/>
                  </a:lnTo>
                  <a:lnTo>
                    <a:pt x="4571" y="975359"/>
                  </a:lnTo>
                  <a:close/>
                </a:path>
                <a:path w="7619" h="1941829">
                  <a:moveTo>
                    <a:pt x="6095" y="934212"/>
                  </a:moveTo>
                  <a:lnTo>
                    <a:pt x="1523" y="934212"/>
                  </a:lnTo>
                  <a:lnTo>
                    <a:pt x="1523" y="932687"/>
                  </a:lnTo>
                  <a:lnTo>
                    <a:pt x="0" y="932687"/>
                  </a:lnTo>
                  <a:lnTo>
                    <a:pt x="0" y="928020"/>
                  </a:lnTo>
                  <a:lnTo>
                    <a:pt x="1523" y="928020"/>
                  </a:lnTo>
                  <a:lnTo>
                    <a:pt x="1523" y="926496"/>
                  </a:lnTo>
                  <a:lnTo>
                    <a:pt x="6095" y="926496"/>
                  </a:lnTo>
                  <a:lnTo>
                    <a:pt x="7619" y="928020"/>
                  </a:lnTo>
                  <a:lnTo>
                    <a:pt x="7619" y="932687"/>
                  </a:lnTo>
                  <a:lnTo>
                    <a:pt x="6095" y="934212"/>
                  </a:lnTo>
                  <a:close/>
                </a:path>
                <a:path w="7619" h="1941829">
                  <a:moveTo>
                    <a:pt x="6095" y="894492"/>
                  </a:moveTo>
                  <a:lnTo>
                    <a:pt x="1523" y="894492"/>
                  </a:lnTo>
                  <a:lnTo>
                    <a:pt x="1523" y="892968"/>
                  </a:lnTo>
                  <a:lnTo>
                    <a:pt x="0" y="892968"/>
                  </a:lnTo>
                  <a:lnTo>
                    <a:pt x="0" y="888396"/>
                  </a:lnTo>
                  <a:lnTo>
                    <a:pt x="1523" y="886872"/>
                  </a:lnTo>
                  <a:lnTo>
                    <a:pt x="7619" y="886872"/>
                  </a:lnTo>
                  <a:lnTo>
                    <a:pt x="7619" y="892968"/>
                  </a:lnTo>
                  <a:lnTo>
                    <a:pt x="6095" y="894492"/>
                  </a:lnTo>
                  <a:close/>
                </a:path>
                <a:path w="7619" h="1941829">
                  <a:moveTo>
                    <a:pt x="7619" y="853249"/>
                  </a:moveTo>
                  <a:lnTo>
                    <a:pt x="1523" y="853249"/>
                  </a:lnTo>
                  <a:lnTo>
                    <a:pt x="0" y="851725"/>
                  </a:lnTo>
                  <a:lnTo>
                    <a:pt x="0" y="847153"/>
                  </a:lnTo>
                  <a:lnTo>
                    <a:pt x="1523" y="847153"/>
                  </a:lnTo>
                  <a:lnTo>
                    <a:pt x="1523" y="845629"/>
                  </a:lnTo>
                  <a:lnTo>
                    <a:pt x="6095" y="845629"/>
                  </a:lnTo>
                  <a:lnTo>
                    <a:pt x="7619" y="847153"/>
                  </a:lnTo>
                  <a:lnTo>
                    <a:pt x="7619" y="853249"/>
                  </a:lnTo>
                  <a:close/>
                </a:path>
                <a:path w="7619" h="1941829">
                  <a:moveTo>
                    <a:pt x="6095" y="813625"/>
                  </a:moveTo>
                  <a:lnTo>
                    <a:pt x="1523" y="813625"/>
                  </a:lnTo>
                  <a:lnTo>
                    <a:pt x="1523" y="812101"/>
                  </a:lnTo>
                  <a:lnTo>
                    <a:pt x="0" y="812101"/>
                  </a:lnTo>
                  <a:lnTo>
                    <a:pt x="0" y="807433"/>
                  </a:lnTo>
                  <a:lnTo>
                    <a:pt x="1523" y="807433"/>
                  </a:lnTo>
                  <a:lnTo>
                    <a:pt x="1523" y="805910"/>
                  </a:lnTo>
                  <a:lnTo>
                    <a:pt x="6095" y="805910"/>
                  </a:lnTo>
                  <a:lnTo>
                    <a:pt x="7619" y="807433"/>
                  </a:lnTo>
                  <a:lnTo>
                    <a:pt x="7619" y="812101"/>
                  </a:lnTo>
                  <a:lnTo>
                    <a:pt x="6095" y="813625"/>
                  </a:lnTo>
                  <a:close/>
                </a:path>
                <a:path w="7619" h="1941829">
                  <a:moveTo>
                    <a:pt x="4571" y="773906"/>
                  </a:moveTo>
                  <a:lnTo>
                    <a:pt x="3047" y="773906"/>
                  </a:lnTo>
                  <a:lnTo>
                    <a:pt x="0" y="770858"/>
                  </a:lnTo>
                  <a:lnTo>
                    <a:pt x="0" y="767810"/>
                  </a:lnTo>
                  <a:lnTo>
                    <a:pt x="3047" y="764762"/>
                  </a:lnTo>
                  <a:lnTo>
                    <a:pt x="4571" y="764762"/>
                  </a:lnTo>
                  <a:lnTo>
                    <a:pt x="6095" y="766286"/>
                  </a:lnTo>
                  <a:lnTo>
                    <a:pt x="7619" y="766286"/>
                  </a:lnTo>
                  <a:lnTo>
                    <a:pt x="7619" y="772381"/>
                  </a:lnTo>
                  <a:lnTo>
                    <a:pt x="6095" y="772381"/>
                  </a:lnTo>
                  <a:lnTo>
                    <a:pt x="4571" y="773906"/>
                  </a:lnTo>
                  <a:close/>
                </a:path>
                <a:path w="7619" h="1941829">
                  <a:moveTo>
                    <a:pt x="6095" y="732662"/>
                  </a:moveTo>
                  <a:lnTo>
                    <a:pt x="1523" y="732662"/>
                  </a:lnTo>
                  <a:lnTo>
                    <a:pt x="1523" y="731139"/>
                  </a:lnTo>
                  <a:lnTo>
                    <a:pt x="0" y="731139"/>
                  </a:lnTo>
                  <a:lnTo>
                    <a:pt x="0" y="726566"/>
                  </a:lnTo>
                  <a:lnTo>
                    <a:pt x="1523" y="726566"/>
                  </a:lnTo>
                  <a:lnTo>
                    <a:pt x="1523" y="725042"/>
                  </a:lnTo>
                  <a:lnTo>
                    <a:pt x="6095" y="725042"/>
                  </a:lnTo>
                  <a:lnTo>
                    <a:pt x="7619" y="726566"/>
                  </a:lnTo>
                  <a:lnTo>
                    <a:pt x="7619" y="731139"/>
                  </a:lnTo>
                  <a:lnTo>
                    <a:pt x="6095" y="732662"/>
                  </a:lnTo>
                  <a:close/>
                </a:path>
                <a:path w="7619" h="1941829">
                  <a:moveTo>
                    <a:pt x="6095" y="693039"/>
                  </a:moveTo>
                  <a:lnTo>
                    <a:pt x="1523" y="693039"/>
                  </a:lnTo>
                  <a:lnTo>
                    <a:pt x="1523" y="691514"/>
                  </a:lnTo>
                  <a:lnTo>
                    <a:pt x="0" y="691514"/>
                  </a:lnTo>
                  <a:lnTo>
                    <a:pt x="0" y="686942"/>
                  </a:lnTo>
                  <a:lnTo>
                    <a:pt x="1523" y="685323"/>
                  </a:lnTo>
                  <a:lnTo>
                    <a:pt x="7619" y="685323"/>
                  </a:lnTo>
                  <a:lnTo>
                    <a:pt x="7619" y="691514"/>
                  </a:lnTo>
                  <a:lnTo>
                    <a:pt x="6095" y="693039"/>
                  </a:lnTo>
                  <a:close/>
                </a:path>
                <a:path w="7619" h="1941829">
                  <a:moveTo>
                    <a:pt x="7619" y="651795"/>
                  </a:moveTo>
                  <a:lnTo>
                    <a:pt x="1523" y="651795"/>
                  </a:lnTo>
                  <a:lnTo>
                    <a:pt x="0" y="650271"/>
                  </a:lnTo>
                  <a:lnTo>
                    <a:pt x="0" y="645699"/>
                  </a:lnTo>
                  <a:lnTo>
                    <a:pt x="1523" y="645699"/>
                  </a:lnTo>
                  <a:lnTo>
                    <a:pt x="1523" y="644175"/>
                  </a:lnTo>
                  <a:lnTo>
                    <a:pt x="6095" y="644175"/>
                  </a:lnTo>
                  <a:lnTo>
                    <a:pt x="7619" y="645699"/>
                  </a:lnTo>
                  <a:lnTo>
                    <a:pt x="7619" y="651795"/>
                  </a:lnTo>
                  <a:close/>
                </a:path>
                <a:path w="7619" h="1941829">
                  <a:moveTo>
                    <a:pt x="6095" y="612076"/>
                  </a:moveTo>
                  <a:lnTo>
                    <a:pt x="1523" y="612076"/>
                  </a:lnTo>
                  <a:lnTo>
                    <a:pt x="1523" y="610552"/>
                  </a:lnTo>
                  <a:lnTo>
                    <a:pt x="0" y="610552"/>
                  </a:lnTo>
                  <a:lnTo>
                    <a:pt x="0" y="605980"/>
                  </a:lnTo>
                  <a:lnTo>
                    <a:pt x="1523" y="605980"/>
                  </a:lnTo>
                  <a:lnTo>
                    <a:pt x="1523" y="604456"/>
                  </a:lnTo>
                  <a:lnTo>
                    <a:pt x="6095" y="604456"/>
                  </a:lnTo>
                  <a:lnTo>
                    <a:pt x="7619" y="605980"/>
                  </a:lnTo>
                  <a:lnTo>
                    <a:pt x="7619" y="610552"/>
                  </a:lnTo>
                  <a:lnTo>
                    <a:pt x="6095" y="612076"/>
                  </a:lnTo>
                  <a:close/>
                </a:path>
                <a:path w="7619" h="1941829">
                  <a:moveTo>
                    <a:pt x="4571" y="572452"/>
                  </a:moveTo>
                  <a:lnTo>
                    <a:pt x="3047" y="572452"/>
                  </a:lnTo>
                  <a:lnTo>
                    <a:pt x="0" y="569404"/>
                  </a:lnTo>
                  <a:lnTo>
                    <a:pt x="0" y="566356"/>
                  </a:lnTo>
                  <a:lnTo>
                    <a:pt x="3047" y="563308"/>
                  </a:lnTo>
                  <a:lnTo>
                    <a:pt x="4571" y="563308"/>
                  </a:lnTo>
                  <a:lnTo>
                    <a:pt x="6095" y="564832"/>
                  </a:lnTo>
                  <a:lnTo>
                    <a:pt x="7619" y="564832"/>
                  </a:lnTo>
                  <a:lnTo>
                    <a:pt x="7619" y="570928"/>
                  </a:lnTo>
                  <a:lnTo>
                    <a:pt x="6095" y="570928"/>
                  </a:lnTo>
                  <a:lnTo>
                    <a:pt x="4571" y="572452"/>
                  </a:lnTo>
                  <a:close/>
                </a:path>
                <a:path w="7619" h="1941829">
                  <a:moveTo>
                    <a:pt x="7619" y="531209"/>
                  </a:moveTo>
                  <a:lnTo>
                    <a:pt x="1523" y="531209"/>
                  </a:lnTo>
                  <a:lnTo>
                    <a:pt x="0" y="529685"/>
                  </a:lnTo>
                  <a:lnTo>
                    <a:pt x="0" y="525113"/>
                  </a:lnTo>
                  <a:lnTo>
                    <a:pt x="1523" y="525113"/>
                  </a:lnTo>
                  <a:lnTo>
                    <a:pt x="1523" y="523589"/>
                  </a:lnTo>
                  <a:lnTo>
                    <a:pt x="6095" y="523589"/>
                  </a:lnTo>
                  <a:lnTo>
                    <a:pt x="7619" y="525113"/>
                  </a:lnTo>
                  <a:lnTo>
                    <a:pt x="7619" y="531209"/>
                  </a:lnTo>
                  <a:close/>
                </a:path>
                <a:path w="7619" h="1941829">
                  <a:moveTo>
                    <a:pt x="6095" y="491489"/>
                  </a:moveTo>
                  <a:lnTo>
                    <a:pt x="1523" y="491489"/>
                  </a:lnTo>
                  <a:lnTo>
                    <a:pt x="1523" y="489966"/>
                  </a:lnTo>
                  <a:lnTo>
                    <a:pt x="0" y="489966"/>
                  </a:lnTo>
                  <a:lnTo>
                    <a:pt x="0" y="485393"/>
                  </a:lnTo>
                  <a:lnTo>
                    <a:pt x="1523" y="483869"/>
                  </a:lnTo>
                  <a:lnTo>
                    <a:pt x="7619" y="483869"/>
                  </a:lnTo>
                  <a:lnTo>
                    <a:pt x="7619" y="489966"/>
                  </a:lnTo>
                  <a:lnTo>
                    <a:pt x="6095" y="491489"/>
                  </a:lnTo>
                  <a:close/>
                </a:path>
                <a:path w="7619" h="1941829">
                  <a:moveTo>
                    <a:pt x="4571" y="451866"/>
                  </a:moveTo>
                  <a:lnTo>
                    <a:pt x="3047" y="451866"/>
                  </a:lnTo>
                  <a:lnTo>
                    <a:pt x="0" y="448817"/>
                  </a:lnTo>
                  <a:lnTo>
                    <a:pt x="0" y="445769"/>
                  </a:lnTo>
                  <a:lnTo>
                    <a:pt x="3047" y="442721"/>
                  </a:lnTo>
                  <a:lnTo>
                    <a:pt x="4571" y="442721"/>
                  </a:lnTo>
                  <a:lnTo>
                    <a:pt x="6095" y="444245"/>
                  </a:lnTo>
                  <a:lnTo>
                    <a:pt x="7619" y="444245"/>
                  </a:lnTo>
                  <a:lnTo>
                    <a:pt x="7619" y="450342"/>
                  </a:lnTo>
                  <a:lnTo>
                    <a:pt x="6095" y="450342"/>
                  </a:lnTo>
                  <a:lnTo>
                    <a:pt x="4571" y="451866"/>
                  </a:lnTo>
                  <a:close/>
                </a:path>
                <a:path w="7619" h="1941829">
                  <a:moveTo>
                    <a:pt x="6095" y="410622"/>
                  </a:moveTo>
                  <a:lnTo>
                    <a:pt x="1523" y="410622"/>
                  </a:lnTo>
                  <a:lnTo>
                    <a:pt x="1523" y="409098"/>
                  </a:lnTo>
                  <a:lnTo>
                    <a:pt x="0" y="409098"/>
                  </a:lnTo>
                  <a:lnTo>
                    <a:pt x="0" y="404526"/>
                  </a:lnTo>
                  <a:lnTo>
                    <a:pt x="1523" y="404526"/>
                  </a:lnTo>
                  <a:lnTo>
                    <a:pt x="1523" y="403002"/>
                  </a:lnTo>
                  <a:lnTo>
                    <a:pt x="6095" y="403002"/>
                  </a:lnTo>
                  <a:lnTo>
                    <a:pt x="7619" y="404526"/>
                  </a:lnTo>
                  <a:lnTo>
                    <a:pt x="7619" y="409098"/>
                  </a:lnTo>
                  <a:lnTo>
                    <a:pt x="6095" y="410622"/>
                  </a:lnTo>
                  <a:close/>
                </a:path>
                <a:path w="7619" h="1941829">
                  <a:moveTo>
                    <a:pt x="6095" y="370903"/>
                  </a:moveTo>
                  <a:lnTo>
                    <a:pt x="1523" y="370903"/>
                  </a:lnTo>
                  <a:lnTo>
                    <a:pt x="1523" y="369379"/>
                  </a:lnTo>
                  <a:lnTo>
                    <a:pt x="0" y="367855"/>
                  </a:lnTo>
                  <a:lnTo>
                    <a:pt x="0" y="364807"/>
                  </a:lnTo>
                  <a:lnTo>
                    <a:pt x="1523" y="363283"/>
                  </a:lnTo>
                  <a:lnTo>
                    <a:pt x="7619" y="363283"/>
                  </a:lnTo>
                  <a:lnTo>
                    <a:pt x="7619" y="369379"/>
                  </a:lnTo>
                  <a:lnTo>
                    <a:pt x="6095" y="370903"/>
                  </a:lnTo>
                  <a:close/>
                </a:path>
                <a:path w="7619" h="1941829">
                  <a:moveTo>
                    <a:pt x="7619" y="329755"/>
                  </a:moveTo>
                  <a:lnTo>
                    <a:pt x="1523" y="329755"/>
                  </a:lnTo>
                  <a:lnTo>
                    <a:pt x="0" y="328231"/>
                  </a:lnTo>
                  <a:lnTo>
                    <a:pt x="0" y="323659"/>
                  </a:lnTo>
                  <a:lnTo>
                    <a:pt x="1523" y="323659"/>
                  </a:lnTo>
                  <a:lnTo>
                    <a:pt x="1523" y="322135"/>
                  </a:lnTo>
                  <a:lnTo>
                    <a:pt x="6095" y="322135"/>
                  </a:lnTo>
                  <a:lnTo>
                    <a:pt x="7619" y="323659"/>
                  </a:lnTo>
                  <a:lnTo>
                    <a:pt x="7619" y="329755"/>
                  </a:lnTo>
                  <a:close/>
                </a:path>
                <a:path w="7619" h="1941829">
                  <a:moveTo>
                    <a:pt x="6095" y="290036"/>
                  </a:moveTo>
                  <a:lnTo>
                    <a:pt x="1523" y="290036"/>
                  </a:lnTo>
                  <a:lnTo>
                    <a:pt x="1523" y="288512"/>
                  </a:lnTo>
                  <a:lnTo>
                    <a:pt x="0" y="288512"/>
                  </a:lnTo>
                  <a:lnTo>
                    <a:pt x="0" y="283940"/>
                  </a:lnTo>
                  <a:lnTo>
                    <a:pt x="1523" y="283940"/>
                  </a:lnTo>
                  <a:lnTo>
                    <a:pt x="1523" y="282416"/>
                  </a:lnTo>
                  <a:lnTo>
                    <a:pt x="6095" y="282416"/>
                  </a:lnTo>
                  <a:lnTo>
                    <a:pt x="7619" y="283940"/>
                  </a:lnTo>
                  <a:lnTo>
                    <a:pt x="7619" y="288512"/>
                  </a:lnTo>
                  <a:lnTo>
                    <a:pt x="6095" y="290036"/>
                  </a:lnTo>
                  <a:close/>
                </a:path>
                <a:path w="7619" h="1941829">
                  <a:moveTo>
                    <a:pt x="4571" y="250316"/>
                  </a:moveTo>
                  <a:lnTo>
                    <a:pt x="3047" y="250316"/>
                  </a:lnTo>
                  <a:lnTo>
                    <a:pt x="0" y="247268"/>
                  </a:lnTo>
                  <a:lnTo>
                    <a:pt x="0" y="244220"/>
                  </a:lnTo>
                  <a:lnTo>
                    <a:pt x="3047" y="241172"/>
                  </a:lnTo>
                  <a:lnTo>
                    <a:pt x="4571" y="241172"/>
                  </a:lnTo>
                  <a:lnTo>
                    <a:pt x="6095" y="242696"/>
                  </a:lnTo>
                  <a:lnTo>
                    <a:pt x="7619" y="242696"/>
                  </a:lnTo>
                  <a:lnTo>
                    <a:pt x="7619" y="248792"/>
                  </a:lnTo>
                  <a:lnTo>
                    <a:pt x="6095" y="248792"/>
                  </a:lnTo>
                  <a:lnTo>
                    <a:pt x="4571" y="250316"/>
                  </a:lnTo>
                  <a:close/>
                </a:path>
                <a:path w="7619" h="1941829">
                  <a:moveTo>
                    <a:pt x="6095" y="209168"/>
                  </a:moveTo>
                  <a:lnTo>
                    <a:pt x="1523" y="209168"/>
                  </a:lnTo>
                  <a:lnTo>
                    <a:pt x="1523" y="207644"/>
                  </a:lnTo>
                  <a:lnTo>
                    <a:pt x="0" y="207644"/>
                  </a:lnTo>
                  <a:lnTo>
                    <a:pt x="0" y="203072"/>
                  </a:lnTo>
                  <a:lnTo>
                    <a:pt x="1523" y="203072"/>
                  </a:lnTo>
                  <a:lnTo>
                    <a:pt x="1523" y="201548"/>
                  </a:lnTo>
                  <a:lnTo>
                    <a:pt x="6095" y="201548"/>
                  </a:lnTo>
                  <a:lnTo>
                    <a:pt x="7619" y="203072"/>
                  </a:lnTo>
                  <a:lnTo>
                    <a:pt x="7619" y="207644"/>
                  </a:lnTo>
                  <a:lnTo>
                    <a:pt x="6095" y="209168"/>
                  </a:lnTo>
                  <a:close/>
                </a:path>
                <a:path w="7619" h="1941829">
                  <a:moveTo>
                    <a:pt x="6095" y="169449"/>
                  </a:moveTo>
                  <a:lnTo>
                    <a:pt x="1523" y="169449"/>
                  </a:lnTo>
                  <a:lnTo>
                    <a:pt x="1523" y="167925"/>
                  </a:lnTo>
                  <a:lnTo>
                    <a:pt x="0" y="167925"/>
                  </a:lnTo>
                  <a:lnTo>
                    <a:pt x="0" y="163353"/>
                  </a:lnTo>
                  <a:lnTo>
                    <a:pt x="1523" y="161829"/>
                  </a:lnTo>
                  <a:lnTo>
                    <a:pt x="7619" y="161829"/>
                  </a:lnTo>
                  <a:lnTo>
                    <a:pt x="7619" y="167925"/>
                  </a:lnTo>
                  <a:lnTo>
                    <a:pt x="6095" y="169449"/>
                  </a:lnTo>
                  <a:close/>
                </a:path>
                <a:path w="7619" h="1941829">
                  <a:moveTo>
                    <a:pt x="7619" y="128206"/>
                  </a:moveTo>
                  <a:lnTo>
                    <a:pt x="1523" y="128206"/>
                  </a:lnTo>
                  <a:lnTo>
                    <a:pt x="0" y="126682"/>
                  </a:lnTo>
                  <a:lnTo>
                    <a:pt x="0" y="122110"/>
                  </a:lnTo>
                  <a:lnTo>
                    <a:pt x="1523" y="122110"/>
                  </a:lnTo>
                  <a:lnTo>
                    <a:pt x="1523" y="120586"/>
                  </a:lnTo>
                  <a:lnTo>
                    <a:pt x="6095" y="120586"/>
                  </a:lnTo>
                  <a:lnTo>
                    <a:pt x="7619" y="122110"/>
                  </a:lnTo>
                  <a:lnTo>
                    <a:pt x="7619" y="128206"/>
                  </a:lnTo>
                  <a:close/>
                </a:path>
                <a:path w="7619" h="1941829">
                  <a:moveTo>
                    <a:pt x="6095" y="88582"/>
                  </a:moveTo>
                  <a:lnTo>
                    <a:pt x="1523" y="88582"/>
                  </a:lnTo>
                  <a:lnTo>
                    <a:pt x="1523" y="87058"/>
                  </a:lnTo>
                  <a:lnTo>
                    <a:pt x="0" y="87058"/>
                  </a:lnTo>
                  <a:lnTo>
                    <a:pt x="0" y="82486"/>
                  </a:lnTo>
                  <a:lnTo>
                    <a:pt x="1523" y="82486"/>
                  </a:lnTo>
                  <a:lnTo>
                    <a:pt x="1523" y="80962"/>
                  </a:lnTo>
                  <a:lnTo>
                    <a:pt x="6095" y="80962"/>
                  </a:lnTo>
                  <a:lnTo>
                    <a:pt x="7619" y="82486"/>
                  </a:lnTo>
                  <a:lnTo>
                    <a:pt x="7619" y="87058"/>
                  </a:lnTo>
                  <a:lnTo>
                    <a:pt x="6095" y="88582"/>
                  </a:lnTo>
                  <a:close/>
                </a:path>
                <a:path w="7619" h="1941829">
                  <a:moveTo>
                    <a:pt x="4571" y="48863"/>
                  </a:moveTo>
                  <a:lnTo>
                    <a:pt x="3047" y="48863"/>
                  </a:lnTo>
                  <a:lnTo>
                    <a:pt x="0" y="45815"/>
                  </a:lnTo>
                  <a:lnTo>
                    <a:pt x="0" y="42767"/>
                  </a:lnTo>
                  <a:lnTo>
                    <a:pt x="3047" y="39719"/>
                  </a:lnTo>
                  <a:lnTo>
                    <a:pt x="4571" y="39719"/>
                  </a:lnTo>
                  <a:lnTo>
                    <a:pt x="6095" y="41243"/>
                  </a:lnTo>
                  <a:lnTo>
                    <a:pt x="7619" y="41243"/>
                  </a:lnTo>
                  <a:lnTo>
                    <a:pt x="7619" y="47339"/>
                  </a:lnTo>
                  <a:lnTo>
                    <a:pt x="6095" y="47339"/>
                  </a:lnTo>
                  <a:lnTo>
                    <a:pt x="4571" y="48863"/>
                  </a:lnTo>
                  <a:close/>
                </a:path>
                <a:path w="7619" h="1941829">
                  <a:moveTo>
                    <a:pt x="7619" y="7619"/>
                  </a:moveTo>
                  <a:lnTo>
                    <a:pt x="1523" y="7619"/>
                  </a:lnTo>
                  <a:lnTo>
                    <a:pt x="0" y="6095"/>
                  </a:lnTo>
                  <a:lnTo>
                    <a:pt x="0" y="1523"/>
                  </a:lnTo>
                  <a:lnTo>
                    <a:pt x="1523" y="1523"/>
                  </a:lnTo>
                  <a:lnTo>
                    <a:pt x="1523" y="0"/>
                  </a:lnTo>
                  <a:lnTo>
                    <a:pt x="6095" y="0"/>
                  </a:lnTo>
                  <a:lnTo>
                    <a:pt x="7619" y="1523"/>
                  </a:lnTo>
                  <a:lnTo>
                    <a:pt x="7619" y="7619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6582" y="6200679"/>
              <a:ext cx="199834" cy="7629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1564" y="6199155"/>
              <a:ext cx="238029" cy="7781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617434" y="4207192"/>
              <a:ext cx="7620" cy="1941830"/>
            </a:xfrm>
            <a:custGeom>
              <a:avLst/>
              <a:gdLst/>
              <a:ahLst/>
              <a:cxnLst/>
              <a:rect l="l" t="t" r="r" b="b"/>
              <a:pathLst>
                <a:path w="7620" h="1941829">
                  <a:moveTo>
                    <a:pt x="6096" y="1941575"/>
                  </a:moveTo>
                  <a:lnTo>
                    <a:pt x="1524" y="1941575"/>
                  </a:lnTo>
                  <a:lnTo>
                    <a:pt x="0" y="1940051"/>
                  </a:lnTo>
                  <a:lnTo>
                    <a:pt x="0" y="1933955"/>
                  </a:lnTo>
                  <a:lnTo>
                    <a:pt x="6096" y="1933955"/>
                  </a:lnTo>
                  <a:lnTo>
                    <a:pt x="7620" y="1935480"/>
                  </a:lnTo>
                  <a:lnTo>
                    <a:pt x="7620" y="1940051"/>
                  </a:lnTo>
                  <a:lnTo>
                    <a:pt x="6096" y="1940051"/>
                  </a:lnTo>
                  <a:lnTo>
                    <a:pt x="6096" y="1941575"/>
                  </a:lnTo>
                  <a:close/>
                </a:path>
                <a:path w="7620" h="1941829">
                  <a:moveTo>
                    <a:pt x="6096" y="1900332"/>
                  </a:moveTo>
                  <a:lnTo>
                    <a:pt x="0" y="1900332"/>
                  </a:lnTo>
                  <a:lnTo>
                    <a:pt x="0" y="1894236"/>
                  </a:lnTo>
                  <a:lnTo>
                    <a:pt x="1524" y="1892712"/>
                  </a:lnTo>
                  <a:lnTo>
                    <a:pt x="6096" y="1892712"/>
                  </a:lnTo>
                  <a:lnTo>
                    <a:pt x="6096" y="1894236"/>
                  </a:lnTo>
                  <a:lnTo>
                    <a:pt x="7620" y="1894236"/>
                  </a:lnTo>
                  <a:lnTo>
                    <a:pt x="7620" y="1898808"/>
                  </a:lnTo>
                  <a:lnTo>
                    <a:pt x="6096" y="1900332"/>
                  </a:lnTo>
                  <a:close/>
                </a:path>
                <a:path w="7620" h="1941829">
                  <a:moveTo>
                    <a:pt x="6096" y="1860708"/>
                  </a:moveTo>
                  <a:lnTo>
                    <a:pt x="1524" y="1860708"/>
                  </a:lnTo>
                  <a:lnTo>
                    <a:pt x="0" y="1859184"/>
                  </a:lnTo>
                  <a:lnTo>
                    <a:pt x="0" y="1854517"/>
                  </a:lnTo>
                  <a:lnTo>
                    <a:pt x="1524" y="1852993"/>
                  </a:lnTo>
                  <a:lnTo>
                    <a:pt x="6096" y="1852993"/>
                  </a:lnTo>
                  <a:lnTo>
                    <a:pt x="6096" y="1854517"/>
                  </a:lnTo>
                  <a:lnTo>
                    <a:pt x="7620" y="1854517"/>
                  </a:lnTo>
                  <a:lnTo>
                    <a:pt x="7620" y="1859184"/>
                  </a:lnTo>
                  <a:lnTo>
                    <a:pt x="6096" y="1859184"/>
                  </a:lnTo>
                  <a:lnTo>
                    <a:pt x="6096" y="1860708"/>
                  </a:lnTo>
                  <a:close/>
                </a:path>
                <a:path w="7620" h="1941829">
                  <a:moveTo>
                    <a:pt x="4572" y="1820989"/>
                  </a:moveTo>
                  <a:lnTo>
                    <a:pt x="3048" y="1820989"/>
                  </a:lnTo>
                  <a:lnTo>
                    <a:pt x="1524" y="1819465"/>
                  </a:lnTo>
                  <a:lnTo>
                    <a:pt x="0" y="1819465"/>
                  </a:lnTo>
                  <a:lnTo>
                    <a:pt x="0" y="1813369"/>
                  </a:lnTo>
                  <a:lnTo>
                    <a:pt x="1524" y="1813369"/>
                  </a:lnTo>
                  <a:lnTo>
                    <a:pt x="3048" y="1811845"/>
                  </a:lnTo>
                  <a:lnTo>
                    <a:pt x="4572" y="1811845"/>
                  </a:lnTo>
                  <a:lnTo>
                    <a:pt x="7620" y="1814893"/>
                  </a:lnTo>
                  <a:lnTo>
                    <a:pt x="7620" y="1817941"/>
                  </a:lnTo>
                  <a:lnTo>
                    <a:pt x="4572" y="1820989"/>
                  </a:lnTo>
                  <a:close/>
                </a:path>
                <a:path w="7620" h="1941829">
                  <a:moveTo>
                    <a:pt x="6096" y="1779746"/>
                  </a:moveTo>
                  <a:lnTo>
                    <a:pt x="1524" y="1779746"/>
                  </a:lnTo>
                  <a:lnTo>
                    <a:pt x="0" y="1778222"/>
                  </a:lnTo>
                  <a:lnTo>
                    <a:pt x="0" y="1773649"/>
                  </a:lnTo>
                  <a:lnTo>
                    <a:pt x="1524" y="1772126"/>
                  </a:lnTo>
                  <a:lnTo>
                    <a:pt x="6096" y="1772126"/>
                  </a:lnTo>
                  <a:lnTo>
                    <a:pt x="6096" y="1773649"/>
                  </a:lnTo>
                  <a:lnTo>
                    <a:pt x="7620" y="1773649"/>
                  </a:lnTo>
                  <a:lnTo>
                    <a:pt x="7620" y="1778222"/>
                  </a:lnTo>
                  <a:lnTo>
                    <a:pt x="6096" y="1778222"/>
                  </a:lnTo>
                  <a:lnTo>
                    <a:pt x="6096" y="1779746"/>
                  </a:lnTo>
                  <a:close/>
                </a:path>
                <a:path w="7620" h="1941829">
                  <a:moveTo>
                    <a:pt x="6096" y="1740122"/>
                  </a:moveTo>
                  <a:lnTo>
                    <a:pt x="1524" y="1740122"/>
                  </a:lnTo>
                  <a:lnTo>
                    <a:pt x="0" y="1738597"/>
                  </a:lnTo>
                  <a:lnTo>
                    <a:pt x="0" y="1732407"/>
                  </a:lnTo>
                  <a:lnTo>
                    <a:pt x="6096" y="1732407"/>
                  </a:lnTo>
                  <a:lnTo>
                    <a:pt x="7620" y="1734026"/>
                  </a:lnTo>
                  <a:lnTo>
                    <a:pt x="7620" y="1738597"/>
                  </a:lnTo>
                  <a:lnTo>
                    <a:pt x="6096" y="1738597"/>
                  </a:lnTo>
                  <a:lnTo>
                    <a:pt x="6096" y="1740122"/>
                  </a:lnTo>
                  <a:close/>
                </a:path>
                <a:path w="7620" h="1941829">
                  <a:moveTo>
                    <a:pt x="6096" y="1698878"/>
                  </a:moveTo>
                  <a:lnTo>
                    <a:pt x="0" y="1698878"/>
                  </a:lnTo>
                  <a:lnTo>
                    <a:pt x="0" y="1692782"/>
                  </a:lnTo>
                  <a:lnTo>
                    <a:pt x="1524" y="1691259"/>
                  </a:lnTo>
                  <a:lnTo>
                    <a:pt x="6096" y="1691259"/>
                  </a:lnTo>
                  <a:lnTo>
                    <a:pt x="6096" y="1692782"/>
                  </a:lnTo>
                  <a:lnTo>
                    <a:pt x="7620" y="1694307"/>
                  </a:lnTo>
                  <a:lnTo>
                    <a:pt x="7620" y="1697355"/>
                  </a:lnTo>
                  <a:lnTo>
                    <a:pt x="6096" y="1698878"/>
                  </a:lnTo>
                  <a:close/>
                </a:path>
                <a:path w="7620" h="1941829">
                  <a:moveTo>
                    <a:pt x="6096" y="1659159"/>
                  </a:moveTo>
                  <a:lnTo>
                    <a:pt x="1524" y="1659159"/>
                  </a:lnTo>
                  <a:lnTo>
                    <a:pt x="0" y="1657635"/>
                  </a:lnTo>
                  <a:lnTo>
                    <a:pt x="0" y="1653063"/>
                  </a:lnTo>
                  <a:lnTo>
                    <a:pt x="1524" y="1651539"/>
                  </a:lnTo>
                  <a:lnTo>
                    <a:pt x="6096" y="1651539"/>
                  </a:lnTo>
                  <a:lnTo>
                    <a:pt x="6096" y="1653063"/>
                  </a:lnTo>
                  <a:lnTo>
                    <a:pt x="7620" y="1653063"/>
                  </a:lnTo>
                  <a:lnTo>
                    <a:pt x="7620" y="1657635"/>
                  </a:lnTo>
                  <a:lnTo>
                    <a:pt x="6096" y="1657635"/>
                  </a:lnTo>
                  <a:lnTo>
                    <a:pt x="6096" y="1659159"/>
                  </a:lnTo>
                  <a:close/>
                </a:path>
                <a:path w="7620" h="1941829">
                  <a:moveTo>
                    <a:pt x="4572" y="1619535"/>
                  </a:moveTo>
                  <a:lnTo>
                    <a:pt x="3048" y="1619535"/>
                  </a:lnTo>
                  <a:lnTo>
                    <a:pt x="1524" y="1618011"/>
                  </a:lnTo>
                  <a:lnTo>
                    <a:pt x="0" y="1618011"/>
                  </a:lnTo>
                  <a:lnTo>
                    <a:pt x="0" y="1611915"/>
                  </a:lnTo>
                  <a:lnTo>
                    <a:pt x="1524" y="1611915"/>
                  </a:lnTo>
                  <a:lnTo>
                    <a:pt x="3048" y="1610391"/>
                  </a:lnTo>
                  <a:lnTo>
                    <a:pt x="4572" y="1610391"/>
                  </a:lnTo>
                  <a:lnTo>
                    <a:pt x="7620" y="1613439"/>
                  </a:lnTo>
                  <a:lnTo>
                    <a:pt x="7620" y="1616487"/>
                  </a:lnTo>
                  <a:lnTo>
                    <a:pt x="4572" y="1619535"/>
                  </a:lnTo>
                  <a:close/>
                </a:path>
                <a:path w="7620" h="1941829">
                  <a:moveTo>
                    <a:pt x="6096" y="1578292"/>
                  </a:moveTo>
                  <a:lnTo>
                    <a:pt x="0" y="1578292"/>
                  </a:lnTo>
                  <a:lnTo>
                    <a:pt x="0" y="1572196"/>
                  </a:lnTo>
                  <a:lnTo>
                    <a:pt x="1524" y="1570672"/>
                  </a:lnTo>
                  <a:lnTo>
                    <a:pt x="6096" y="1570672"/>
                  </a:lnTo>
                  <a:lnTo>
                    <a:pt x="6096" y="1572196"/>
                  </a:lnTo>
                  <a:lnTo>
                    <a:pt x="7620" y="1572196"/>
                  </a:lnTo>
                  <a:lnTo>
                    <a:pt x="7620" y="1576768"/>
                  </a:lnTo>
                  <a:lnTo>
                    <a:pt x="6096" y="1578292"/>
                  </a:lnTo>
                  <a:close/>
                </a:path>
                <a:path w="7620" h="1941829">
                  <a:moveTo>
                    <a:pt x="6096" y="1538572"/>
                  </a:moveTo>
                  <a:lnTo>
                    <a:pt x="1524" y="1538572"/>
                  </a:lnTo>
                  <a:lnTo>
                    <a:pt x="0" y="1537049"/>
                  </a:lnTo>
                  <a:lnTo>
                    <a:pt x="0" y="1530953"/>
                  </a:lnTo>
                  <a:lnTo>
                    <a:pt x="6096" y="1530953"/>
                  </a:lnTo>
                  <a:lnTo>
                    <a:pt x="7620" y="1532477"/>
                  </a:lnTo>
                  <a:lnTo>
                    <a:pt x="7620" y="1537049"/>
                  </a:lnTo>
                  <a:lnTo>
                    <a:pt x="6096" y="1537049"/>
                  </a:lnTo>
                  <a:lnTo>
                    <a:pt x="6096" y="1538572"/>
                  </a:lnTo>
                  <a:close/>
                </a:path>
                <a:path w="7620" h="1941829">
                  <a:moveTo>
                    <a:pt x="4572" y="1498949"/>
                  </a:moveTo>
                  <a:lnTo>
                    <a:pt x="3048" y="1498949"/>
                  </a:lnTo>
                  <a:lnTo>
                    <a:pt x="1524" y="1497424"/>
                  </a:lnTo>
                  <a:lnTo>
                    <a:pt x="0" y="1497424"/>
                  </a:lnTo>
                  <a:lnTo>
                    <a:pt x="0" y="1491329"/>
                  </a:lnTo>
                  <a:lnTo>
                    <a:pt x="1524" y="1491329"/>
                  </a:lnTo>
                  <a:lnTo>
                    <a:pt x="3048" y="1489805"/>
                  </a:lnTo>
                  <a:lnTo>
                    <a:pt x="4572" y="1489805"/>
                  </a:lnTo>
                  <a:lnTo>
                    <a:pt x="7620" y="1492853"/>
                  </a:lnTo>
                  <a:lnTo>
                    <a:pt x="7620" y="1495901"/>
                  </a:lnTo>
                  <a:lnTo>
                    <a:pt x="4572" y="1498949"/>
                  </a:lnTo>
                  <a:close/>
                </a:path>
                <a:path w="7620" h="1941829">
                  <a:moveTo>
                    <a:pt x="6096" y="1457705"/>
                  </a:moveTo>
                  <a:lnTo>
                    <a:pt x="1524" y="1457705"/>
                  </a:lnTo>
                  <a:lnTo>
                    <a:pt x="0" y="1456182"/>
                  </a:lnTo>
                  <a:lnTo>
                    <a:pt x="0" y="1451609"/>
                  </a:lnTo>
                  <a:lnTo>
                    <a:pt x="1524" y="1450085"/>
                  </a:lnTo>
                  <a:lnTo>
                    <a:pt x="6096" y="1450085"/>
                  </a:lnTo>
                  <a:lnTo>
                    <a:pt x="6096" y="1451609"/>
                  </a:lnTo>
                  <a:lnTo>
                    <a:pt x="7620" y="1451609"/>
                  </a:lnTo>
                  <a:lnTo>
                    <a:pt x="7620" y="1456182"/>
                  </a:lnTo>
                  <a:lnTo>
                    <a:pt x="6096" y="1456182"/>
                  </a:lnTo>
                  <a:lnTo>
                    <a:pt x="6096" y="1457705"/>
                  </a:lnTo>
                  <a:close/>
                </a:path>
                <a:path w="7620" h="1941829">
                  <a:moveTo>
                    <a:pt x="6096" y="1417986"/>
                  </a:moveTo>
                  <a:lnTo>
                    <a:pt x="1524" y="1417986"/>
                  </a:lnTo>
                  <a:lnTo>
                    <a:pt x="0" y="1416462"/>
                  </a:lnTo>
                  <a:lnTo>
                    <a:pt x="0" y="1410366"/>
                  </a:lnTo>
                  <a:lnTo>
                    <a:pt x="6096" y="1410366"/>
                  </a:lnTo>
                  <a:lnTo>
                    <a:pt x="7620" y="1411890"/>
                  </a:lnTo>
                  <a:lnTo>
                    <a:pt x="7620" y="1416462"/>
                  </a:lnTo>
                  <a:lnTo>
                    <a:pt x="6096" y="1416462"/>
                  </a:lnTo>
                  <a:lnTo>
                    <a:pt x="6096" y="1417986"/>
                  </a:lnTo>
                  <a:close/>
                </a:path>
                <a:path w="7620" h="1941829">
                  <a:moveTo>
                    <a:pt x="6096" y="1376838"/>
                  </a:moveTo>
                  <a:lnTo>
                    <a:pt x="0" y="1376838"/>
                  </a:lnTo>
                  <a:lnTo>
                    <a:pt x="0" y="1370742"/>
                  </a:lnTo>
                  <a:lnTo>
                    <a:pt x="1524" y="1369218"/>
                  </a:lnTo>
                  <a:lnTo>
                    <a:pt x="6096" y="1369218"/>
                  </a:lnTo>
                  <a:lnTo>
                    <a:pt x="6096" y="1370742"/>
                  </a:lnTo>
                  <a:lnTo>
                    <a:pt x="7620" y="1370742"/>
                  </a:lnTo>
                  <a:lnTo>
                    <a:pt x="7620" y="1375314"/>
                  </a:lnTo>
                  <a:lnTo>
                    <a:pt x="6096" y="1376838"/>
                  </a:lnTo>
                  <a:close/>
                </a:path>
                <a:path w="7620" h="1941829">
                  <a:moveTo>
                    <a:pt x="6096" y="1337119"/>
                  </a:moveTo>
                  <a:lnTo>
                    <a:pt x="1524" y="1337119"/>
                  </a:lnTo>
                  <a:lnTo>
                    <a:pt x="0" y="1335595"/>
                  </a:lnTo>
                  <a:lnTo>
                    <a:pt x="0" y="1331023"/>
                  </a:lnTo>
                  <a:lnTo>
                    <a:pt x="1524" y="1329499"/>
                  </a:lnTo>
                  <a:lnTo>
                    <a:pt x="6096" y="1329499"/>
                  </a:lnTo>
                  <a:lnTo>
                    <a:pt x="6096" y="1331023"/>
                  </a:lnTo>
                  <a:lnTo>
                    <a:pt x="7620" y="1331023"/>
                  </a:lnTo>
                  <a:lnTo>
                    <a:pt x="7620" y="1335595"/>
                  </a:lnTo>
                  <a:lnTo>
                    <a:pt x="6096" y="1335595"/>
                  </a:lnTo>
                  <a:lnTo>
                    <a:pt x="6096" y="1337119"/>
                  </a:lnTo>
                  <a:close/>
                </a:path>
                <a:path w="7620" h="1941829">
                  <a:moveTo>
                    <a:pt x="4572" y="1297399"/>
                  </a:moveTo>
                  <a:lnTo>
                    <a:pt x="3048" y="1297399"/>
                  </a:lnTo>
                  <a:lnTo>
                    <a:pt x="1524" y="1295876"/>
                  </a:lnTo>
                  <a:lnTo>
                    <a:pt x="0" y="1295876"/>
                  </a:lnTo>
                  <a:lnTo>
                    <a:pt x="0" y="1289780"/>
                  </a:lnTo>
                  <a:lnTo>
                    <a:pt x="1524" y="1289780"/>
                  </a:lnTo>
                  <a:lnTo>
                    <a:pt x="3048" y="1288256"/>
                  </a:lnTo>
                  <a:lnTo>
                    <a:pt x="4572" y="1288256"/>
                  </a:lnTo>
                  <a:lnTo>
                    <a:pt x="7620" y="1291304"/>
                  </a:lnTo>
                  <a:lnTo>
                    <a:pt x="7620" y="1294352"/>
                  </a:lnTo>
                  <a:lnTo>
                    <a:pt x="4572" y="1297399"/>
                  </a:lnTo>
                  <a:close/>
                </a:path>
                <a:path w="7620" h="1941829">
                  <a:moveTo>
                    <a:pt x="6096" y="1256252"/>
                  </a:moveTo>
                  <a:lnTo>
                    <a:pt x="1524" y="1256252"/>
                  </a:lnTo>
                  <a:lnTo>
                    <a:pt x="0" y="1254728"/>
                  </a:lnTo>
                  <a:lnTo>
                    <a:pt x="0" y="1250156"/>
                  </a:lnTo>
                  <a:lnTo>
                    <a:pt x="1524" y="1248631"/>
                  </a:lnTo>
                  <a:lnTo>
                    <a:pt x="6096" y="1248631"/>
                  </a:lnTo>
                  <a:lnTo>
                    <a:pt x="6096" y="1250156"/>
                  </a:lnTo>
                  <a:lnTo>
                    <a:pt x="7620" y="1250156"/>
                  </a:lnTo>
                  <a:lnTo>
                    <a:pt x="7620" y="1254728"/>
                  </a:lnTo>
                  <a:lnTo>
                    <a:pt x="6096" y="1254728"/>
                  </a:lnTo>
                  <a:lnTo>
                    <a:pt x="6096" y="1256252"/>
                  </a:lnTo>
                  <a:close/>
                </a:path>
                <a:path w="7620" h="1941829">
                  <a:moveTo>
                    <a:pt x="6096" y="1216532"/>
                  </a:moveTo>
                  <a:lnTo>
                    <a:pt x="1524" y="1216532"/>
                  </a:lnTo>
                  <a:lnTo>
                    <a:pt x="0" y="1215009"/>
                  </a:lnTo>
                  <a:lnTo>
                    <a:pt x="0" y="1208912"/>
                  </a:lnTo>
                  <a:lnTo>
                    <a:pt x="6096" y="1208912"/>
                  </a:lnTo>
                  <a:lnTo>
                    <a:pt x="7620" y="1210437"/>
                  </a:lnTo>
                  <a:lnTo>
                    <a:pt x="7620" y="1215009"/>
                  </a:lnTo>
                  <a:lnTo>
                    <a:pt x="6096" y="1215009"/>
                  </a:lnTo>
                  <a:lnTo>
                    <a:pt x="6096" y="1216532"/>
                  </a:lnTo>
                  <a:close/>
                </a:path>
                <a:path w="7620" h="1941829">
                  <a:moveTo>
                    <a:pt x="6096" y="1175289"/>
                  </a:moveTo>
                  <a:lnTo>
                    <a:pt x="0" y="1175289"/>
                  </a:lnTo>
                  <a:lnTo>
                    <a:pt x="0" y="1169193"/>
                  </a:lnTo>
                  <a:lnTo>
                    <a:pt x="1524" y="1167669"/>
                  </a:lnTo>
                  <a:lnTo>
                    <a:pt x="6096" y="1167669"/>
                  </a:lnTo>
                  <a:lnTo>
                    <a:pt x="6096" y="1169193"/>
                  </a:lnTo>
                  <a:lnTo>
                    <a:pt x="7620" y="1169193"/>
                  </a:lnTo>
                  <a:lnTo>
                    <a:pt x="7620" y="1173765"/>
                  </a:lnTo>
                  <a:lnTo>
                    <a:pt x="6096" y="1175289"/>
                  </a:lnTo>
                  <a:close/>
                </a:path>
                <a:path w="7620" h="1941829">
                  <a:moveTo>
                    <a:pt x="6096" y="1135665"/>
                  </a:moveTo>
                  <a:lnTo>
                    <a:pt x="1524" y="1135665"/>
                  </a:lnTo>
                  <a:lnTo>
                    <a:pt x="0" y="1134141"/>
                  </a:lnTo>
                  <a:lnTo>
                    <a:pt x="0" y="1129569"/>
                  </a:lnTo>
                  <a:lnTo>
                    <a:pt x="1524" y="1128045"/>
                  </a:lnTo>
                  <a:lnTo>
                    <a:pt x="6096" y="1128045"/>
                  </a:lnTo>
                  <a:lnTo>
                    <a:pt x="6096" y="1129569"/>
                  </a:lnTo>
                  <a:lnTo>
                    <a:pt x="7620" y="1129569"/>
                  </a:lnTo>
                  <a:lnTo>
                    <a:pt x="7620" y="1134141"/>
                  </a:lnTo>
                  <a:lnTo>
                    <a:pt x="6096" y="1134141"/>
                  </a:lnTo>
                  <a:lnTo>
                    <a:pt x="6096" y="1135665"/>
                  </a:lnTo>
                  <a:close/>
                </a:path>
                <a:path w="7620" h="1941829">
                  <a:moveTo>
                    <a:pt x="4572" y="1095946"/>
                  </a:moveTo>
                  <a:lnTo>
                    <a:pt x="3048" y="1095946"/>
                  </a:lnTo>
                  <a:lnTo>
                    <a:pt x="1524" y="1094422"/>
                  </a:lnTo>
                  <a:lnTo>
                    <a:pt x="0" y="1094422"/>
                  </a:lnTo>
                  <a:lnTo>
                    <a:pt x="0" y="1088326"/>
                  </a:lnTo>
                  <a:lnTo>
                    <a:pt x="1524" y="1088326"/>
                  </a:lnTo>
                  <a:lnTo>
                    <a:pt x="3048" y="1086802"/>
                  </a:lnTo>
                  <a:lnTo>
                    <a:pt x="4572" y="1086802"/>
                  </a:lnTo>
                  <a:lnTo>
                    <a:pt x="7620" y="1089850"/>
                  </a:lnTo>
                  <a:lnTo>
                    <a:pt x="7620" y="1092898"/>
                  </a:lnTo>
                  <a:lnTo>
                    <a:pt x="4572" y="1095946"/>
                  </a:lnTo>
                  <a:close/>
                </a:path>
                <a:path w="7620" h="1941829">
                  <a:moveTo>
                    <a:pt x="6096" y="1054703"/>
                  </a:moveTo>
                  <a:lnTo>
                    <a:pt x="0" y="1054703"/>
                  </a:lnTo>
                  <a:lnTo>
                    <a:pt x="0" y="1048606"/>
                  </a:lnTo>
                  <a:lnTo>
                    <a:pt x="1524" y="1047083"/>
                  </a:lnTo>
                  <a:lnTo>
                    <a:pt x="6096" y="1047083"/>
                  </a:lnTo>
                  <a:lnTo>
                    <a:pt x="6096" y="1048606"/>
                  </a:lnTo>
                  <a:lnTo>
                    <a:pt x="7620" y="1048606"/>
                  </a:lnTo>
                  <a:lnTo>
                    <a:pt x="7620" y="1053179"/>
                  </a:lnTo>
                  <a:lnTo>
                    <a:pt x="6096" y="1054703"/>
                  </a:lnTo>
                  <a:close/>
                </a:path>
                <a:path w="7620" h="1941829">
                  <a:moveTo>
                    <a:pt x="6096" y="1015079"/>
                  </a:moveTo>
                  <a:lnTo>
                    <a:pt x="1524" y="1015079"/>
                  </a:lnTo>
                  <a:lnTo>
                    <a:pt x="0" y="1013555"/>
                  </a:lnTo>
                  <a:lnTo>
                    <a:pt x="0" y="1007458"/>
                  </a:lnTo>
                  <a:lnTo>
                    <a:pt x="6096" y="1007458"/>
                  </a:lnTo>
                  <a:lnTo>
                    <a:pt x="7620" y="1008983"/>
                  </a:lnTo>
                  <a:lnTo>
                    <a:pt x="7620" y="1013555"/>
                  </a:lnTo>
                  <a:lnTo>
                    <a:pt x="6096" y="1013555"/>
                  </a:lnTo>
                  <a:lnTo>
                    <a:pt x="6096" y="1015079"/>
                  </a:lnTo>
                  <a:close/>
                </a:path>
                <a:path w="7620" h="1941829">
                  <a:moveTo>
                    <a:pt x="4572" y="975359"/>
                  </a:moveTo>
                  <a:lnTo>
                    <a:pt x="3048" y="975359"/>
                  </a:lnTo>
                  <a:lnTo>
                    <a:pt x="1524" y="973835"/>
                  </a:lnTo>
                  <a:lnTo>
                    <a:pt x="0" y="973835"/>
                  </a:lnTo>
                  <a:lnTo>
                    <a:pt x="0" y="967739"/>
                  </a:lnTo>
                  <a:lnTo>
                    <a:pt x="1524" y="967739"/>
                  </a:lnTo>
                  <a:lnTo>
                    <a:pt x="3048" y="966216"/>
                  </a:lnTo>
                  <a:lnTo>
                    <a:pt x="4572" y="966216"/>
                  </a:lnTo>
                  <a:lnTo>
                    <a:pt x="7620" y="969264"/>
                  </a:lnTo>
                  <a:lnTo>
                    <a:pt x="7620" y="972312"/>
                  </a:lnTo>
                  <a:lnTo>
                    <a:pt x="4572" y="975359"/>
                  </a:lnTo>
                  <a:close/>
                </a:path>
                <a:path w="7620" h="1941829">
                  <a:moveTo>
                    <a:pt x="6096" y="934212"/>
                  </a:moveTo>
                  <a:lnTo>
                    <a:pt x="1524" y="934212"/>
                  </a:lnTo>
                  <a:lnTo>
                    <a:pt x="0" y="932687"/>
                  </a:lnTo>
                  <a:lnTo>
                    <a:pt x="0" y="928020"/>
                  </a:lnTo>
                  <a:lnTo>
                    <a:pt x="1524" y="926496"/>
                  </a:lnTo>
                  <a:lnTo>
                    <a:pt x="6096" y="926496"/>
                  </a:lnTo>
                  <a:lnTo>
                    <a:pt x="6096" y="928020"/>
                  </a:lnTo>
                  <a:lnTo>
                    <a:pt x="7620" y="928020"/>
                  </a:lnTo>
                  <a:lnTo>
                    <a:pt x="7620" y="932687"/>
                  </a:lnTo>
                  <a:lnTo>
                    <a:pt x="6096" y="932687"/>
                  </a:lnTo>
                  <a:lnTo>
                    <a:pt x="6096" y="934212"/>
                  </a:lnTo>
                  <a:close/>
                </a:path>
                <a:path w="7620" h="1941829">
                  <a:moveTo>
                    <a:pt x="6096" y="894492"/>
                  </a:moveTo>
                  <a:lnTo>
                    <a:pt x="1524" y="894492"/>
                  </a:lnTo>
                  <a:lnTo>
                    <a:pt x="0" y="892968"/>
                  </a:lnTo>
                  <a:lnTo>
                    <a:pt x="0" y="886872"/>
                  </a:lnTo>
                  <a:lnTo>
                    <a:pt x="6096" y="886872"/>
                  </a:lnTo>
                  <a:lnTo>
                    <a:pt x="7620" y="888396"/>
                  </a:lnTo>
                  <a:lnTo>
                    <a:pt x="7620" y="892968"/>
                  </a:lnTo>
                  <a:lnTo>
                    <a:pt x="6096" y="892968"/>
                  </a:lnTo>
                  <a:lnTo>
                    <a:pt x="6096" y="894492"/>
                  </a:lnTo>
                  <a:close/>
                </a:path>
                <a:path w="7620" h="1941829">
                  <a:moveTo>
                    <a:pt x="6096" y="853249"/>
                  </a:moveTo>
                  <a:lnTo>
                    <a:pt x="0" y="853249"/>
                  </a:lnTo>
                  <a:lnTo>
                    <a:pt x="0" y="847153"/>
                  </a:lnTo>
                  <a:lnTo>
                    <a:pt x="1524" y="845629"/>
                  </a:lnTo>
                  <a:lnTo>
                    <a:pt x="6096" y="845629"/>
                  </a:lnTo>
                  <a:lnTo>
                    <a:pt x="6096" y="847153"/>
                  </a:lnTo>
                  <a:lnTo>
                    <a:pt x="7620" y="847153"/>
                  </a:lnTo>
                  <a:lnTo>
                    <a:pt x="7620" y="851725"/>
                  </a:lnTo>
                  <a:lnTo>
                    <a:pt x="6096" y="853249"/>
                  </a:lnTo>
                  <a:close/>
                </a:path>
                <a:path w="7620" h="1941829">
                  <a:moveTo>
                    <a:pt x="6096" y="813625"/>
                  </a:moveTo>
                  <a:lnTo>
                    <a:pt x="1524" y="813625"/>
                  </a:lnTo>
                  <a:lnTo>
                    <a:pt x="0" y="812101"/>
                  </a:lnTo>
                  <a:lnTo>
                    <a:pt x="0" y="807433"/>
                  </a:lnTo>
                  <a:lnTo>
                    <a:pt x="1524" y="805910"/>
                  </a:lnTo>
                  <a:lnTo>
                    <a:pt x="6096" y="805910"/>
                  </a:lnTo>
                  <a:lnTo>
                    <a:pt x="6096" y="807433"/>
                  </a:lnTo>
                  <a:lnTo>
                    <a:pt x="7620" y="807433"/>
                  </a:lnTo>
                  <a:lnTo>
                    <a:pt x="7620" y="812101"/>
                  </a:lnTo>
                  <a:lnTo>
                    <a:pt x="6096" y="812101"/>
                  </a:lnTo>
                  <a:lnTo>
                    <a:pt x="6096" y="813625"/>
                  </a:lnTo>
                  <a:close/>
                </a:path>
                <a:path w="7620" h="1941829">
                  <a:moveTo>
                    <a:pt x="4572" y="773906"/>
                  </a:moveTo>
                  <a:lnTo>
                    <a:pt x="3048" y="773906"/>
                  </a:lnTo>
                  <a:lnTo>
                    <a:pt x="1524" y="772381"/>
                  </a:lnTo>
                  <a:lnTo>
                    <a:pt x="0" y="772381"/>
                  </a:lnTo>
                  <a:lnTo>
                    <a:pt x="0" y="766286"/>
                  </a:lnTo>
                  <a:lnTo>
                    <a:pt x="1524" y="766286"/>
                  </a:lnTo>
                  <a:lnTo>
                    <a:pt x="3048" y="764762"/>
                  </a:lnTo>
                  <a:lnTo>
                    <a:pt x="4572" y="764762"/>
                  </a:lnTo>
                  <a:lnTo>
                    <a:pt x="7620" y="767810"/>
                  </a:lnTo>
                  <a:lnTo>
                    <a:pt x="7620" y="770858"/>
                  </a:lnTo>
                  <a:lnTo>
                    <a:pt x="4572" y="773906"/>
                  </a:lnTo>
                  <a:close/>
                </a:path>
                <a:path w="7620" h="1941829">
                  <a:moveTo>
                    <a:pt x="6096" y="732662"/>
                  </a:moveTo>
                  <a:lnTo>
                    <a:pt x="1524" y="732662"/>
                  </a:lnTo>
                  <a:lnTo>
                    <a:pt x="0" y="731139"/>
                  </a:lnTo>
                  <a:lnTo>
                    <a:pt x="0" y="726566"/>
                  </a:lnTo>
                  <a:lnTo>
                    <a:pt x="1524" y="725042"/>
                  </a:lnTo>
                  <a:lnTo>
                    <a:pt x="6096" y="725042"/>
                  </a:lnTo>
                  <a:lnTo>
                    <a:pt x="6096" y="726566"/>
                  </a:lnTo>
                  <a:lnTo>
                    <a:pt x="7620" y="726566"/>
                  </a:lnTo>
                  <a:lnTo>
                    <a:pt x="7620" y="731139"/>
                  </a:lnTo>
                  <a:lnTo>
                    <a:pt x="6096" y="731139"/>
                  </a:lnTo>
                  <a:lnTo>
                    <a:pt x="6096" y="732662"/>
                  </a:lnTo>
                  <a:close/>
                </a:path>
                <a:path w="7620" h="1941829">
                  <a:moveTo>
                    <a:pt x="6096" y="693039"/>
                  </a:moveTo>
                  <a:lnTo>
                    <a:pt x="1524" y="693039"/>
                  </a:lnTo>
                  <a:lnTo>
                    <a:pt x="0" y="691514"/>
                  </a:lnTo>
                  <a:lnTo>
                    <a:pt x="0" y="685323"/>
                  </a:lnTo>
                  <a:lnTo>
                    <a:pt x="6096" y="685323"/>
                  </a:lnTo>
                  <a:lnTo>
                    <a:pt x="7620" y="686942"/>
                  </a:lnTo>
                  <a:lnTo>
                    <a:pt x="7620" y="691514"/>
                  </a:lnTo>
                  <a:lnTo>
                    <a:pt x="6096" y="691514"/>
                  </a:lnTo>
                  <a:lnTo>
                    <a:pt x="6096" y="693039"/>
                  </a:lnTo>
                  <a:close/>
                </a:path>
                <a:path w="7620" h="1941829">
                  <a:moveTo>
                    <a:pt x="6096" y="651795"/>
                  </a:moveTo>
                  <a:lnTo>
                    <a:pt x="0" y="651795"/>
                  </a:lnTo>
                  <a:lnTo>
                    <a:pt x="0" y="645699"/>
                  </a:lnTo>
                  <a:lnTo>
                    <a:pt x="1524" y="644175"/>
                  </a:lnTo>
                  <a:lnTo>
                    <a:pt x="6096" y="644175"/>
                  </a:lnTo>
                  <a:lnTo>
                    <a:pt x="6096" y="645699"/>
                  </a:lnTo>
                  <a:lnTo>
                    <a:pt x="7620" y="645699"/>
                  </a:lnTo>
                  <a:lnTo>
                    <a:pt x="7620" y="650271"/>
                  </a:lnTo>
                  <a:lnTo>
                    <a:pt x="6096" y="651795"/>
                  </a:lnTo>
                  <a:close/>
                </a:path>
                <a:path w="7620" h="1941829">
                  <a:moveTo>
                    <a:pt x="6096" y="612076"/>
                  </a:moveTo>
                  <a:lnTo>
                    <a:pt x="1524" y="612076"/>
                  </a:lnTo>
                  <a:lnTo>
                    <a:pt x="0" y="610552"/>
                  </a:lnTo>
                  <a:lnTo>
                    <a:pt x="0" y="605980"/>
                  </a:lnTo>
                  <a:lnTo>
                    <a:pt x="1524" y="604456"/>
                  </a:lnTo>
                  <a:lnTo>
                    <a:pt x="6096" y="604456"/>
                  </a:lnTo>
                  <a:lnTo>
                    <a:pt x="6096" y="605980"/>
                  </a:lnTo>
                  <a:lnTo>
                    <a:pt x="7620" y="605980"/>
                  </a:lnTo>
                  <a:lnTo>
                    <a:pt x="7620" y="610552"/>
                  </a:lnTo>
                  <a:lnTo>
                    <a:pt x="6096" y="610552"/>
                  </a:lnTo>
                  <a:lnTo>
                    <a:pt x="6096" y="612076"/>
                  </a:lnTo>
                  <a:close/>
                </a:path>
                <a:path w="7620" h="1941829">
                  <a:moveTo>
                    <a:pt x="4572" y="572452"/>
                  </a:moveTo>
                  <a:lnTo>
                    <a:pt x="3048" y="572452"/>
                  </a:lnTo>
                  <a:lnTo>
                    <a:pt x="1524" y="570928"/>
                  </a:lnTo>
                  <a:lnTo>
                    <a:pt x="0" y="570928"/>
                  </a:lnTo>
                  <a:lnTo>
                    <a:pt x="0" y="564832"/>
                  </a:lnTo>
                  <a:lnTo>
                    <a:pt x="1524" y="564832"/>
                  </a:lnTo>
                  <a:lnTo>
                    <a:pt x="3048" y="563308"/>
                  </a:lnTo>
                  <a:lnTo>
                    <a:pt x="4572" y="563308"/>
                  </a:lnTo>
                  <a:lnTo>
                    <a:pt x="7620" y="566356"/>
                  </a:lnTo>
                  <a:lnTo>
                    <a:pt x="7620" y="569404"/>
                  </a:lnTo>
                  <a:lnTo>
                    <a:pt x="4572" y="572452"/>
                  </a:lnTo>
                  <a:close/>
                </a:path>
                <a:path w="7620" h="1941829">
                  <a:moveTo>
                    <a:pt x="6096" y="531209"/>
                  </a:moveTo>
                  <a:lnTo>
                    <a:pt x="0" y="531209"/>
                  </a:lnTo>
                  <a:lnTo>
                    <a:pt x="0" y="525113"/>
                  </a:lnTo>
                  <a:lnTo>
                    <a:pt x="1524" y="523589"/>
                  </a:lnTo>
                  <a:lnTo>
                    <a:pt x="6096" y="523589"/>
                  </a:lnTo>
                  <a:lnTo>
                    <a:pt x="6096" y="525113"/>
                  </a:lnTo>
                  <a:lnTo>
                    <a:pt x="7620" y="525113"/>
                  </a:lnTo>
                  <a:lnTo>
                    <a:pt x="7620" y="529685"/>
                  </a:lnTo>
                  <a:lnTo>
                    <a:pt x="6096" y="531209"/>
                  </a:lnTo>
                  <a:close/>
                </a:path>
                <a:path w="7620" h="1941829">
                  <a:moveTo>
                    <a:pt x="6096" y="491489"/>
                  </a:moveTo>
                  <a:lnTo>
                    <a:pt x="1524" y="491489"/>
                  </a:lnTo>
                  <a:lnTo>
                    <a:pt x="0" y="489966"/>
                  </a:lnTo>
                  <a:lnTo>
                    <a:pt x="0" y="483869"/>
                  </a:lnTo>
                  <a:lnTo>
                    <a:pt x="6096" y="483869"/>
                  </a:lnTo>
                  <a:lnTo>
                    <a:pt x="7620" y="485393"/>
                  </a:lnTo>
                  <a:lnTo>
                    <a:pt x="7620" y="489966"/>
                  </a:lnTo>
                  <a:lnTo>
                    <a:pt x="6096" y="489966"/>
                  </a:lnTo>
                  <a:lnTo>
                    <a:pt x="6096" y="491489"/>
                  </a:lnTo>
                  <a:close/>
                </a:path>
                <a:path w="7620" h="1941829">
                  <a:moveTo>
                    <a:pt x="4572" y="451866"/>
                  </a:moveTo>
                  <a:lnTo>
                    <a:pt x="3048" y="451866"/>
                  </a:lnTo>
                  <a:lnTo>
                    <a:pt x="1524" y="450342"/>
                  </a:lnTo>
                  <a:lnTo>
                    <a:pt x="0" y="450342"/>
                  </a:lnTo>
                  <a:lnTo>
                    <a:pt x="0" y="444245"/>
                  </a:lnTo>
                  <a:lnTo>
                    <a:pt x="1524" y="444245"/>
                  </a:lnTo>
                  <a:lnTo>
                    <a:pt x="3048" y="442721"/>
                  </a:lnTo>
                  <a:lnTo>
                    <a:pt x="4572" y="442721"/>
                  </a:lnTo>
                  <a:lnTo>
                    <a:pt x="7620" y="445769"/>
                  </a:lnTo>
                  <a:lnTo>
                    <a:pt x="7620" y="448817"/>
                  </a:lnTo>
                  <a:lnTo>
                    <a:pt x="4572" y="451866"/>
                  </a:lnTo>
                  <a:close/>
                </a:path>
                <a:path w="7620" h="1941829">
                  <a:moveTo>
                    <a:pt x="6096" y="410622"/>
                  </a:moveTo>
                  <a:lnTo>
                    <a:pt x="1524" y="410622"/>
                  </a:lnTo>
                  <a:lnTo>
                    <a:pt x="0" y="409098"/>
                  </a:lnTo>
                  <a:lnTo>
                    <a:pt x="0" y="404526"/>
                  </a:lnTo>
                  <a:lnTo>
                    <a:pt x="1524" y="403002"/>
                  </a:lnTo>
                  <a:lnTo>
                    <a:pt x="6096" y="403002"/>
                  </a:lnTo>
                  <a:lnTo>
                    <a:pt x="6096" y="404526"/>
                  </a:lnTo>
                  <a:lnTo>
                    <a:pt x="7620" y="404526"/>
                  </a:lnTo>
                  <a:lnTo>
                    <a:pt x="7620" y="409098"/>
                  </a:lnTo>
                  <a:lnTo>
                    <a:pt x="6096" y="409098"/>
                  </a:lnTo>
                  <a:lnTo>
                    <a:pt x="6096" y="410622"/>
                  </a:lnTo>
                  <a:close/>
                </a:path>
                <a:path w="7620" h="1941829">
                  <a:moveTo>
                    <a:pt x="6096" y="370903"/>
                  </a:moveTo>
                  <a:lnTo>
                    <a:pt x="1524" y="370903"/>
                  </a:lnTo>
                  <a:lnTo>
                    <a:pt x="0" y="369379"/>
                  </a:lnTo>
                  <a:lnTo>
                    <a:pt x="0" y="363283"/>
                  </a:lnTo>
                  <a:lnTo>
                    <a:pt x="6096" y="363283"/>
                  </a:lnTo>
                  <a:lnTo>
                    <a:pt x="7620" y="364807"/>
                  </a:lnTo>
                  <a:lnTo>
                    <a:pt x="7620" y="367855"/>
                  </a:lnTo>
                  <a:lnTo>
                    <a:pt x="6096" y="369379"/>
                  </a:lnTo>
                  <a:lnTo>
                    <a:pt x="6096" y="370903"/>
                  </a:lnTo>
                  <a:close/>
                </a:path>
                <a:path w="7620" h="1941829">
                  <a:moveTo>
                    <a:pt x="6096" y="329755"/>
                  </a:moveTo>
                  <a:lnTo>
                    <a:pt x="0" y="329755"/>
                  </a:lnTo>
                  <a:lnTo>
                    <a:pt x="0" y="323659"/>
                  </a:lnTo>
                  <a:lnTo>
                    <a:pt x="1524" y="322135"/>
                  </a:lnTo>
                  <a:lnTo>
                    <a:pt x="6096" y="322135"/>
                  </a:lnTo>
                  <a:lnTo>
                    <a:pt x="6096" y="323659"/>
                  </a:lnTo>
                  <a:lnTo>
                    <a:pt x="7620" y="323659"/>
                  </a:lnTo>
                  <a:lnTo>
                    <a:pt x="7620" y="328231"/>
                  </a:lnTo>
                  <a:lnTo>
                    <a:pt x="6096" y="329755"/>
                  </a:lnTo>
                  <a:close/>
                </a:path>
                <a:path w="7620" h="1941829">
                  <a:moveTo>
                    <a:pt x="6096" y="290036"/>
                  </a:moveTo>
                  <a:lnTo>
                    <a:pt x="1524" y="290036"/>
                  </a:lnTo>
                  <a:lnTo>
                    <a:pt x="0" y="288512"/>
                  </a:lnTo>
                  <a:lnTo>
                    <a:pt x="0" y="283940"/>
                  </a:lnTo>
                  <a:lnTo>
                    <a:pt x="1524" y="282416"/>
                  </a:lnTo>
                  <a:lnTo>
                    <a:pt x="6096" y="282416"/>
                  </a:lnTo>
                  <a:lnTo>
                    <a:pt x="6096" y="283940"/>
                  </a:lnTo>
                  <a:lnTo>
                    <a:pt x="7620" y="283940"/>
                  </a:lnTo>
                  <a:lnTo>
                    <a:pt x="7620" y="288512"/>
                  </a:lnTo>
                  <a:lnTo>
                    <a:pt x="6096" y="288512"/>
                  </a:lnTo>
                  <a:lnTo>
                    <a:pt x="6096" y="290036"/>
                  </a:lnTo>
                  <a:close/>
                </a:path>
                <a:path w="7620" h="1941829">
                  <a:moveTo>
                    <a:pt x="4572" y="250316"/>
                  </a:moveTo>
                  <a:lnTo>
                    <a:pt x="3048" y="250316"/>
                  </a:lnTo>
                  <a:lnTo>
                    <a:pt x="1524" y="248792"/>
                  </a:lnTo>
                  <a:lnTo>
                    <a:pt x="0" y="248792"/>
                  </a:lnTo>
                  <a:lnTo>
                    <a:pt x="0" y="242696"/>
                  </a:lnTo>
                  <a:lnTo>
                    <a:pt x="1524" y="242696"/>
                  </a:lnTo>
                  <a:lnTo>
                    <a:pt x="3048" y="241172"/>
                  </a:lnTo>
                  <a:lnTo>
                    <a:pt x="4572" y="241172"/>
                  </a:lnTo>
                  <a:lnTo>
                    <a:pt x="7620" y="244220"/>
                  </a:lnTo>
                  <a:lnTo>
                    <a:pt x="7620" y="247268"/>
                  </a:lnTo>
                  <a:lnTo>
                    <a:pt x="4572" y="250316"/>
                  </a:lnTo>
                  <a:close/>
                </a:path>
                <a:path w="7620" h="1941829">
                  <a:moveTo>
                    <a:pt x="6096" y="209168"/>
                  </a:moveTo>
                  <a:lnTo>
                    <a:pt x="1524" y="209168"/>
                  </a:lnTo>
                  <a:lnTo>
                    <a:pt x="0" y="207644"/>
                  </a:lnTo>
                  <a:lnTo>
                    <a:pt x="0" y="203072"/>
                  </a:lnTo>
                  <a:lnTo>
                    <a:pt x="1524" y="201548"/>
                  </a:lnTo>
                  <a:lnTo>
                    <a:pt x="6096" y="201548"/>
                  </a:lnTo>
                  <a:lnTo>
                    <a:pt x="6096" y="203072"/>
                  </a:lnTo>
                  <a:lnTo>
                    <a:pt x="7620" y="203072"/>
                  </a:lnTo>
                  <a:lnTo>
                    <a:pt x="7620" y="207644"/>
                  </a:lnTo>
                  <a:lnTo>
                    <a:pt x="6096" y="207644"/>
                  </a:lnTo>
                  <a:lnTo>
                    <a:pt x="6096" y="209168"/>
                  </a:lnTo>
                  <a:close/>
                </a:path>
                <a:path w="7620" h="1941829">
                  <a:moveTo>
                    <a:pt x="6096" y="169449"/>
                  </a:moveTo>
                  <a:lnTo>
                    <a:pt x="1524" y="169449"/>
                  </a:lnTo>
                  <a:lnTo>
                    <a:pt x="0" y="167925"/>
                  </a:lnTo>
                  <a:lnTo>
                    <a:pt x="0" y="161829"/>
                  </a:lnTo>
                  <a:lnTo>
                    <a:pt x="6096" y="161829"/>
                  </a:lnTo>
                  <a:lnTo>
                    <a:pt x="7620" y="163353"/>
                  </a:lnTo>
                  <a:lnTo>
                    <a:pt x="7620" y="167925"/>
                  </a:lnTo>
                  <a:lnTo>
                    <a:pt x="6096" y="167925"/>
                  </a:lnTo>
                  <a:lnTo>
                    <a:pt x="6096" y="169449"/>
                  </a:lnTo>
                  <a:close/>
                </a:path>
                <a:path w="7620" h="1941829">
                  <a:moveTo>
                    <a:pt x="6096" y="128206"/>
                  </a:moveTo>
                  <a:lnTo>
                    <a:pt x="0" y="128206"/>
                  </a:lnTo>
                  <a:lnTo>
                    <a:pt x="0" y="122110"/>
                  </a:lnTo>
                  <a:lnTo>
                    <a:pt x="1524" y="120586"/>
                  </a:lnTo>
                  <a:lnTo>
                    <a:pt x="6096" y="120586"/>
                  </a:lnTo>
                  <a:lnTo>
                    <a:pt x="6096" y="122110"/>
                  </a:lnTo>
                  <a:lnTo>
                    <a:pt x="7620" y="122110"/>
                  </a:lnTo>
                  <a:lnTo>
                    <a:pt x="7620" y="126682"/>
                  </a:lnTo>
                  <a:lnTo>
                    <a:pt x="6096" y="128206"/>
                  </a:lnTo>
                  <a:close/>
                </a:path>
                <a:path w="7620" h="1941829">
                  <a:moveTo>
                    <a:pt x="6096" y="88582"/>
                  </a:moveTo>
                  <a:lnTo>
                    <a:pt x="1524" y="88582"/>
                  </a:lnTo>
                  <a:lnTo>
                    <a:pt x="0" y="87058"/>
                  </a:lnTo>
                  <a:lnTo>
                    <a:pt x="0" y="82486"/>
                  </a:lnTo>
                  <a:lnTo>
                    <a:pt x="1524" y="80962"/>
                  </a:lnTo>
                  <a:lnTo>
                    <a:pt x="6096" y="80962"/>
                  </a:lnTo>
                  <a:lnTo>
                    <a:pt x="6096" y="82486"/>
                  </a:lnTo>
                  <a:lnTo>
                    <a:pt x="7620" y="82486"/>
                  </a:lnTo>
                  <a:lnTo>
                    <a:pt x="7620" y="87058"/>
                  </a:lnTo>
                  <a:lnTo>
                    <a:pt x="6096" y="87058"/>
                  </a:lnTo>
                  <a:lnTo>
                    <a:pt x="6096" y="88582"/>
                  </a:lnTo>
                  <a:close/>
                </a:path>
                <a:path w="7620" h="1941829">
                  <a:moveTo>
                    <a:pt x="4572" y="48863"/>
                  </a:moveTo>
                  <a:lnTo>
                    <a:pt x="3048" y="48863"/>
                  </a:lnTo>
                  <a:lnTo>
                    <a:pt x="1524" y="47339"/>
                  </a:lnTo>
                  <a:lnTo>
                    <a:pt x="0" y="47339"/>
                  </a:lnTo>
                  <a:lnTo>
                    <a:pt x="0" y="41243"/>
                  </a:lnTo>
                  <a:lnTo>
                    <a:pt x="1524" y="41243"/>
                  </a:lnTo>
                  <a:lnTo>
                    <a:pt x="3048" y="39719"/>
                  </a:lnTo>
                  <a:lnTo>
                    <a:pt x="4572" y="39719"/>
                  </a:lnTo>
                  <a:lnTo>
                    <a:pt x="7620" y="42767"/>
                  </a:lnTo>
                  <a:lnTo>
                    <a:pt x="7620" y="45815"/>
                  </a:lnTo>
                  <a:lnTo>
                    <a:pt x="4572" y="48863"/>
                  </a:lnTo>
                  <a:close/>
                </a:path>
                <a:path w="7620" h="1941829">
                  <a:moveTo>
                    <a:pt x="6096" y="7619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1524" y="0"/>
                  </a:lnTo>
                  <a:lnTo>
                    <a:pt x="6096" y="0"/>
                  </a:lnTo>
                  <a:lnTo>
                    <a:pt x="6096" y="1523"/>
                  </a:lnTo>
                  <a:lnTo>
                    <a:pt x="7620" y="1523"/>
                  </a:lnTo>
                  <a:lnTo>
                    <a:pt x="7620" y="6095"/>
                  </a:lnTo>
                  <a:lnTo>
                    <a:pt x="6096" y="7619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97787" y="6200679"/>
              <a:ext cx="175355" cy="7629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1338" y="6199155"/>
              <a:ext cx="238029" cy="7781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693408" y="4207192"/>
              <a:ext cx="9525" cy="1941830"/>
            </a:xfrm>
            <a:custGeom>
              <a:avLst/>
              <a:gdLst/>
              <a:ahLst/>
              <a:cxnLst/>
              <a:rect l="l" t="t" r="r" b="b"/>
              <a:pathLst>
                <a:path w="9525" h="1941829">
                  <a:moveTo>
                    <a:pt x="6096" y="1941575"/>
                  </a:moveTo>
                  <a:lnTo>
                    <a:pt x="3048" y="1941575"/>
                  </a:lnTo>
                  <a:lnTo>
                    <a:pt x="1524" y="1940051"/>
                  </a:lnTo>
                  <a:lnTo>
                    <a:pt x="0" y="1940051"/>
                  </a:lnTo>
                  <a:lnTo>
                    <a:pt x="0" y="1935480"/>
                  </a:lnTo>
                  <a:lnTo>
                    <a:pt x="1524" y="1933955"/>
                  </a:lnTo>
                  <a:lnTo>
                    <a:pt x="7620" y="1933955"/>
                  </a:lnTo>
                  <a:lnTo>
                    <a:pt x="7620" y="1935480"/>
                  </a:lnTo>
                  <a:lnTo>
                    <a:pt x="9144" y="1935480"/>
                  </a:lnTo>
                  <a:lnTo>
                    <a:pt x="9144" y="1938527"/>
                  </a:lnTo>
                  <a:lnTo>
                    <a:pt x="6096" y="1941575"/>
                  </a:lnTo>
                  <a:close/>
                </a:path>
                <a:path w="9525" h="1941829">
                  <a:moveTo>
                    <a:pt x="7620" y="1900332"/>
                  </a:moveTo>
                  <a:lnTo>
                    <a:pt x="1524" y="1900332"/>
                  </a:lnTo>
                  <a:lnTo>
                    <a:pt x="0" y="1898808"/>
                  </a:lnTo>
                  <a:lnTo>
                    <a:pt x="0" y="1894236"/>
                  </a:lnTo>
                  <a:lnTo>
                    <a:pt x="1524" y="1894236"/>
                  </a:lnTo>
                  <a:lnTo>
                    <a:pt x="3048" y="1892712"/>
                  </a:lnTo>
                  <a:lnTo>
                    <a:pt x="6096" y="1892712"/>
                  </a:lnTo>
                  <a:lnTo>
                    <a:pt x="9144" y="1895760"/>
                  </a:lnTo>
                  <a:lnTo>
                    <a:pt x="9144" y="1898808"/>
                  </a:lnTo>
                  <a:lnTo>
                    <a:pt x="7620" y="1898808"/>
                  </a:lnTo>
                  <a:lnTo>
                    <a:pt x="7620" y="1900332"/>
                  </a:lnTo>
                  <a:close/>
                </a:path>
                <a:path w="9525" h="1941829">
                  <a:moveTo>
                    <a:pt x="6096" y="1860708"/>
                  </a:moveTo>
                  <a:lnTo>
                    <a:pt x="3048" y="1860708"/>
                  </a:lnTo>
                  <a:lnTo>
                    <a:pt x="1524" y="1859184"/>
                  </a:lnTo>
                  <a:lnTo>
                    <a:pt x="0" y="1859184"/>
                  </a:lnTo>
                  <a:lnTo>
                    <a:pt x="0" y="1854517"/>
                  </a:lnTo>
                  <a:lnTo>
                    <a:pt x="1524" y="1854517"/>
                  </a:lnTo>
                  <a:lnTo>
                    <a:pt x="3048" y="1852993"/>
                  </a:lnTo>
                  <a:lnTo>
                    <a:pt x="6096" y="1852993"/>
                  </a:lnTo>
                  <a:lnTo>
                    <a:pt x="9144" y="1856041"/>
                  </a:lnTo>
                  <a:lnTo>
                    <a:pt x="9144" y="1857660"/>
                  </a:lnTo>
                  <a:lnTo>
                    <a:pt x="6096" y="1860708"/>
                  </a:lnTo>
                  <a:close/>
                </a:path>
                <a:path w="9525" h="1941829">
                  <a:moveTo>
                    <a:pt x="6096" y="1813369"/>
                  </a:moveTo>
                  <a:lnTo>
                    <a:pt x="3048" y="1813369"/>
                  </a:lnTo>
                  <a:lnTo>
                    <a:pt x="3048" y="1811845"/>
                  </a:lnTo>
                  <a:lnTo>
                    <a:pt x="6096" y="1811845"/>
                  </a:lnTo>
                  <a:lnTo>
                    <a:pt x="6096" y="1813369"/>
                  </a:lnTo>
                  <a:close/>
                </a:path>
                <a:path w="9525" h="1941829">
                  <a:moveTo>
                    <a:pt x="7620" y="1819465"/>
                  </a:moveTo>
                  <a:lnTo>
                    <a:pt x="1524" y="1819465"/>
                  </a:lnTo>
                  <a:lnTo>
                    <a:pt x="0" y="1817941"/>
                  </a:lnTo>
                  <a:lnTo>
                    <a:pt x="0" y="1814893"/>
                  </a:lnTo>
                  <a:lnTo>
                    <a:pt x="1524" y="1813369"/>
                  </a:lnTo>
                  <a:lnTo>
                    <a:pt x="7620" y="1813369"/>
                  </a:lnTo>
                  <a:lnTo>
                    <a:pt x="7620" y="1814893"/>
                  </a:lnTo>
                  <a:lnTo>
                    <a:pt x="9144" y="1814893"/>
                  </a:lnTo>
                  <a:lnTo>
                    <a:pt x="9144" y="1817941"/>
                  </a:lnTo>
                  <a:lnTo>
                    <a:pt x="7620" y="1817941"/>
                  </a:lnTo>
                  <a:lnTo>
                    <a:pt x="7620" y="1819465"/>
                  </a:lnTo>
                  <a:close/>
                </a:path>
                <a:path w="9525" h="1941829">
                  <a:moveTo>
                    <a:pt x="6096" y="1820989"/>
                  </a:moveTo>
                  <a:lnTo>
                    <a:pt x="3048" y="1820989"/>
                  </a:lnTo>
                  <a:lnTo>
                    <a:pt x="3048" y="1819465"/>
                  </a:lnTo>
                  <a:lnTo>
                    <a:pt x="6096" y="1819465"/>
                  </a:lnTo>
                  <a:lnTo>
                    <a:pt x="6096" y="1820989"/>
                  </a:lnTo>
                  <a:close/>
                </a:path>
                <a:path w="9525" h="1941829">
                  <a:moveTo>
                    <a:pt x="6096" y="1779746"/>
                  </a:moveTo>
                  <a:lnTo>
                    <a:pt x="3048" y="1779746"/>
                  </a:lnTo>
                  <a:lnTo>
                    <a:pt x="1524" y="1778222"/>
                  </a:lnTo>
                  <a:lnTo>
                    <a:pt x="0" y="1778222"/>
                  </a:lnTo>
                  <a:lnTo>
                    <a:pt x="0" y="1773649"/>
                  </a:lnTo>
                  <a:lnTo>
                    <a:pt x="1524" y="1773649"/>
                  </a:lnTo>
                  <a:lnTo>
                    <a:pt x="3048" y="1772126"/>
                  </a:lnTo>
                  <a:lnTo>
                    <a:pt x="6096" y="1772126"/>
                  </a:lnTo>
                  <a:lnTo>
                    <a:pt x="9144" y="1775174"/>
                  </a:lnTo>
                  <a:lnTo>
                    <a:pt x="9144" y="1776697"/>
                  </a:lnTo>
                  <a:lnTo>
                    <a:pt x="6096" y="1779746"/>
                  </a:lnTo>
                  <a:close/>
                </a:path>
                <a:path w="9525" h="1941829">
                  <a:moveTo>
                    <a:pt x="6096" y="1740122"/>
                  </a:moveTo>
                  <a:lnTo>
                    <a:pt x="3048" y="1740122"/>
                  </a:lnTo>
                  <a:lnTo>
                    <a:pt x="1524" y="1738597"/>
                  </a:lnTo>
                  <a:lnTo>
                    <a:pt x="0" y="1738597"/>
                  </a:lnTo>
                  <a:lnTo>
                    <a:pt x="0" y="1734026"/>
                  </a:lnTo>
                  <a:lnTo>
                    <a:pt x="1524" y="1732407"/>
                  </a:lnTo>
                  <a:lnTo>
                    <a:pt x="7620" y="1732407"/>
                  </a:lnTo>
                  <a:lnTo>
                    <a:pt x="7620" y="1734026"/>
                  </a:lnTo>
                  <a:lnTo>
                    <a:pt x="9144" y="1735549"/>
                  </a:lnTo>
                  <a:lnTo>
                    <a:pt x="9144" y="1737074"/>
                  </a:lnTo>
                  <a:lnTo>
                    <a:pt x="6096" y="1740122"/>
                  </a:lnTo>
                  <a:close/>
                </a:path>
                <a:path w="9525" h="1941829">
                  <a:moveTo>
                    <a:pt x="7620" y="1698878"/>
                  </a:moveTo>
                  <a:lnTo>
                    <a:pt x="1524" y="1698878"/>
                  </a:lnTo>
                  <a:lnTo>
                    <a:pt x="0" y="1697355"/>
                  </a:lnTo>
                  <a:lnTo>
                    <a:pt x="0" y="1694307"/>
                  </a:lnTo>
                  <a:lnTo>
                    <a:pt x="3048" y="1691259"/>
                  </a:lnTo>
                  <a:lnTo>
                    <a:pt x="6096" y="1691259"/>
                  </a:lnTo>
                  <a:lnTo>
                    <a:pt x="7620" y="1692782"/>
                  </a:lnTo>
                  <a:lnTo>
                    <a:pt x="7620" y="1694307"/>
                  </a:lnTo>
                  <a:lnTo>
                    <a:pt x="9144" y="1694307"/>
                  </a:lnTo>
                  <a:lnTo>
                    <a:pt x="9144" y="1697355"/>
                  </a:lnTo>
                  <a:lnTo>
                    <a:pt x="7620" y="1697355"/>
                  </a:lnTo>
                  <a:lnTo>
                    <a:pt x="7620" y="1698878"/>
                  </a:lnTo>
                  <a:close/>
                </a:path>
                <a:path w="9525" h="1941829">
                  <a:moveTo>
                    <a:pt x="6096" y="1659159"/>
                  </a:moveTo>
                  <a:lnTo>
                    <a:pt x="3048" y="1659159"/>
                  </a:lnTo>
                  <a:lnTo>
                    <a:pt x="1524" y="1657635"/>
                  </a:lnTo>
                  <a:lnTo>
                    <a:pt x="0" y="1657635"/>
                  </a:lnTo>
                  <a:lnTo>
                    <a:pt x="0" y="1653063"/>
                  </a:lnTo>
                  <a:lnTo>
                    <a:pt x="1524" y="1653063"/>
                  </a:lnTo>
                  <a:lnTo>
                    <a:pt x="3048" y="1651539"/>
                  </a:lnTo>
                  <a:lnTo>
                    <a:pt x="6096" y="1651539"/>
                  </a:lnTo>
                  <a:lnTo>
                    <a:pt x="9144" y="1654587"/>
                  </a:lnTo>
                  <a:lnTo>
                    <a:pt x="9144" y="1656111"/>
                  </a:lnTo>
                  <a:lnTo>
                    <a:pt x="6096" y="1659159"/>
                  </a:lnTo>
                  <a:close/>
                </a:path>
                <a:path w="9525" h="1941829">
                  <a:moveTo>
                    <a:pt x="6096" y="1611915"/>
                  </a:moveTo>
                  <a:lnTo>
                    <a:pt x="3048" y="1611915"/>
                  </a:lnTo>
                  <a:lnTo>
                    <a:pt x="3048" y="1610391"/>
                  </a:lnTo>
                  <a:lnTo>
                    <a:pt x="6096" y="1610391"/>
                  </a:lnTo>
                  <a:lnTo>
                    <a:pt x="6096" y="1611915"/>
                  </a:lnTo>
                  <a:close/>
                </a:path>
                <a:path w="9525" h="1941829">
                  <a:moveTo>
                    <a:pt x="7620" y="1618011"/>
                  </a:moveTo>
                  <a:lnTo>
                    <a:pt x="1524" y="1618011"/>
                  </a:lnTo>
                  <a:lnTo>
                    <a:pt x="0" y="1616487"/>
                  </a:lnTo>
                  <a:lnTo>
                    <a:pt x="0" y="1613439"/>
                  </a:lnTo>
                  <a:lnTo>
                    <a:pt x="1524" y="1611915"/>
                  </a:lnTo>
                  <a:lnTo>
                    <a:pt x="7620" y="1611915"/>
                  </a:lnTo>
                  <a:lnTo>
                    <a:pt x="7620" y="1613439"/>
                  </a:lnTo>
                  <a:lnTo>
                    <a:pt x="9144" y="1613439"/>
                  </a:lnTo>
                  <a:lnTo>
                    <a:pt x="9144" y="1616487"/>
                  </a:lnTo>
                  <a:lnTo>
                    <a:pt x="7620" y="1616487"/>
                  </a:lnTo>
                  <a:lnTo>
                    <a:pt x="7620" y="1618011"/>
                  </a:lnTo>
                  <a:close/>
                </a:path>
                <a:path w="9525" h="1941829">
                  <a:moveTo>
                    <a:pt x="6096" y="1619535"/>
                  </a:moveTo>
                  <a:lnTo>
                    <a:pt x="3048" y="1619535"/>
                  </a:lnTo>
                  <a:lnTo>
                    <a:pt x="3048" y="1618011"/>
                  </a:lnTo>
                  <a:lnTo>
                    <a:pt x="6096" y="1618011"/>
                  </a:lnTo>
                  <a:lnTo>
                    <a:pt x="6096" y="1619535"/>
                  </a:lnTo>
                  <a:close/>
                </a:path>
                <a:path w="9525" h="1941829">
                  <a:moveTo>
                    <a:pt x="7620" y="1578292"/>
                  </a:moveTo>
                  <a:lnTo>
                    <a:pt x="1524" y="1578292"/>
                  </a:lnTo>
                  <a:lnTo>
                    <a:pt x="0" y="1576768"/>
                  </a:lnTo>
                  <a:lnTo>
                    <a:pt x="0" y="1572196"/>
                  </a:lnTo>
                  <a:lnTo>
                    <a:pt x="1524" y="1572196"/>
                  </a:lnTo>
                  <a:lnTo>
                    <a:pt x="3048" y="1570672"/>
                  </a:lnTo>
                  <a:lnTo>
                    <a:pt x="6096" y="1570672"/>
                  </a:lnTo>
                  <a:lnTo>
                    <a:pt x="9144" y="1573720"/>
                  </a:lnTo>
                  <a:lnTo>
                    <a:pt x="9144" y="1575244"/>
                  </a:lnTo>
                  <a:lnTo>
                    <a:pt x="7620" y="1576768"/>
                  </a:lnTo>
                  <a:lnTo>
                    <a:pt x="7620" y="1578292"/>
                  </a:lnTo>
                  <a:close/>
                </a:path>
                <a:path w="9525" h="1941829">
                  <a:moveTo>
                    <a:pt x="6096" y="1538572"/>
                  </a:moveTo>
                  <a:lnTo>
                    <a:pt x="3048" y="1538572"/>
                  </a:lnTo>
                  <a:lnTo>
                    <a:pt x="1524" y="1537049"/>
                  </a:lnTo>
                  <a:lnTo>
                    <a:pt x="0" y="1537049"/>
                  </a:lnTo>
                  <a:lnTo>
                    <a:pt x="0" y="1532477"/>
                  </a:lnTo>
                  <a:lnTo>
                    <a:pt x="1524" y="1530953"/>
                  </a:lnTo>
                  <a:lnTo>
                    <a:pt x="7620" y="1530953"/>
                  </a:lnTo>
                  <a:lnTo>
                    <a:pt x="7620" y="1532477"/>
                  </a:lnTo>
                  <a:lnTo>
                    <a:pt x="9144" y="1534001"/>
                  </a:lnTo>
                  <a:lnTo>
                    <a:pt x="9144" y="1535524"/>
                  </a:lnTo>
                  <a:lnTo>
                    <a:pt x="6096" y="1538572"/>
                  </a:lnTo>
                  <a:close/>
                </a:path>
                <a:path w="9525" h="1941829">
                  <a:moveTo>
                    <a:pt x="6096" y="1491329"/>
                  </a:moveTo>
                  <a:lnTo>
                    <a:pt x="3048" y="1491329"/>
                  </a:lnTo>
                  <a:lnTo>
                    <a:pt x="3048" y="1489805"/>
                  </a:lnTo>
                  <a:lnTo>
                    <a:pt x="6096" y="1489805"/>
                  </a:lnTo>
                  <a:lnTo>
                    <a:pt x="6096" y="1491329"/>
                  </a:lnTo>
                  <a:close/>
                </a:path>
                <a:path w="9525" h="1941829">
                  <a:moveTo>
                    <a:pt x="7620" y="1497424"/>
                  </a:moveTo>
                  <a:lnTo>
                    <a:pt x="1524" y="1497424"/>
                  </a:lnTo>
                  <a:lnTo>
                    <a:pt x="0" y="1495901"/>
                  </a:lnTo>
                  <a:lnTo>
                    <a:pt x="0" y="1492853"/>
                  </a:lnTo>
                  <a:lnTo>
                    <a:pt x="1524" y="1491329"/>
                  </a:lnTo>
                  <a:lnTo>
                    <a:pt x="7620" y="1491329"/>
                  </a:lnTo>
                  <a:lnTo>
                    <a:pt x="7620" y="1492853"/>
                  </a:lnTo>
                  <a:lnTo>
                    <a:pt x="9144" y="1492853"/>
                  </a:lnTo>
                  <a:lnTo>
                    <a:pt x="9144" y="1495901"/>
                  </a:lnTo>
                  <a:lnTo>
                    <a:pt x="7620" y="1495901"/>
                  </a:lnTo>
                  <a:lnTo>
                    <a:pt x="7620" y="1497424"/>
                  </a:lnTo>
                  <a:close/>
                </a:path>
                <a:path w="9525" h="1941829">
                  <a:moveTo>
                    <a:pt x="6096" y="1498949"/>
                  </a:moveTo>
                  <a:lnTo>
                    <a:pt x="3048" y="1498949"/>
                  </a:lnTo>
                  <a:lnTo>
                    <a:pt x="3048" y="1497424"/>
                  </a:lnTo>
                  <a:lnTo>
                    <a:pt x="6096" y="1497424"/>
                  </a:lnTo>
                  <a:lnTo>
                    <a:pt x="6096" y="1498949"/>
                  </a:lnTo>
                  <a:close/>
                </a:path>
                <a:path w="9525" h="1941829">
                  <a:moveTo>
                    <a:pt x="6096" y="1457705"/>
                  </a:moveTo>
                  <a:lnTo>
                    <a:pt x="3048" y="1457705"/>
                  </a:lnTo>
                  <a:lnTo>
                    <a:pt x="1524" y="1456182"/>
                  </a:lnTo>
                  <a:lnTo>
                    <a:pt x="0" y="1456182"/>
                  </a:lnTo>
                  <a:lnTo>
                    <a:pt x="0" y="1451609"/>
                  </a:lnTo>
                  <a:lnTo>
                    <a:pt x="1524" y="1451609"/>
                  </a:lnTo>
                  <a:lnTo>
                    <a:pt x="3048" y="1450085"/>
                  </a:lnTo>
                  <a:lnTo>
                    <a:pt x="6096" y="1450085"/>
                  </a:lnTo>
                  <a:lnTo>
                    <a:pt x="9144" y="1453134"/>
                  </a:lnTo>
                  <a:lnTo>
                    <a:pt x="9144" y="1454657"/>
                  </a:lnTo>
                  <a:lnTo>
                    <a:pt x="6096" y="1457705"/>
                  </a:lnTo>
                  <a:close/>
                </a:path>
                <a:path w="9525" h="1941829">
                  <a:moveTo>
                    <a:pt x="6096" y="1417986"/>
                  </a:moveTo>
                  <a:lnTo>
                    <a:pt x="3048" y="1417986"/>
                  </a:lnTo>
                  <a:lnTo>
                    <a:pt x="1524" y="1416462"/>
                  </a:lnTo>
                  <a:lnTo>
                    <a:pt x="0" y="1416462"/>
                  </a:lnTo>
                  <a:lnTo>
                    <a:pt x="0" y="1411890"/>
                  </a:lnTo>
                  <a:lnTo>
                    <a:pt x="1524" y="1410366"/>
                  </a:lnTo>
                  <a:lnTo>
                    <a:pt x="7620" y="1410366"/>
                  </a:lnTo>
                  <a:lnTo>
                    <a:pt x="7620" y="1411890"/>
                  </a:lnTo>
                  <a:lnTo>
                    <a:pt x="9144" y="1411890"/>
                  </a:lnTo>
                  <a:lnTo>
                    <a:pt x="9144" y="1414938"/>
                  </a:lnTo>
                  <a:lnTo>
                    <a:pt x="6096" y="1417986"/>
                  </a:lnTo>
                  <a:close/>
                </a:path>
                <a:path w="9525" h="1941829">
                  <a:moveTo>
                    <a:pt x="7620" y="1376838"/>
                  </a:moveTo>
                  <a:lnTo>
                    <a:pt x="1524" y="1376838"/>
                  </a:lnTo>
                  <a:lnTo>
                    <a:pt x="0" y="1375314"/>
                  </a:lnTo>
                  <a:lnTo>
                    <a:pt x="0" y="1370742"/>
                  </a:lnTo>
                  <a:lnTo>
                    <a:pt x="1524" y="1370742"/>
                  </a:lnTo>
                  <a:lnTo>
                    <a:pt x="3048" y="1369218"/>
                  </a:lnTo>
                  <a:lnTo>
                    <a:pt x="6096" y="1369218"/>
                  </a:lnTo>
                  <a:lnTo>
                    <a:pt x="9144" y="1372266"/>
                  </a:lnTo>
                  <a:lnTo>
                    <a:pt x="9144" y="1375314"/>
                  </a:lnTo>
                  <a:lnTo>
                    <a:pt x="7620" y="1375314"/>
                  </a:lnTo>
                  <a:lnTo>
                    <a:pt x="7620" y="1376838"/>
                  </a:lnTo>
                  <a:close/>
                </a:path>
                <a:path w="9525" h="1941829">
                  <a:moveTo>
                    <a:pt x="6096" y="1337119"/>
                  </a:moveTo>
                  <a:lnTo>
                    <a:pt x="3048" y="1337119"/>
                  </a:lnTo>
                  <a:lnTo>
                    <a:pt x="1524" y="1335595"/>
                  </a:lnTo>
                  <a:lnTo>
                    <a:pt x="0" y="1335595"/>
                  </a:lnTo>
                  <a:lnTo>
                    <a:pt x="0" y="1331023"/>
                  </a:lnTo>
                  <a:lnTo>
                    <a:pt x="1524" y="1331023"/>
                  </a:lnTo>
                  <a:lnTo>
                    <a:pt x="3048" y="1329499"/>
                  </a:lnTo>
                  <a:lnTo>
                    <a:pt x="6096" y="1329499"/>
                  </a:lnTo>
                  <a:lnTo>
                    <a:pt x="9144" y="1332547"/>
                  </a:lnTo>
                  <a:lnTo>
                    <a:pt x="9144" y="1334071"/>
                  </a:lnTo>
                  <a:lnTo>
                    <a:pt x="6096" y="1337119"/>
                  </a:lnTo>
                  <a:close/>
                </a:path>
                <a:path w="9525" h="1941829">
                  <a:moveTo>
                    <a:pt x="6096" y="1289780"/>
                  </a:moveTo>
                  <a:lnTo>
                    <a:pt x="3048" y="1289780"/>
                  </a:lnTo>
                  <a:lnTo>
                    <a:pt x="3048" y="1288256"/>
                  </a:lnTo>
                  <a:lnTo>
                    <a:pt x="6096" y="1288256"/>
                  </a:lnTo>
                  <a:lnTo>
                    <a:pt x="6096" y="1289780"/>
                  </a:lnTo>
                  <a:close/>
                </a:path>
                <a:path w="9525" h="1941829">
                  <a:moveTo>
                    <a:pt x="7620" y="1295876"/>
                  </a:moveTo>
                  <a:lnTo>
                    <a:pt x="1524" y="1295876"/>
                  </a:lnTo>
                  <a:lnTo>
                    <a:pt x="0" y="1294352"/>
                  </a:lnTo>
                  <a:lnTo>
                    <a:pt x="0" y="1291304"/>
                  </a:lnTo>
                  <a:lnTo>
                    <a:pt x="1524" y="1289780"/>
                  </a:lnTo>
                  <a:lnTo>
                    <a:pt x="7620" y="1289780"/>
                  </a:lnTo>
                  <a:lnTo>
                    <a:pt x="7620" y="1291304"/>
                  </a:lnTo>
                  <a:lnTo>
                    <a:pt x="9144" y="1291304"/>
                  </a:lnTo>
                  <a:lnTo>
                    <a:pt x="9144" y="1294352"/>
                  </a:lnTo>
                  <a:lnTo>
                    <a:pt x="7620" y="1294352"/>
                  </a:lnTo>
                  <a:lnTo>
                    <a:pt x="7620" y="1295876"/>
                  </a:lnTo>
                  <a:close/>
                </a:path>
                <a:path w="9525" h="1941829">
                  <a:moveTo>
                    <a:pt x="6096" y="1297399"/>
                  </a:moveTo>
                  <a:lnTo>
                    <a:pt x="3048" y="1297399"/>
                  </a:lnTo>
                  <a:lnTo>
                    <a:pt x="3048" y="1295876"/>
                  </a:lnTo>
                  <a:lnTo>
                    <a:pt x="6096" y="1295876"/>
                  </a:lnTo>
                  <a:lnTo>
                    <a:pt x="6096" y="1297399"/>
                  </a:lnTo>
                  <a:close/>
                </a:path>
                <a:path w="9525" h="1941829">
                  <a:moveTo>
                    <a:pt x="6096" y="1256252"/>
                  </a:moveTo>
                  <a:lnTo>
                    <a:pt x="3048" y="1256252"/>
                  </a:lnTo>
                  <a:lnTo>
                    <a:pt x="1524" y="1254728"/>
                  </a:lnTo>
                  <a:lnTo>
                    <a:pt x="0" y="1254728"/>
                  </a:lnTo>
                  <a:lnTo>
                    <a:pt x="0" y="1250156"/>
                  </a:lnTo>
                  <a:lnTo>
                    <a:pt x="1524" y="1250156"/>
                  </a:lnTo>
                  <a:lnTo>
                    <a:pt x="3048" y="1248631"/>
                  </a:lnTo>
                  <a:lnTo>
                    <a:pt x="6096" y="1248631"/>
                  </a:lnTo>
                  <a:lnTo>
                    <a:pt x="9144" y="1251680"/>
                  </a:lnTo>
                  <a:lnTo>
                    <a:pt x="9144" y="1253204"/>
                  </a:lnTo>
                  <a:lnTo>
                    <a:pt x="6096" y="1256252"/>
                  </a:lnTo>
                  <a:close/>
                </a:path>
                <a:path w="9525" h="1941829">
                  <a:moveTo>
                    <a:pt x="6096" y="1216532"/>
                  </a:moveTo>
                  <a:lnTo>
                    <a:pt x="3048" y="1216532"/>
                  </a:lnTo>
                  <a:lnTo>
                    <a:pt x="1524" y="1215009"/>
                  </a:lnTo>
                  <a:lnTo>
                    <a:pt x="0" y="1215009"/>
                  </a:lnTo>
                  <a:lnTo>
                    <a:pt x="0" y="1210437"/>
                  </a:lnTo>
                  <a:lnTo>
                    <a:pt x="1524" y="1208912"/>
                  </a:lnTo>
                  <a:lnTo>
                    <a:pt x="7620" y="1208912"/>
                  </a:lnTo>
                  <a:lnTo>
                    <a:pt x="7620" y="1210437"/>
                  </a:lnTo>
                  <a:lnTo>
                    <a:pt x="9144" y="1211960"/>
                  </a:lnTo>
                  <a:lnTo>
                    <a:pt x="9144" y="1213484"/>
                  </a:lnTo>
                  <a:lnTo>
                    <a:pt x="6096" y="1216532"/>
                  </a:lnTo>
                  <a:close/>
                </a:path>
                <a:path w="9525" h="1941829">
                  <a:moveTo>
                    <a:pt x="7620" y="1175289"/>
                  </a:moveTo>
                  <a:lnTo>
                    <a:pt x="1524" y="1175289"/>
                  </a:lnTo>
                  <a:lnTo>
                    <a:pt x="0" y="1173765"/>
                  </a:lnTo>
                  <a:lnTo>
                    <a:pt x="0" y="1169193"/>
                  </a:lnTo>
                  <a:lnTo>
                    <a:pt x="1524" y="1169193"/>
                  </a:lnTo>
                  <a:lnTo>
                    <a:pt x="3048" y="1167669"/>
                  </a:lnTo>
                  <a:lnTo>
                    <a:pt x="6096" y="1167669"/>
                  </a:lnTo>
                  <a:lnTo>
                    <a:pt x="9144" y="1170717"/>
                  </a:lnTo>
                  <a:lnTo>
                    <a:pt x="9144" y="1173765"/>
                  </a:lnTo>
                  <a:lnTo>
                    <a:pt x="7620" y="1173765"/>
                  </a:lnTo>
                  <a:lnTo>
                    <a:pt x="7620" y="1175289"/>
                  </a:lnTo>
                  <a:close/>
                </a:path>
                <a:path w="9525" h="1941829">
                  <a:moveTo>
                    <a:pt x="6096" y="1135665"/>
                  </a:moveTo>
                  <a:lnTo>
                    <a:pt x="3048" y="1135665"/>
                  </a:lnTo>
                  <a:lnTo>
                    <a:pt x="1524" y="1134141"/>
                  </a:lnTo>
                  <a:lnTo>
                    <a:pt x="0" y="1134141"/>
                  </a:lnTo>
                  <a:lnTo>
                    <a:pt x="0" y="1129569"/>
                  </a:lnTo>
                  <a:lnTo>
                    <a:pt x="1524" y="1129569"/>
                  </a:lnTo>
                  <a:lnTo>
                    <a:pt x="3048" y="1128045"/>
                  </a:lnTo>
                  <a:lnTo>
                    <a:pt x="6096" y="1128045"/>
                  </a:lnTo>
                  <a:lnTo>
                    <a:pt x="9144" y="1131093"/>
                  </a:lnTo>
                  <a:lnTo>
                    <a:pt x="9144" y="1132617"/>
                  </a:lnTo>
                  <a:lnTo>
                    <a:pt x="6096" y="1135665"/>
                  </a:lnTo>
                  <a:close/>
                </a:path>
                <a:path w="9525" h="1941829">
                  <a:moveTo>
                    <a:pt x="6096" y="1088326"/>
                  </a:moveTo>
                  <a:lnTo>
                    <a:pt x="3048" y="1088326"/>
                  </a:lnTo>
                  <a:lnTo>
                    <a:pt x="3048" y="1086802"/>
                  </a:lnTo>
                  <a:lnTo>
                    <a:pt x="6096" y="1086802"/>
                  </a:lnTo>
                  <a:lnTo>
                    <a:pt x="6096" y="1088326"/>
                  </a:lnTo>
                  <a:close/>
                </a:path>
                <a:path w="9525" h="1941829">
                  <a:moveTo>
                    <a:pt x="7620" y="1094422"/>
                  </a:moveTo>
                  <a:lnTo>
                    <a:pt x="1524" y="1094422"/>
                  </a:lnTo>
                  <a:lnTo>
                    <a:pt x="0" y="1092898"/>
                  </a:lnTo>
                  <a:lnTo>
                    <a:pt x="0" y="1089850"/>
                  </a:lnTo>
                  <a:lnTo>
                    <a:pt x="1524" y="1088326"/>
                  </a:lnTo>
                  <a:lnTo>
                    <a:pt x="7620" y="1088326"/>
                  </a:lnTo>
                  <a:lnTo>
                    <a:pt x="7620" y="1089850"/>
                  </a:lnTo>
                  <a:lnTo>
                    <a:pt x="9144" y="1089850"/>
                  </a:lnTo>
                  <a:lnTo>
                    <a:pt x="9144" y="1092898"/>
                  </a:lnTo>
                  <a:lnTo>
                    <a:pt x="7620" y="1092898"/>
                  </a:lnTo>
                  <a:lnTo>
                    <a:pt x="7620" y="1094422"/>
                  </a:lnTo>
                  <a:close/>
                </a:path>
                <a:path w="9525" h="1941829">
                  <a:moveTo>
                    <a:pt x="6096" y="1095946"/>
                  </a:moveTo>
                  <a:lnTo>
                    <a:pt x="3048" y="1095946"/>
                  </a:lnTo>
                  <a:lnTo>
                    <a:pt x="3048" y="1094422"/>
                  </a:lnTo>
                  <a:lnTo>
                    <a:pt x="6096" y="1094422"/>
                  </a:lnTo>
                  <a:lnTo>
                    <a:pt x="6096" y="1095946"/>
                  </a:lnTo>
                  <a:close/>
                </a:path>
                <a:path w="9525" h="1941829">
                  <a:moveTo>
                    <a:pt x="7620" y="1054703"/>
                  </a:moveTo>
                  <a:lnTo>
                    <a:pt x="1524" y="1054703"/>
                  </a:lnTo>
                  <a:lnTo>
                    <a:pt x="0" y="1053179"/>
                  </a:lnTo>
                  <a:lnTo>
                    <a:pt x="0" y="1048606"/>
                  </a:lnTo>
                  <a:lnTo>
                    <a:pt x="1524" y="1048606"/>
                  </a:lnTo>
                  <a:lnTo>
                    <a:pt x="3048" y="1047083"/>
                  </a:lnTo>
                  <a:lnTo>
                    <a:pt x="6096" y="1047083"/>
                  </a:lnTo>
                  <a:lnTo>
                    <a:pt x="9144" y="1050131"/>
                  </a:lnTo>
                  <a:lnTo>
                    <a:pt x="9144" y="1051655"/>
                  </a:lnTo>
                  <a:lnTo>
                    <a:pt x="7620" y="1053179"/>
                  </a:lnTo>
                  <a:lnTo>
                    <a:pt x="7620" y="1054703"/>
                  </a:lnTo>
                  <a:close/>
                </a:path>
                <a:path w="9525" h="1941829">
                  <a:moveTo>
                    <a:pt x="6096" y="1015079"/>
                  </a:moveTo>
                  <a:lnTo>
                    <a:pt x="3048" y="1015079"/>
                  </a:lnTo>
                  <a:lnTo>
                    <a:pt x="1524" y="1013555"/>
                  </a:lnTo>
                  <a:lnTo>
                    <a:pt x="0" y="1013555"/>
                  </a:lnTo>
                  <a:lnTo>
                    <a:pt x="0" y="1008983"/>
                  </a:lnTo>
                  <a:lnTo>
                    <a:pt x="1524" y="1007458"/>
                  </a:lnTo>
                  <a:lnTo>
                    <a:pt x="7620" y="1007458"/>
                  </a:lnTo>
                  <a:lnTo>
                    <a:pt x="7620" y="1008983"/>
                  </a:lnTo>
                  <a:lnTo>
                    <a:pt x="9144" y="1010506"/>
                  </a:lnTo>
                  <a:lnTo>
                    <a:pt x="9144" y="1012031"/>
                  </a:lnTo>
                  <a:lnTo>
                    <a:pt x="6096" y="1015079"/>
                  </a:lnTo>
                  <a:close/>
                </a:path>
                <a:path w="9525" h="1941829">
                  <a:moveTo>
                    <a:pt x="6096" y="967739"/>
                  </a:moveTo>
                  <a:lnTo>
                    <a:pt x="3048" y="967739"/>
                  </a:lnTo>
                  <a:lnTo>
                    <a:pt x="3048" y="966216"/>
                  </a:lnTo>
                  <a:lnTo>
                    <a:pt x="6096" y="966216"/>
                  </a:lnTo>
                  <a:lnTo>
                    <a:pt x="6096" y="967739"/>
                  </a:lnTo>
                  <a:close/>
                </a:path>
                <a:path w="9525" h="1941829">
                  <a:moveTo>
                    <a:pt x="7620" y="973835"/>
                  </a:moveTo>
                  <a:lnTo>
                    <a:pt x="1524" y="973835"/>
                  </a:lnTo>
                  <a:lnTo>
                    <a:pt x="0" y="972312"/>
                  </a:lnTo>
                  <a:lnTo>
                    <a:pt x="0" y="969264"/>
                  </a:lnTo>
                  <a:lnTo>
                    <a:pt x="1524" y="967739"/>
                  </a:lnTo>
                  <a:lnTo>
                    <a:pt x="7620" y="967739"/>
                  </a:lnTo>
                  <a:lnTo>
                    <a:pt x="7620" y="969264"/>
                  </a:lnTo>
                  <a:lnTo>
                    <a:pt x="9144" y="969264"/>
                  </a:lnTo>
                  <a:lnTo>
                    <a:pt x="9144" y="972312"/>
                  </a:lnTo>
                  <a:lnTo>
                    <a:pt x="7620" y="972312"/>
                  </a:lnTo>
                  <a:lnTo>
                    <a:pt x="7620" y="973835"/>
                  </a:lnTo>
                  <a:close/>
                </a:path>
                <a:path w="9525" h="1941829">
                  <a:moveTo>
                    <a:pt x="6096" y="975359"/>
                  </a:moveTo>
                  <a:lnTo>
                    <a:pt x="3048" y="975359"/>
                  </a:lnTo>
                  <a:lnTo>
                    <a:pt x="3048" y="973835"/>
                  </a:lnTo>
                  <a:lnTo>
                    <a:pt x="6096" y="973835"/>
                  </a:lnTo>
                  <a:lnTo>
                    <a:pt x="6096" y="975359"/>
                  </a:lnTo>
                  <a:close/>
                </a:path>
                <a:path w="9525" h="1941829">
                  <a:moveTo>
                    <a:pt x="6096" y="934212"/>
                  </a:moveTo>
                  <a:lnTo>
                    <a:pt x="3048" y="934212"/>
                  </a:lnTo>
                  <a:lnTo>
                    <a:pt x="1524" y="932687"/>
                  </a:lnTo>
                  <a:lnTo>
                    <a:pt x="0" y="932687"/>
                  </a:lnTo>
                  <a:lnTo>
                    <a:pt x="0" y="928020"/>
                  </a:lnTo>
                  <a:lnTo>
                    <a:pt x="1524" y="928020"/>
                  </a:lnTo>
                  <a:lnTo>
                    <a:pt x="3048" y="926496"/>
                  </a:lnTo>
                  <a:lnTo>
                    <a:pt x="6096" y="926496"/>
                  </a:lnTo>
                  <a:lnTo>
                    <a:pt x="9144" y="929544"/>
                  </a:lnTo>
                  <a:lnTo>
                    <a:pt x="9144" y="931068"/>
                  </a:lnTo>
                  <a:lnTo>
                    <a:pt x="7620" y="932687"/>
                  </a:lnTo>
                  <a:lnTo>
                    <a:pt x="6096" y="934212"/>
                  </a:lnTo>
                  <a:close/>
                </a:path>
                <a:path w="9525" h="1941829">
                  <a:moveTo>
                    <a:pt x="6096" y="894492"/>
                  </a:moveTo>
                  <a:lnTo>
                    <a:pt x="3048" y="894492"/>
                  </a:lnTo>
                  <a:lnTo>
                    <a:pt x="1524" y="892968"/>
                  </a:lnTo>
                  <a:lnTo>
                    <a:pt x="0" y="892968"/>
                  </a:lnTo>
                  <a:lnTo>
                    <a:pt x="0" y="888396"/>
                  </a:lnTo>
                  <a:lnTo>
                    <a:pt x="1524" y="886872"/>
                  </a:lnTo>
                  <a:lnTo>
                    <a:pt x="7620" y="886872"/>
                  </a:lnTo>
                  <a:lnTo>
                    <a:pt x="7620" y="888396"/>
                  </a:lnTo>
                  <a:lnTo>
                    <a:pt x="9144" y="888396"/>
                  </a:lnTo>
                  <a:lnTo>
                    <a:pt x="9144" y="891444"/>
                  </a:lnTo>
                  <a:lnTo>
                    <a:pt x="6096" y="894492"/>
                  </a:lnTo>
                  <a:close/>
                </a:path>
                <a:path w="9525" h="1941829">
                  <a:moveTo>
                    <a:pt x="7620" y="853249"/>
                  </a:moveTo>
                  <a:lnTo>
                    <a:pt x="1524" y="853249"/>
                  </a:lnTo>
                  <a:lnTo>
                    <a:pt x="0" y="851725"/>
                  </a:lnTo>
                  <a:lnTo>
                    <a:pt x="0" y="847153"/>
                  </a:lnTo>
                  <a:lnTo>
                    <a:pt x="1524" y="847153"/>
                  </a:lnTo>
                  <a:lnTo>
                    <a:pt x="3048" y="845629"/>
                  </a:lnTo>
                  <a:lnTo>
                    <a:pt x="6096" y="845629"/>
                  </a:lnTo>
                  <a:lnTo>
                    <a:pt x="9144" y="848677"/>
                  </a:lnTo>
                  <a:lnTo>
                    <a:pt x="9144" y="850201"/>
                  </a:lnTo>
                  <a:lnTo>
                    <a:pt x="7620" y="851725"/>
                  </a:lnTo>
                  <a:lnTo>
                    <a:pt x="7620" y="853249"/>
                  </a:lnTo>
                  <a:close/>
                </a:path>
                <a:path w="9525" h="1941829">
                  <a:moveTo>
                    <a:pt x="6096" y="813625"/>
                  </a:moveTo>
                  <a:lnTo>
                    <a:pt x="3048" y="813625"/>
                  </a:lnTo>
                  <a:lnTo>
                    <a:pt x="1524" y="812101"/>
                  </a:lnTo>
                  <a:lnTo>
                    <a:pt x="0" y="812101"/>
                  </a:lnTo>
                  <a:lnTo>
                    <a:pt x="0" y="807433"/>
                  </a:lnTo>
                  <a:lnTo>
                    <a:pt x="1524" y="807433"/>
                  </a:lnTo>
                  <a:lnTo>
                    <a:pt x="3048" y="805910"/>
                  </a:lnTo>
                  <a:lnTo>
                    <a:pt x="6096" y="805910"/>
                  </a:lnTo>
                  <a:lnTo>
                    <a:pt x="9144" y="808958"/>
                  </a:lnTo>
                  <a:lnTo>
                    <a:pt x="9144" y="810577"/>
                  </a:lnTo>
                  <a:lnTo>
                    <a:pt x="6096" y="813625"/>
                  </a:lnTo>
                  <a:close/>
                </a:path>
                <a:path w="9525" h="1941829">
                  <a:moveTo>
                    <a:pt x="6096" y="766286"/>
                  </a:moveTo>
                  <a:lnTo>
                    <a:pt x="3048" y="766286"/>
                  </a:lnTo>
                  <a:lnTo>
                    <a:pt x="3048" y="764762"/>
                  </a:lnTo>
                  <a:lnTo>
                    <a:pt x="6096" y="764762"/>
                  </a:lnTo>
                  <a:lnTo>
                    <a:pt x="6096" y="766286"/>
                  </a:lnTo>
                  <a:close/>
                </a:path>
                <a:path w="9525" h="1941829">
                  <a:moveTo>
                    <a:pt x="7620" y="772381"/>
                  </a:moveTo>
                  <a:lnTo>
                    <a:pt x="1524" y="772381"/>
                  </a:lnTo>
                  <a:lnTo>
                    <a:pt x="0" y="770858"/>
                  </a:lnTo>
                  <a:lnTo>
                    <a:pt x="0" y="767810"/>
                  </a:lnTo>
                  <a:lnTo>
                    <a:pt x="1524" y="766286"/>
                  </a:lnTo>
                  <a:lnTo>
                    <a:pt x="7620" y="766286"/>
                  </a:lnTo>
                  <a:lnTo>
                    <a:pt x="7620" y="767810"/>
                  </a:lnTo>
                  <a:lnTo>
                    <a:pt x="9144" y="767810"/>
                  </a:lnTo>
                  <a:lnTo>
                    <a:pt x="9144" y="770858"/>
                  </a:lnTo>
                  <a:lnTo>
                    <a:pt x="7620" y="770858"/>
                  </a:lnTo>
                  <a:lnTo>
                    <a:pt x="7620" y="772381"/>
                  </a:lnTo>
                  <a:close/>
                </a:path>
                <a:path w="9525" h="1941829">
                  <a:moveTo>
                    <a:pt x="6096" y="773906"/>
                  </a:moveTo>
                  <a:lnTo>
                    <a:pt x="3048" y="773906"/>
                  </a:lnTo>
                  <a:lnTo>
                    <a:pt x="3048" y="772381"/>
                  </a:lnTo>
                  <a:lnTo>
                    <a:pt x="6096" y="772381"/>
                  </a:lnTo>
                  <a:lnTo>
                    <a:pt x="6096" y="773906"/>
                  </a:lnTo>
                  <a:close/>
                </a:path>
                <a:path w="9525" h="1941829">
                  <a:moveTo>
                    <a:pt x="6096" y="732662"/>
                  </a:moveTo>
                  <a:lnTo>
                    <a:pt x="3048" y="732662"/>
                  </a:lnTo>
                  <a:lnTo>
                    <a:pt x="1524" y="731139"/>
                  </a:lnTo>
                  <a:lnTo>
                    <a:pt x="0" y="731139"/>
                  </a:lnTo>
                  <a:lnTo>
                    <a:pt x="0" y="726566"/>
                  </a:lnTo>
                  <a:lnTo>
                    <a:pt x="1524" y="726566"/>
                  </a:lnTo>
                  <a:lnTo>
                    <a:pt x="3048" y="725042"/>
                  </a:lnTo>
                  <a:lnTo>
                    <a:pt x="6096" y="725042"/>
                  </a:lnTo>
                  <a:lnTo>
                    <a:pt x="9144" y="728091"/>
                  </a:lnTo>
                  <a:lnTo>
                    <a:pt x="9144" y="729614"/>
                  </a:lnTo>
                  <a:lnTo>
                    <a:pt x="6096" y="732662"/>
                  </a:lnTo>
                  <a:close/>
                </a:path>
                <a:path w="9525" h="1941829">
                  <a:moveTo>
                    <a:pt x="6096" y="693039"/>
                  </a:moveTo>
                  <a:lnTo>
                    <a:pt x="3048" y="693039"/>
                  </a:lnTo>
                  <a:lnTo>
                    <a:pt x="1524" y="691514"/>
                  </a:lnTo>
                  <a:lnTo>
                    <a:pt x="0" y="691514"/>
                  </a:lnTo>
                  <a:lnTo>
                    <a:pt x="0" y="686942"/>
                  </a:lnTo>
                  <a:lnTo>
                    <a:pt x="1524" y="685323"/>
                  </a:lnTo>
                  <a:lnTo>
                    <a:pt x="7620" y="685323"/>
                  </a:lnTo>
                  <a:lnTo>
                    <a:pt x="7620" y="686942"/>
                  </a:lnTo>
                  <a:lnTo>
                    <a:pt x="9144" y="686942"/>
                  </a:lnTo>
                  <a:lnTo>
                    <a:pt x="9144" y="689991"/>
                  </a:lnTo>
                  <a:lnTo>
                    <a:pt x="6096" y="693039"/>
                  </a:lnTo>
                  <a:close/>
                </a:path>
                <a:path w="9525" h="1941829">
                  <a:moveTo>
                    <a:pt x="7620" y="651795"/>
                  </a:moveTo>
                  <a:lnTo>
                    <a:pt x="1524" y="651795"/>
                  </a:lnTo>
                  <a:lnTo>
                    <a:pt x="0" y="650271"/>
                  </a:lnTo>
                  <a:lnTo>
                    <a:pt x="0" y="645699"/>
                  </a:lnTo>
                  <a:lnTo>
                    <a:pt x="1524" y="645699"/>
                  </a:lnTo>
                  <a:lnTo>
                    <a:pt x="3048" y="644175"/>
                  </a:lnTo>
                  <a:lnTo>
                    <a:pt x="6096" y="644175"/>
                  </a:lnTo>
                  <a:lnTo>
                    <a:pt x="9144" y="647223"/>
                  </a:lnTo>
                  <a:lnTo>
                    <a:pt x="9144" y="650271"/>
                  </a:lnTo>
                  <a:lnTo>
                    <a:pt x="7620" y="650271"/>
                  </a:lnTo>
                  <a:lnTo>
                    <a:pt x="7620" y="651795"/>
                  </a:lnTo>
                  <a:close/>
                </a:path>
                <a:path w="9525" h="1941829">
                  <a:moveTo>
                    <a:pt x="6096" y="612076"/>
                  </a:moveTo>
                  <a:lnTo>
                    <a:pt x="3048" y="612076"/>
                  </a:lnTo>
                  <a:lnTo>
                    <a:pt x="1524" y="610552"/>
                  </a:lnTo>
                  <a:lnTo>
                    <a:pt x="0" y="610552"/>
                  </a:lnTo>
                  <a:lnTo>
                    <a:pt x="0" y="605980"/>
                  </a:lnTo>
                  <a:lnTo>
                    <a:pt x="1524" y="605980"/>
                  </a:lnTo>
                  <a:lnTo>
                    <a:pt x="3048" y="604456"/>
                  </a:lnTo>
                  <a:lnTo>
                    <a:pt x="6096" y="604456"/>
                  </a:lnTo>
                  <a:lnTo>
                    <a:pt x="9144" y="607504"/>
                  </a:lnTo>
                  <a:lnTo>
                    <a:pt x="9144" y="609028"/>
                  </a:lnTo>
                  <a:lnTo>
                    <a:pt x="6096" y="612076"/>
                  </a:lnTo>
                  <a:close/>
                </a:path>
                <a:path w="9525" h="1941829">
                  <a:moveTo>
                    <a:pt x="6096" y="564832"/>
                  </a:moveTo>
                  <a:lnTo>
                    <a:pt x="3048" y="564832"/>
                  </a:lnTo>
                  <a:lnTo>
                    <a:pt x="3048" y="563308"/>
                  </a:lnTo>
                  <a:lnTo>
                    <a:pt x="6096" y="563308"/>
                  </a:lnTo>
                  <a:lnTo>
                    <a:pt x="6096" y="564832"/>
                  </a:lnTo>
                  <a:close/>
                </a:path>
                <a:path w="9525" h="1941829">
                  <a:moveTo>
                    <a:pt x="7620" y="570928"/>
                  </a:moveTo>
                  <a:lnTo>
                    <a:pt x="1524" y="570928"/>
                  </a:lnTo>
                  <a:lnTo>
                    <a:pt x="0" y="569404"/>
                  </a:lnTo>
                  <a:lnTo>
                    <a:pt x="0" y="566356"/>
                  </a:lnTo>
                  <a:lnTo>
                    <a:pt x="1524" y="564832"/>
                  </a:lnTo>
                  <a:lnTo>
                    <a:pt x="7620" y="564832"/>
                  </a:lnTo>
                  <a:lnTo>
                    <a:pt x="7620" y="566356"/>
                  </a:lnTo>
                  <a:lnTo>
                    <a:pt x="9144" y="566356"/>
                  </a:lnTo>
                  <a:lnTo>
                    <a:pt x="9144" y="569404"/>
                  </a:lnTo>
                  <a:lnTo>
                    <a:pt x="7620" y="569404"/>
                  </a:lnTo>
                  <a:lnTo>
                    <a:pt x="7620" y="570928"/>
                  </a:lnTo>
                  <a:close/>
                </a:path>
                <a:path w="9525" h="1941829">
                  <a:moveTo>
                    <a:pt x="6096" y="572452"/>
                  </a:moveTo>
                  <a:lnTo>
                    <a:pt x="3048" y="572452"/>
                  </a:lnTo>
                  <a:lnTo>
                    <a:pt x="3048" y="570928"/>
                  </a:lnTo>
                  <a:lnTo>
                    <a:pt x="6096" y="570928"/>
                  </a:lnTo>
                  <a:lnTo>
                    <a:pt x="6096" y="572452"/>
                  </a:lnTo>
                  <a:close/>
                </a:path>
                <a:path w="9525" h="1941829">
                  <a:moveTo>
                    <a:pt x="7620" y="531209"/>
                  </a:moveTo>
                  <a:lnTo>
                    <a:pt x="1524" y="531209"/>
                  </a:lnTo>
                  <a:lnTo>
                    <a:pt x="0" y="529685"/>
                  </a:lnTo>
                  <a:lnTo>
                    <a:pt x="0" y="525113"/>
                  </a:lnTo>
                  <a:lnTo>
                    <a:pt x="1524" y="525113"/>
                  </a:lnTo>
                  <a:lnTo>
                    <a:pt x="3048" y="523589"/>
                  </a:lnTo>
                  <a:lnTo>
                    <a:pt x="6096" y="523589"/>
                  </a:lnTo>
                  <a:lnTo>
                    <a:pt x="9144" y="526637"/>
                  </a:lnTo>
                  <a:lnTo>
                    <a:pt x="9144" y="528161"/>
                  </a:lnTo>
                  <a:lnTo>
                    <a:pt x="7620" y="529685"/>
                  </a:lnTo>
                  <a:lnTo>
                    <a:pt x="7620" y="531209"/>
                  </a:lnTo>
                  <a:close/>
                </a:path>
                <a:path w="9525" h="1941829">
                  <a:moveTo>
                    <a:pt x="6096" y="491489"/>
                  </a:moveTo>
                  <a:lnTo>
                    <a:pt x="3048" y="491489"/>
                  </a:lnTo>
                  <a:lnTo>
                    <a:pt x="1524" y="489966"/>
                  </a:lnTo>
                  <a:lnTo>
                    <a:pt x="0" y="489966"/>
                  </a:lnTo>
                  <a:lnTo>
                    <a:pt x="0" y="485393"/>
                  </a:lnTo>
                  <a:lnTo>
                    <a:pt x="1524" y="483869"/>
                  </a:lnTo>
                  <a:lnTo>
                    <a:pt x="7620" y="483869"/>
                  </a:lnTo>
                  <a:lnTo>
                    <a:pt x="7620" y="485393"/>
                  </a:lnTo>
                  <a:lnTo>
                    <a:pt x="9144" y="486917"/>
                  </a:lnTo>
                  <a:lnTo>
                    <a:pt x="9144" y="488442"/>
                  </a:lnTo>
                  <a:lnTo>
                    <a:pt x="6096" y="491489"/>
                  </a:lnTo>
                  <a:close/>
                </a:path>
                <a:path w="9525" h="1941829">
                  <a:moveTo>
                    <a:pt x="6096" y="444245"/>
                  </a:moveTo>
                  <a:lnTo>
                    <a:pt x="3048" y="444245"/>
                  </a:lnTo>
                  <a:lnTo>
                    <a:pt x="3048" y="442721"/>
                  </a:lnTo>
                  <a:lnTo>
                    <a:pt x="6096" y="442721"/>
                  </a:lnTo>
                  <a:lnTo>
                    <a:pt x="6096" y="444245"/>
                  </a:lnTo>
                  <a:close/>
                </a:path>
                <a:path w="9525" h="1941829">
                  <a:moveTo>
                    <a:pt x="7620" y="450342"/>
                  </a:moveTo>
                  <a:lnTo>
                    <a:pt x="1524" y="450342"/>
                  </a:lnTo>
                  <a:lnTo>
                    <a:pt x="0" y="448817"/>
                  </a:lnTo>
                  <a:lnTo>
                    <a:pt x="0" y="445769"/>
                  </a:lnTo>
                  <a:lnTo>
                    <a:pt x="1524" y="444245"/>
                  </a:lnTo>
                  <a:lnTo>
                    <a:pt x="7620" y="444245"/>
                  </a:lnTo>
                  <a:lnTo>
                    <a:pt x="7620" y="445769"/>
                  </a:lnTo>
                  <a:lnTo>
                    <a:pt x="9144" y="445769"/>
                  </a:lnTo>
                  <a:lnTo>
                    <a:pt x="9144" y="448817"/>
                  </a:lnTo>
                  <a:lnTo>
                    <a:pt x="7620" y="448817"/>
                  </a:lnTo>
                  <a:lnTo>
                    <a:pt x="7620" y="450342"/>
                  </a:lnTo>
                  <a:close/>
                </a:path>
                <a:path w="9525" h="1941829">
                  <a:moveTo>
                    <a:pt x="6096" y="451866"/>
                  </a:moveTo>
                  <a:lnTo>
                    <a:pt x="3048" y="451866"/>
                  </a:lnTo>
                  <a:lnTo>
                    <a:pt x="3048" y="450342"/>
                  </a:lnTo>
                  <a:lnTo>
                    <a:pt x="6096" y="450342"/>
                  </a:lnTo>
                  <a:lnTo>
                    <a:pt x="6096" y="451866"/>
                  </a:lnTo>
                  <a:close/>
                </a:path>
                <a:path w="9525" h="1941829">
                  <a:moveTo>
                    <a:pt x="6096" y="410622"/>
                  </a:moveTo>
                  <a:lnTo>
                    <a:pt x="3048" y="410622"/>
                  </a:lnTo>
                  <a:lnTo>
                    <a:pt x="1524" y="409098"/>
                  </a:lnTo>
                  <a:lnTo>
                    <a:pt x="0" y="409098"/>
                  </a:lnTo>
                  <a:lnTo>
                    <a:pt x="0" y="404526"/>
                  </a:lnTo>
                  <a:lnTo>
                    <a:pt x="1524" y="404526"/>
                  </a:lnTo>
                  <a:lnTo>
                    <a:pt x="3048" y="403002"/>
                  </a:lnTo>
                  <a:lnTo>
                    <a:pt x="6096" y="403002"/>
                  </a:lnTo>
                  <a:lnTo>
                    <a:pt x="9144" y="406050"/>
                  </a:lnTo>
                  <a:lnTo>
                    <a:pt x="9144" y="407574"/>
                  </a:lnTo>
                  <a:lnTo>
                    <a:pt x="6096" y="410622"/>
                  </a:lnTo>
                  <a:close/>
                </a:path>
                <a:path w="9525" h="1941829">
                  <a:moveTo>
                    <a:pt x="6096" y="370903"/>
                  </a:moveTo>
                  <a:lnTo>
                    <a:pt x="3048" y="370903"/>
                  </a:lnTo>
                  <a:lnTo>
                    <a:pt x="0" y="367855"/>
                  </a:lnTo>
                  <a:lnTo>
                    <a:pt x="0" y="364807"/>
                  </a:lnTo>
                  <a:lnTo>
                    <a:pt x="1524" y="363283"/>
                  </a:lnTo>
                  <a:lnTo>
                    <a:pt x="7620" y="363283"/>
                  </a:lnTo>
                  <a:lnTo>
                    <a:pt x="7620" y="364807"/>
                  </a:lnTo>
                  <a:lnTo>
                    <a:pt x="9144" y="364807"/>
                  </a:lnTo>
                  <a:lnTo>
                    <a:pt x="9144" y="367855"/>
                  </a:lnTo>
                  <a:lnTo>
                    <a:pt x="7620" y="367855"/>
                  </a:lnTo>
                  <a:lnTo>
                    <a:pt x="7620" y="369379"/>
                  </a:lnTo>
                  <a:lnTo>
                    <a:pt x="6096" y="370903"/>
                  </a:lnTo>
                  <a:close/>
                </a:path>
                <a:path w="9525" h="1941829">
                  <a:moveTo>
                    <a:pt x="7620" y="329755"/>
                  </a:moveTo>
                  <a:lnTo>
                    <a:pt x="1524" y="329755"/>
                  </a:lnTo>
                  <a:lnTo>
                    <a:pt x="0" y="328231"/>
                  </a:lnTo>
                  <a:lnTo>
                    <a:pt x="0" y="323659"/>
                  </a:lnTo>
                  <a:lnTo>
                    <a:pt x="1524" y="323659"/>
                  </a:lnTo>
                  <a:lnTo>
                    <a:pt x="3048" y="322135"/>
                  </a:lnTo>
                  <a:lnTo>
                    <a:pt x="6096" y="322135"/>
                  </a:lnTo>
                  <a:lnTo>
                    <a:pt x="9144" y="325183"/>
                  </a:lnTo>
                  <a:lnTo>
                    <a:pt x="9144" y="326707"/>
                  </a:lnTo>
                  <a:lnTo>
                    <a:pt x="7620" y="328231"/>
                  </a:lnTo>
                  <a:lnTo>
                    <a:pt x="7620" y="329755"/>
                  </a:lnTo>
                  <a:close/>
                </a:path>
                <a:path w="9525" h="1941829">
                  <a:moveTo>
                    <a:pt x="6096" y="290036"/>
                  </a:moveTo>
                  <a:lnTo>
                    <a:pt x="3048" y="290036"/>
                  </a:lnTo>
                  <a:lnTo>
                    <a:pt x="1524" y="288512"/>
                  </a:lnTo>
                  <a:lnTo>
                    <a:pt x="0" y="288512"/>
                  </a:lnTo>
                  <a:lnTo>
                    <a:pt x="0" y="283940"/>
                  </a:lnTo>
                  <a:lnTo>
                    <a:pt x="1524" y="283940"/>
                  </a:lnTo>
                  <a:lnTo>
                    <a:pt x="3048" y="282416"/>
                  </a:lnTo>
                  <a:lnTo>
                    <a:pt x="6096" y="282416"/>
                  </a:lnTo>
                  <a:lnTo>
                    <a:pt x="9144" y="285464"/>
                  </a:lnTo>
                  <a:lnTo>
                    <a:pt x="9144" y="286988"/>
                  </a:lnTo>
                  <a:lnTo>
                    <a:pt x="6096" y="290036"/>
                  </a:lnTo>
                  <a:close/>
                </a:path>
                <a:path w="9525" h="1941829">
                  <a:moveTo>
                    <a:pt x="6096" y="242696"/>
                  </a:moveTo>
                  <a:lnTo>
                    <a:pt x="3048" y="242696"/>
                  </a:lnTo>
                  <a:lnTo>
                    <a:pt x="3048" y="241172"/>
                  </a:lnTo>
                  <a:lnTo>
                    <a:pt x="6096" y="241172"/>
                  </a:lnTo>
                  <a:lnTo>
                    <a:pt x="6096" y="242696"/>
                  </a:lnTo>
                  <a:close/>
                </a:path>
                <a:path w="9525" h="1941829">
                  <a:moveTo>
                    <a:pt x="7620" y="248792"/>
                  </a:moveTo>
                  <a:lnTo>
                    <a:pt x="1524" y="248792"/>
                  </a:lnTo>
                  <a:lnTo>
                    <a:pt x="0" y="247268"/>
                  </a:lnTo>
                  <a:lnTo>
                    <a:pt x="0" y="244220"/>
                  </a:lnTo>
                  <a:lnTo>
                    <a:pt x="1524" y="242696"/>
                  </a:lnTo>
                  <a:lnTo>
                    <a:pt x="7620" y="242696"/>
                  </a:lnTo>
                  <a:lnTo>
                    <a:pt x="7620" y="244220"/>
                  </a:lnTo>
                  <a:lnTo>
                    <a:pt x="9144" y="244220"/>
                  </a:lnTo>
                  <a:lnTo>
                    <a:pt x="9144" y="247268"/>
                  </a:lnTo>
                  <a:lnTo>
                    <a:pt x="7620" y="247268"/>
                  </a:lnTo>
                  <a:lnTo>
                    <a:pt x="7620" y="248792"/>
                  </a:lnTo>
                  <a:close/>
                </a:path>
                <a:path w="9525" h="1941829">
                  <a:moveTo>
                    <a:pt x="6096" y="250316"/>
                  </a:moveTo>
                  <a:lnTo>
                    <a:pt x="3048" y="250316"/>
                  </a:lnTo>
                  <a:lnTo>
                    <a:pt x="3048" y="248792"/>
                  </a:lnTo>
                  <a:lnTo>
                    <a:pt x="6096" y="248792"/>
                  </a:lnTo>
                  <a:lnTo>
                    <a:pt x="6096" y="250316"/>
                  </a:lnTo>
                  <a:close/>
                </a:path>
                <a:path w="9525" h="1941829">
                  <a:moveTo>
                    <a:pt x="6096" y="209168"/>
                  </a:moveTo>
                  <a:lnTo>
                    <a:pt x="3048" y="209168"/>
                  </a:lnTo>
                  <a:lnTo>
                    <a:pt x="1524" y="207644"/>
                  </a:lnTo>
                  <a:lnTo>
                    <a:pt x="0" y="207644"/>
                  </a:lnTo>
                  <a:lnTo>
                    <a:pt x="0" y="203072"/>
                  </a:lnTo>
                  <a:lnTo>
                    <a:pt x="1524" y="203072"/>
                  </a:lnTo>
                  <a:lnTo>
                    <a:pt x="3048" y="201548"/>
                  </a:lnTo>
                  <a:lnTo>
                    <a:pt x="6096" y="201548"/>
                  </a:lnTo>
                  <a:lnTo>
                    <a:pt x="9144" y="204596"/>
                  </a:lnTo>
                  <a:lnTo>
                    <a:pt x="9144" y="206120"/>
                  </a:lnTo>
                  <a:lnTo>
                    <a:pt x="6096" y="209168"/>
                  </a:lnTo>
                  <a:close/>
                </a:path>
                <a:path w="9525" h="1941829">
                  <a:moveTo>
                    <a:pt x="6096" y="169449"/>
                  </a:moveTo>
                  <a:lnTo>
                    <a:pt x="3048" y="169449"/>
                  </a:lnTo>
                  <a:lnTo>
                    <a:pt x="1524" y="167925"/>
                  </a:lnTo>
                  <a:lnTo>
                    <a:pt x="0" y="167925"/>
                  </a:lnTo>
                  <a:lnTo>
                    <a:pt x="0" y="163353"/>
                  </a:lnTo>
                  <a:lnTo>
                    <a:pt x="1524" y="161829"/>
                  </a:lnTo>
                  <a:lnTo>
                    <a:pt x="7620" y="161829"/>
                  </a:lnTo>
                  <a:lnTo>
                    <a:pt x="7620" y="163353"/>
                  </a:lnTo>
                  <a:lnTo>
                    <a:pt x="9144" y="163353"/>
                  </a:lnTo>
                  <a:lnTo>
                    <a:pt x="9144" y="166401"/>
                  </a:lnTo>
                  <a:lnTo>
                    <a:pt x="6096" y="169449"/>
                  </a:lnTo>
                  <a:close/>
                </a:path>
                <a:path w="9525" h="1941829">
                  <a:moveTo>
                    <a:pt x="7620" y="128206"/>
                  </a:moveTo>
                  <a:lnTo>
                    <a:pt x="1524" y="128206"/>
                  </a:lnTo>
                  <a:lnTo>
                    <a:pt x="0" y="126682"/>
                  </a:lnTo>
                  <a:lnTo>
                    <a:pt x="0" y="122110"/>
                  </a:lnTo>
                  <a:lnTo>
                    <a:pt x="1524" y="122110"/>
                  </a:lnTo>
                  <a:lnTo>
                    <a:pt x="3048" y="120586"/>
                  </a:lnTo>
                  <a:lnTo>
                    <a:pt x="6096" y="120586"/>
                  </a:lnTo>
                  <a:lnTo>
                    <a:pt x="9144" y="123634"/>
                  </a:lnTo>
                  <a:lnTo>
                    <a:pt x="9144" y="126682"/>
                  </a:lnTo>
                  <a:lnTo>
                    <a:pt x="7620" y="126682"/>
                  </a:lnTo>
                  <a:lnTo>
                    <a:pt x="7620" y="128206"/>
                  </a:lnTo>
                  <a:close/>
                </a:path>
                <a:path w="9525" h="1941829">
                  <a:moveTo>
                    <a:pt x="6096" y="88582"/>
                  </a:moveTo>
                  <a:lnTo>
                    <a:pt x="3048" y="88582"/>
                  </a:lnTo>
                  <a:lnTo>
                    <a:pt x="1524" y="87058"/>
                  </a:lnTo>
                  <a:lnTo>
                    <a:pt x="0" y="87058"/>
                  </a:lnTo>
                  <a:lnTo>
                    <a:pt x="0" y="82486"/>
                  </a:lnTo>
                  <a:lnTo>
                    <a:pt x="1524" y="82486"/>
                  </a:lnTo>
                  <a:lnTo>
                    <a:pt x="3048" y="80962"/>
                  </a:lnTo>
                  <a:lnTo>
                    <a:pt x="6096" y="80962"/>
                  </a:lnTo>
                  <a:lnTo>
                    <a:pt x="9144" y="84010"/>
                  </a:lnTo>
                  <a:lnTo>
                    <a:pt x="9144" y="85534"/>
                  </a:lnTo>
                  <a:lnTo>
                    <a:pt x="6096" y="88582"/>
                  </a:lnTo>
                  <a:close/>
                </a:path>
                <a:path w="9525" h="1941829">
                  <a:moveTo>
                    <a:pt x="6096" y="41243"/>
                  </a:moveTo>
                  <a:lnTo>
                    <a:pt x="3048" y="41243"/>
                  </a:lnTo>
                  <a:lnTo>
                    <a:pt x="3048" y="39719"/>
                  </a:lnTo>
                  <a:lnTo>
                    <a:pt x="6096" y="39719"/>
                  </a:lnTo>
                  <a:lnTo>
                    <a:pt x="6096" y="41243"/>
                  </a:lnTo>
                  <a:close/>
                </a:path>
                <a:path w="9525" h="1941829">
                  <a:moveTo>
                    <a:pt x="7620" y="47339"/>
                  </a:moveTo>
                  <a:lnTo>
                    <a:pt x="1524" y="47339"/>
                  </a:lnTo>
                  <a:lnTo>
                    <a:pt x="0" y="45815"/>
                  </a:lnTo>
                  <a:lnTo>
                    <a:pt x="0" y="42767"/>
                  </a:lnTo>
                  <a:lnTo>
                    <a:pt x="1524" y="41243"/>
                  </a:lnTo>
                  <a:lnTo>
                    <a:pt x="7620" y="41243"/>
                  </a:lnTo>
                  <a:lnTo>
                    <a:pt x="7620" y="42767"/>
                  </a:lnTo>
                  <a:lnTo>
                    <a:pt x="9144" y="42767"/>
                  </a:lnTo>
                  <a:lnTo>
                    <a:pt x="9144" y="45815"/>
                  </a:lnTo>
                  <a:lnTo>
                    <a:pt x="7620" y="45815"/>
                  </a:lnTo>
                  <a:lnTo>
                    <a:pt x="7620" y="47339"/>
                  </a:lnTo>
                  <a:close/>
                </a:path>
                <a:path w="9525" h="1941829">
                  <a:moveTo>
                    <a:pt x="6096" y="48863"/>
                  </a:moveTo>
                  <a:lnTo>
                    <a:pt x="3048" y="48863"/>
                  </a:lnTo>
                  <a:lnTo>
                    <a:pt x="3048" y="47339"/>
                  </a:lnTo>
                  <a:lnTo>
                    <a:pt x="6096" y="47339"/>
                  </a:lnTo>
                  <a:lnTo>
                    <a:pt x="6096" y="48863"/>
                  </a:lnTo>
                  <a:close/>
                </a:path>
                <a:path w="9525" h="1941829">
                  <a:moveTo>
                    <a:pt x="7620" y="7619"/>
                  </a:moveTo>
                  <a:lnTo>
                    <a:pt x="1524" y="7619"/>
                  </a:lnTo>
                  <a:lnTo>
                    <a:pt x="0" y="6095"/>
                  </a:lnTo>
                  <a:lnTo>
                    <a:pt x="0" y="1523"/>
                  </a:lnTo>
                  <a:lnTo>
                    <a:pt x="1524" y="1523"/>
                  </a:lnTo>
                  <a:lnTo>
                    <a:pt x="3048" y="0"/>
                  </a:lnTo>
                  <a:lnTo>
                    <a:pt x="6096" y="0"/>
                  </a:lnTo>
                  <a:lnTo>
                    <a:pt x="9144" y="3047"/>
                  </a:lnTo>
                  <a:lnTo>
                    <a:pt x="9144" y="4571"/>
                  </a:lnTo>
                  <a:lnTo>
                    <a:pt x="7620" y="6095"/>
                  </a:lnTo>
                  <a:lnTo>
                    <a:pt x="7620" y="7619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6809" y="6200679"/>
              <a:ext cx="161734" cy="7629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8167" y="6199155"/>
              <a:ext cx="224218" cy="7781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9296" y="4585715"/>
              <a:ext cx="1007364" cy="138531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794" y="4279011"/>
              <a:ext cx="6851156" cy="1856041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11625" y="6409753"/>
              <a:ext cx="6753225" cy="32384"/>
            </a:xfrm>
            <a:custGeom>
              <a:avLst/>
              <a:gdLst/>
              <a:ahLst/>
              <a:cxnLst/>
              <a:rect l="l" t="t" r="r" b="b"/>
              <a:pathLst>
                <a:path w="6753225" h="32385">
                  <a:moveTo>
                    <a:pt x="6743604" y="32099"/>
                  </a:moveTo>
                  <a:lnTo>
                    <a:pt x="9144" y="32099"/>
                  </a:lnTo>
                  <a:lnTo>
                    <a:pt x="1524" y="24479"/>
                  </a:lnTo>
                  <a:lnTo>
                    <a:pt x="1524" y="22955"/>
                  </a:lnTo>
                  <a:lnTo>
                    <a:pt x="0" y="21336"/>
                  </a:lnTo>
                  <a:lnTo>
                    <a:pt x="0" y="16764"/>
                  </a:lnTo>
                  <a:lnTo>
                    <a:pt x="0" y="12192"/>
                  </a:lnTo>
                  <a:lnTo>
                    <a:pt x="1524" y="10668"/>
                  </a:lnTo>
                  <a:lnTo>
                    <a:pt x="1524" y="9144"/>
                  </a:lnTo>
                  <a:lnTo>
                    <a:pt x="3048" y="6096"/>
                  </a:lnTo>
                  <a:lnTo>
                    <a:pt x="6096" y="3048"/>
                  </a:lnTo>
                  <a:lnTo>
                    <a:pt x="7620" y="3048"/>
                  </a:lnTo>
                  <a:lnTo>
                    <a:pt x="9144" y="1524"/>
                  </a:lnTo>
                  <a:lnTo>
                    <a:pt x="12192" y="1524"/>
                  </a:lnTo>
                  <a:lnTo>
                    <a:pt x="13716" y="0"/>
                  </a:lnTo>
                  <a:lnTo>
                    <a:pt x="6739033" y="0"/>
                  </a:lnTo>
                  <a:lnTo>
                    <a:pt x="6740556" y="1524"/>
                  </a:lnTo>
                  <a:lnTo>
                    <a:pt x="6743604" y="1524"/>
                  </a:lnTo>
                  <a:lnTo>
                    <a:pt x="6745129" y="3048"/>
                  </a:lnTo>
                  <a:lnTo>
                    <a:pt x="6746652" y="3048"/>
                  </a:lnTo>
                  <a:lnTo>
                    <a:pt x="6749700" y="6096"/>
                  </a:lnTo>
                  <a:lnTo>
                    <a:pt x="6751224" y="9144"/>
                  </a:lnTo>
                  <a:lnTo>
                    <a:pt x="6751224" y="10668"/>
                  </a:lnTo>
                  <a:lnTo>
                    <a:pt x="6752749" y="12192"/>
                  </a:lnTo>
                  <a:lnTo>
                    <a:pt x="6752749" y="21336"/>
                  </a:lnTo>
                  <a:lnTo>
                    <a:pt x="6751224" y="22955"/>
                  </a:lnTo>
                  <a:lnTo>
                    <a:pt x="6751224" y="24479"/>
                  </a:lnTo>
                  <a:lnTo>
                    <a:pt x="6743604" y="32099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49212" y="6409943"/>
              <a:ext cx="916305" cy="33655"/>
            </a:xfrm>
            <a:custGeom>
              <a:avLst/>
              <a:gdLst/>
              <a:ahLst/>
              <a:cxnLst/>
              <a:rect l="l" t="t" r="r" b="b"/>
              <a:pathLst>
                <a:path w="916304" h="33654">
                  <a:moveTo>
                    <a:pt x="915923" y="33527"/>
                  </a:moveTo>
                  <a:lnTo>
                    <a:pt x="0" y="33527"/>
                  </a:lnTo>
                  <a:lnTo>
                    <a:pt x="0" y="0"/>
                  </a:lnTo>
                  <a:lnTo>
                    <a:pt x="915923" y="0"/>
                  </a:lnTo>
                  <a:lnTo>
                    <a:pt x="915923" y="33527"/>
                  </a:lnTo>
                  <a:close/>
                </a:path>
              </a:pathLst>
            </a:custGeom>
            <a:solidFill>
              <a:srgbClr val="4846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99594" y="6361642"/>
              <a:ext cx="129654" cy="12974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84337" y="6361642"/>
              <a:ext cx="129654" cy="12974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401288" y="4187380"/>
              <a:ext cx="32384" cy="1957070"/>
            </a:xfrm>
            <a:custGeom>
              <a:avLst/>
              <a:gdLst/>
              <a:ahLst/>
              <a:cxnLst/>
              <a:rect l="l" t="t" r="r" b="b"/>
              <a:pathLst>
                <a:path w="32384" h="1957070">
                  <a:moveTo>
                    <a:pt x="19812" y="1956816"/>
                  </a:moveTo>
                  <a:lnTo>
                    <a:pt x="10668" y="1956816"/>
                  </a:lnTo>
                  <a:lnTo>
                    <a:pt x="9144" y="1955292"/>
                  </a:lnTo>
                  <a:lnTo>
                    <a:pt x="7620" y="1955292"/>
                  </a:lnTo>
                  <a:lnTo>
                    <a:pt x="0" y="1947672"/>
                  </a:lnTo>
                  <a:lnTo>
                    <a:pt x="0" y="1941576"/>
                  </a:lnTo>
                  <a:lnTo>
                    <a:pt x="0" y="9143"/>
                  </a:lnTo>
                  <a:lnTo>
                    <a:pt x="7620" y="1524"/>
                  </a:lnTo>
                  <a:lnTo>
                    <a:pt x="9144" y="1524"/>
                  </a:lnTo>
                  <a:lnTo>
                    <a:pt x="10668" y="0"/>
                  </a:lnTo>
                  <a:lnTo>
                    <a:pt x="19812" y="0"/>
                  </a:lnTo>
                  <a:lnTo>
                    <a:pt x="21336" y="1524"/>
                  </a:lnTo>
                  <a:lnTo>
                    <a:pt x="22860" y="1524"/>
                  </a:lnTo>
                  <a:lnTo>
                    <a:pt x="25908" y="3047"/>
                  </a:lnTo>
                  <a:lnTo>
                    <a:pt x="28956" y="6095"/>
                  </a:lnTo>
                  <a:lnTo>
                    <a:pt x="28956" y="7620"/>
                  </a:lnTo>
                  <a:lnTo>
                    <a:pt x="30480" y="9143"/>
                  </a:lnTo>
                  <a:lnTo>
                    <a:pt x="30480" y="12191"/>
                  </a:lnTo>
                  <a:lnTo>
                    <a:pt x="32004" y="13716"/>
                  </a:lnTo>
                  <a:lnTo>
                    <a:pt x="32004" y="1943100"/>
                  </a:lnTo>
                  <a:lnTo>
                    <a:pt x="30480" y="1944624"/>
                  </a:lnTo>
                  <a:lnTo>
                    <a:pt x="30480" y="1947672"/>
                  </a:lnTo>
                  <a:lnTo>
                    <a:pt x="28956" y="1949196"/>
                  </a:lnTo>
                  <a:lnTo>
                    <a:pt x="28956" y="1950720"/>
                  </a:lnTo>
                  <a:lnTo>
                    <a:pt x="25908" y="1953768"/>
                  </a:lnTo>
                  <a:lnTo>
                    <a:pt x="22860" y="1955292"/>
                  </a:lnTo>
                  <a:lnTo>
                    <a:pt x="21336" y="1955292"/>
                  </a:lnTo>
                  <a:lnTo>
                    <a:pt x="19812" y="1956816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99287" y="4187951"/>
              <a:ext cx="33655" cy="1958339"/>
            </a:xfrm>
            <a:custGeom>
              <a:avLst/>
              <a:gdLst/>
              <a:ahLst/>
              <a:cxnLst/>
              <a:rect l="l" t="t" r="r" b="b"/>
              <a:pathLst>
                <a:path w="33654" h="1958339">
                  <a:moveTo>
                    <a:pt x="33528" y="1958340"/>
                  </a:moveTo>
                  <a:lnTo>
                    <a:pt x="0" y="1958340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1958340"/>
                  </a:lnTo>
                  <a:close/>
                </a:path>
              </a:pathLst>
            </a:custGeom>
            <a:solidFill>
              <a:srgbClr val="4846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653" y="4122505"/>
              <a:ext cx="129654" cy="12974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653" y="6079321"/>
              <a:ext cx="129654" cy="129749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9268" y="989642"/>
            <a:ext cx="7599340" cy="523598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82326" y="989642"/>
            <a:ext cx="2440600" cy="5574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narayan mallick</dc:creator>
  <dc:title>Task 4.pdf</dc:title>
  <dcterms:created xsi:type="dcterms:W3CDTF">2025-04-25T11:15:23Z</dcterms:created>
  <dcterms:modified xsi:type="dcterms:W3CDTF">2025-04-25T11:15:23Z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2025-04-25T00:00:00Z</vt:filetime>
  </property>
  <property fmtid="{D5CDD505-2E9C-101B-9397-08002B2CF9AE}" pid="3" name="LastSaved">
    <vt:filetime>2025-04-25T00:00:00Z</vt:filetime>
  </property>
  <property fmtid="{D5CDD505-2E9C-101B-9397-08002B2CF9AE}" pid="4" name="Producer">
    <vt:lpwstr>Microsoft: Print To PDF</vt:lpwstr>
  </property>
</Properties>
</file>