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97DAE5F4-AC96-418B-8B31-660CBCDCB2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Tableau file</a:t>
            </a:r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hart">
            <a:extLst>
              <a:ext uri="{FF2B5EF4-FFF2-40B4-BE49-F238E27FC236}">
                <a16:creationId xmlns:a16="http://schemas.microsoft.com/office/drawing/2014/main" xmlns="" id="{D8F72337-0C9F-4300-8B71-787C8E0DD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7712" y="1033462"/>
            <a:ext cx="106965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atistics Summary">
            <a:extLst>
              <a:ext uri="{FF2B5EF4-FFF2-40B4-BE49-F238E27FC236}">
                <a16:creationId xmlns:a16="http://schemas.microsoft.com/office/drawing/2014/main" xmlns="" id="{F237C6DC-C045-42FB-A630-632AF23D0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62087" y="881062"/>
            <a:ext cx="926782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istribution of Closing Prices">
            <a:extLst>
              <a:ext uri="{FF2B5EF4-FFF2-40B4-BE49-F238E27FC236}">
                <a16:creationId xmlns:a16="http://schemas.microsoft.com/office/drawing/2014/main" xmlns="" id="{36B04B19-D3AB-4F2A-A895-F8540D533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66850" y="1119187"/>
            <a:ext cx="92583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EMA.">
            <a:extLst>
              <a:ext uri="{FF2B5EF4-FFF2-40B4-BE49-F238E27FC236}">
                <a16:creationId xmlns:a16="http://schemas.microsoft.com/office/drawing/2014/main" xmlns="" id="{1DE5F9DD-14FA-4D81-BBDD-4180AFA8A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327363"/>
            <a:ext cx="12192000" cy="420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9">
            <a:extLst>
              <a:ext uri="{FF2B5EF4-FFF2-40B4-BE49-F238E27FC236}">
                <a16:creationId xmlns:a16="http://schemas.microsoft.com/office/drawing/2014/main" xmlns="" id="{20419CB8-0E43-474B-A697-BCFF9EC69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895291"/>
            <a:ext cx="12192000" cy="506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heet 6">
            <a:extLst>
              <a:ext uri="{FF2B5EF4-FFF2-40B4-BE49-F238E27FC236}">
                <a16:creationId xmlns:a16="http://schemas.microsoft.com/office/drawing/2014/main" xmlns="" id="{6D43C0F2-4643-4916-B12F-96FB1FFA4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62087" y="1123950"/>
            <a:ext cx="92678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aily Price Change">
            <a:extLst>
              <a:ext uri="{FF2B5EF4-FFF2-40B4-BE49-F238E27FC236}">
                <a16:creationId xmlns:a16="http://schemas.microsoft.com/office/drawing/2014/main" xmlns="" id="{9158629A-8165-4D5F-8063-BFEEA31ED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62087" y="1038225"/>
            <a:ext cx="92678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Dashboard 1">
            <a:extLst>
              <a:ext uri="{FF2B5EF4-FFF2-40B4-BE49-F238E27FC236}">
                <a16:creationId xmlns:a16="http://schemas.microsoft.com/office/drawing/2014/main" xmlns="" id="{08BA8257-659D-493C-BB8A-4AD0666AE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Custom</PresentationFormat>
  <Paragraphs>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Tableau file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file</dc:title>
  <dc:creator/>
  <cp:lastModifiedBy>Dell</cp:lastModifiedBy>
  <cp:revision>1</cp:revision>
  <dcterms:created xsi:type="dcterms:W3CDTF">2024-08-23T04:47:35Z</dcterms:created>
  <dcterms:modified xsi:type="dcterms:W3CDTF">2024-08-23T05:28:25Z</dcterms:modified>
</cp:coreProperties>
</file>